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73" r:id="rId3"/>
    <p:sldId id="276" r:id="rId4"/>
    <p:sldId id="275" r:id="rId5"/>
    <p:sldId id="278" r:id="rId6"/>
    <p:sldId id="279" r:id="rId7"/>
    <p:sldId id="280" r:id="rId8"/>
    <p:sldId id="282" r:id="rId9"/>
    <p:sldId id="283" r:id="rId10"/>
    <p:sldId id="288" r:id="rId11"/>
    <p:sldId id="287" r:id="rId12"/>
    <p:sldId id="290" r:id="rId13"/>
    <p:sldId id="298" r:id="rId14"/>
    <p:sldId id="296" r:id="rId15"/>
    <p:sldId id="297" r:id="rId16"/>
    <p:sldId id="291" r:id="rId17"/>
    <p:sldId id="292" r:id="rId18"/>
    <p:sldId id="293" r:id="rId19"/>
    <p:sldId id="299" r:id="rId20"/>
    <p:sldId id="289" r:id="rId21"/>
    <p:sldId id="294" r:id="rId22"/>
    <p:sldId id="300" r:id="rId23"/>
    <p:sldId id="284" r:id="rId24"/>
    <p:sldId id="285" r:id="rId25"/>
    <p:sldId id="286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94660"/>
  </p:normalViewPr>
  <p:slideViewPr>
    <p:cSldViewPr snapToGrid="0">
      <p:cViewPr varScale="1">
        <p:scale>
          <a:sx n="85" d="100"/>
          <a:sy n="85" d="100"/>
        </p:scale>
        <p:origin x="74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DIPATI DHEERAJ" userId="d3d416b8da436c6d" providerId="LiveId" clId="{E2FA1405-A829-4753-B272-9671899D5E3F}"/>
    <pc:docChg chg="undo custSel addSld modSld">
      <pc:chgData name="GUDIPATI DHEERAJ" userId="d3d416b8da436c6d" providerId="LiveId" clId="{E2FA1405-A829-4753-B272-9671899D5E3F}" dt="2024-04-12T15:15:30.694" v="468"/>
      <pc:docMkLst>
        <pc:docMk/>
      </pc:docMkLst>
      <pc:sldChg chg="addSp delSp modSp mod">
        <pc:chgData name="GUDIPATI DHEERAJ" userId="d3d416b8da436c6d" providerId="LiveId" clId="{E2FA1405-A829-4753-B272-9671899D5E3F}" dt="2024-04-12T15:12:21" v="463" actId="1076"/>
        <pc:sldMkLst>
          <pc:docMk/>
          <pc:sldMk cId="1373601217" sldId="284"/>
        </pc:sldMkLst>
        <pc:spChg chg="mod">
          <ac:chgData name="GUDIPATI DHEERAJ" userId="d3d416b8da436c6d" providerId="LiveId" clId="{E2FA1405-A829-4753-B272-9671899D5E3F}" dt="2024-04-12T15:12:10.467" v="462" actId="1076"/>
          <ac:spMkLst>
            <pc:docMk/>
            <pc:sldMk cId="1373601217" sldId="284"/>
            <ac:spMk id="2" creationId="{E0F637C6-653C-727C-817C-8F2D254EC5D3}"/>
          </ac:spMkLst>
        </pc:spChg>
        <pc:spChg chg="mod">
          <ac:chgData name="GUDIPATI DHEERAJ" userId="d3d416b8da436c6d" providerId="LiveId" clId="{E2FA1405-A829-4753-B272-9671899D5E3F}" dt="2024-04-12T15:11:56.356" v="461" actId="1076"/>
          <ac:spMkLst>
            <pc:docMk/>
            <pc:sldMk cId="1373601217" sldId="284"/>
            <ac:spMk id="3" creationId="{2C1E0957-AC0D-FFD1-DD63-4AE1F66A1FC8}"/>
          </ac:spMkLst>
        </pc:spChg>
        <pc:graphicFrameChg chg="add del mod modGraphic">
          <ac:chgData name="GUDIPATI DHEERAJ" userId="d3d416b8da436c6d" providerId="LiveId" clId="{E2FA1405-A829-4753-B272-9671899D5E3F}" dt="2024-04-12T15:12:21" v="463" actId="1076"/>
          <ac:graphicFrameMkLst>
            <pc:docMk/>
            <pc:sldMk cId="1373601217" sldId="284"/>
            <ac:graphicFrameMk id="5" creationId="{A1184E0B-4AC1-33E8-6A52-1487A74989A6}"/>
          </ac:graphicFrameMkLst>
        </pc:graphicFrameChg>
      </pc:sldChg>
      <pc:sldChg chg="addSp modSp">
        <pc:chgData name="GUDIPATI DHEERAJ" userId="d3d416b8da436c6d" providerId="LiveId" clId="{E2FA1405-A829-4753-B272-9671899D5E3F}" dt="2024-04-12T15:15:25.029" v="467"/>
        <pc:sldMkLst>
          <pc:docMk/>
          <pc:sldMk cId="351357564" sldId="296"/>
        </pc:sldMkLst>
        <pc:picChg chg="add mod">
          <ac:chgData name="GUDIPATI DHEERAJ" userId="d3d416b8da436c6d" providerId="LiveId" clId="{E2FA1405-A829-4753-B272-9671899D5E3F}" dt="2024-04-12T15:15:25.029" v="467"/>
          <ac:picMkLst>
            <pc:docMk/>
            <pc:sldMk cId="351357564" sldId="296"/>
            <ac:picMk id="2" creationId="{BBA6E391-E04B-DFA9-F4EA-A4306B9DA091}"/>
          </ac:picMkLst>
        </pc:picChg>
      </pc:sldChg>
      <pc:sldChg chg="addSp modSp">
        <pc:chgData name="GUDIPATI DHEERAJ" userId="d3d416b8da436c6d" providerId="LiveId" clId="{E2FA1405-A829-4753-B272-9671899D5E3F}" dt="2024-04-12T15:15:30.694" v="468"/>
        <pc:sldMkLst>
          <pc:docMk/>
          <pc:sldMk cId="1796857491" sldId="297"/>
        </pc:sldMkLst>
        <pc:picChg chg="add mod">
          <ac:chgData name="GUDIPATI DHEERAJ" userId="d3d416b8da436c6d" providerId="LiveId" clId="{E2FA1405-A829-4753-B272-9671899D5E3F}" dt="2024-04-12T15:15:30.694" v="468"/>
          <ac:picMkLst>
            <pc:docMk/>
            <pc:sldMk cId="1796857491" sldId="297"/>
            <ac:picMk id="2" creationId="{C27A125D-AD37-50E6-FE69-816CDE6D878B}"/>
          </ac:picMkLst>
        </pc:picChg>
      </pc:sldChg>
      <pc:sldChg chg="addSp modSp">
        <pc:chgData name="GUDIPATI DHEERAJ" userId="d3d416b8da436c6d" providerId="LiveId" clId="{E2FA1405-A829-4753-B272-9671899D5E3F}" dt="2024-04-12T15:15:20.718" v="466"/>
        <pc:sldMkLst>
          <pc:docMk/>
          <pc:sldMk cId="403785620" sldId="298"/>
        </pc:sldMkLst>
        <pc:picChg chg="add mod">
          <ac:chgData name="GUDIPATI DHEERAJ" userId="d3d416b8da436c6d" providerId="LiveId" clId="{E2FA1405-A829-4753-B272-9671899D5E3F}" dt="2024-04-12T15:15:20.718" v="466"/>
          <ac:picMkLst>
            <pc:docMk/>
            <pc:sldMk cId="403785620" sldId="298"/>
            <ac:picMk id="2" creationId="{F9369E5E-9BC0-4AFF-C1E0-C5AC1C8B21DF}"/>
          </ac:picMkLst>
        </pc:picChg>
      </pc:sldChg>
      <pc:sldChg chg="addSp modSp new mod">
        <pc:chgData name="GUDIPATI DHEERAJ" userId="d3d416b8da436c6d" providerId="LiveId" clId="{E2FA1405-A829-4753-B272-9671899D5E3F}" dt="2024-04-12T15:12:55.857" v="465"/>
        <pc:sldMkLst>
          <pc:docMk/>
          <pc:sldMk cId="16716919" sldId="299"/>
        </pc:sldMkLst>
        <pc:spChg chg="add mod">
          <ac:chgData name="GUDIPATI DHEERAJ" userId="d3d416b8da436c6d" providerId="LiveId" clId="{E2FA1405-A829-4753-B272-9671899D5E3F}" dt="2024-04-12T14:53:06.893" v="44" actId="1076"/>
          <ac:spMkLst>
            <pc:docMk/>
            <pc:sldMk cId="16716919" sldId="299"/>
            <ac:spMk id="4" creationId="{8F3FC9CB-DF06-E47E-32ED-78EF9B7C7519}"/>
          </ac:spMkLst>
        </pc:spChg>
        <pc:picChg chg="add mod">
          <ac:chgData name="GUDIPATI DHEERAJ" userId="d3d416b8da436c6d" providerId="LiveId" clId="{E2FA1405-A829-4753-B272-9671899D5E3F}" dt="2024-04-12T14:52:27.084" v="2" actId="14100"/>
          <ac:picMkLst>
            <pc:docMk/>
            <pc:sldMk cId="16716919" sldId="299"/>
            <ac:picMk id="3" creationId="{008EAC94-DAB9-2814-26E1-9AE167CBAB8C}"/>
          </ac:picMkLst>
        </pc:picChg>
        <pc:picChg chg="add mod">
          <ac:chgData name="GUDIPATI DHEERAJ" userId="d3d416b8da436c6d" providerId="LiveId" clId="{E2FA1405-A829-4753-B272-9671899D5E3F}" dt="2024-04-12T15:12:55.857" v="465"/>
          <ac:picMkLst>
            <pc:docMk/>
            <pc:sldMk cId="16716919" sldId="299"/>
            <ac:picMk id="5" creationId="{C638A7BE-9348-F77C-7F9C-35948FBC23EF}"/>
          </ac:picMkLst>
        </pc:picChg>
      </pc:sldChg>
      <pc:sldChg chg="addSp modSp new mod">
        <pc:chgData name="GUDIPATI DHEERAJ" userId="d3d416b8da436c6d" providerId="LiveId" clId="{E2FA1405-A829-4753-B272-9671899D5E3F}" dt="2024-04-12T15:12:44.810" v="464"/>
        <pc:sldMkLst>
          <pc:docMk/>
          <pc:sldMk cId="2383616710" sldId="300"/>
        </pc:sldMkLst>
        <pc:spChg chg="add mod">
          <ac:chgData name="GUDIPATI DHEERAJ" userId="d3d416b8da436c6d" providerId="LiveId" clId="{E2FA1405-A829-4753-B272-9671899D5E3F}" dt="2024-04-12T14:56:09.206" v="82" actId="1076"/>
          <ac:spMkLst>
            <pc:docMk/>
            <pc:sldMk cId="2383616710" sldId="300"/>
            <ac:spMk id="4" creationId="{343A6032-64C0-920D-D6C8-95A42E6FC5BA}"/>
          </ac:spMkLst>
        </pc:spChg>
        <pc:picChg chg="add mod">
          <ac:chgData name="GUDIPATI DHEERAJ" userId="d3d416b8da436c6d" providerId="LiveId" clId="{E2FA1405-A829-4753-B272-9671899D5E3F}" dt="2024-04-12T14:54:58.133" v="47" actId="14100"/>
          <ac:picMkLst>
            <pc:docMk/>
            <pc:sldMk cId="2383616710" sldId="300"/>
            <ac:picMk id="3" creationId="{0E917A1E-DC21-CCB7-C490-4697C08F7C82}"/>
          </ac:picMkLst>
        </pc:picChg>
        <pc:picChg chg="add mod">
          <ac:chgData name="GUDIPATI DHEERAJ" userId="d3d416b8da436c6d" providerId="LiveId" clId="{E2FA1405-A829-4753-B272-9671899D5E3F}" dt="2024-04-12T15:12:44.810" v="464"/>
          <ac:picMkLst>
            <pc:docMk/>
            <pc:sldMk cId="2383616710" sldId="300"/>
            <ac:picMk id="5" creationId="{F8FDCF78-B2E5-3F25-7BE1-8EC76D507534}"/>
          </ac:picMkLst>
        </pc:picChg>
      </pc:sldChg>
    </pc:docChg>
  </pc:docChgLst>
  <pc:docChgLst>
    <pc:chgData name="GUDIPATI DHEERAJ" userId="d3d416b8da436c6d" providerId="LiveId" clId="{9E9F3523-3502-47E2-BFA5-0299F37FDFB0}"/>
    <pc:docChg chg="undo custSel addSld delSld modSld">
      <pc:chgData name="GUDIPATI DHEERAJ" userId="d3d416b8da436c6d" providerId="LiveId" clId="{9E9F3523-3502-47E2-BFA5-0299F37FDFB0}" dt="2024-03-11T18:06:56.354" v="1563" actId="20577"/>
      <pc:docMkLst>
        <pc:docMk/>
      </pc:docMkLst>
      <pc:sldChg chg="modSp mod">
        <pc:chgData name="GUDIPATI DHEERAJ" userId="d3d416b8da436c6d" providerId="LiveId" clId="{9E9F3523-3502-47E2-BFA5-0299F37FDFB0}" dt="2024-03-06T14:38:51.140" v="3" actId="20577"/>
        <pc:sldMkLst>
          <pc:docMk/>
          <pc:sldMk cId="2763950835" sldId="272"/>
        </pc:sldMkLst>
        <pc:spChg chg="mod">
          <ac:chgData name="GUDIPATI DHEERAJ" userId="d3d416b8da436c6d" providerId="LiveId" clId="{9E9F3523-3502-47E2-BFA5-0299F37FDFB0}" dt="2024-03-06T14:38:51.140" v="3" actId="20577"/>
          <ac:spMkLst>
            <pc:docMk/>
            <pc:sldMk cId="2763950835" sldId="272"/>
            <ac:spMk id="11" creationId="{9756C629-FDEF-A765-DD42-4EEFDA1AB309}"/>
          </ac:spMkLst>
        </pc:spChg>
      </pc:sldChg>
      <pc:sldChg chg="modSp mod">
        <pc:chgData name="GUDIPATI DHEERAJ" userId="d3d416b8da436c6d" providerId="LiveId" clId="{9E9F3523-3502-47E2-BFA5-0299F37FDFB0}" dt="2024-03-06T16:21:16.664" v="742" actId="20577"/>
        <pc:sldMkLst>
          <pc:docMk/>
          <pc:sldMk cId="3071383749" sldId="273"/>
        </pc:sldMkLst>
        <pc:spChg chg="mod">
          <ac:chgData name="GUDIPATI DHEERAJ" userId="d3d416b8da436c6d" providerId="LiveId" clId="{9E9F3523-3502-47E2-BFA5-0299F37FDFB0}" dt="2024-03-06T16:21:16.664" v="742" actId="20577"/>
          <ac:spMkLst>
            <pc:docMk/>
            <pc:sldMk cId="3071383749" sldId="273"/>
            <ac:spMk id="3" creationId="{4C44D2E9-7681-26D5-9CBA-1E70558DF8F6}"/>
          </ac:spMkLst>
        </pc:spChg>
      </pc:sldChg>
      <pc:sldChg chg="del">
        <pc:chgData name="GUDIPATI DHEERAJ" userId="d3d416b8da436c6d" providerId="LiveId" clId="{9E9F3523-3502-47E2-BFA5-0299F37FDFB0}" dt="2024-03-06T14:39:39.306" v="22" actId="2696"/>
        <pc:sldMkLst>
          <pc:docMk/>
          <pc:sldMk cId="2728586224" sldId="274"/>
        </pc:sldMkLst>
      </pc:sldChg>
      <pc:sldChg chg="modSp mod">
        <pc:chgData name="GUDIPATI DHEERAJ" userId="d3d416b8da436c6d" providerId="LiveId" clId="{9E9F3523-3502-47E2-BFA5-0299F37FDFB0}" dt="2024-03-06T14:39:14.823" v="21" actId="20577"/>
        <pc:sldMkLst>
          <pc:docMk/>
          <pc:sldMk cId="4008823827" sldId="276"/>
        </pc:sldMkLst>
        <pc:spChg chg="mod">
          <ac:chgData name="GUDIPATI DHEERAJ" userId="d3d416b8da436c6d" providerId="LiveId" clId="{9E9F3523-3502-47E2-BFA5-0299F37FDFB0}" dt="2024-03-06T14:39:14.823" v="21" actId="20577"/>
          <ac:spMkLst>
            <pc:docMk/>
            <pc:sldMk cId="4008823827" sldId="276"/>
            <ac:spMk id="3" creationId="{C1BA199C-DB8D-6666-9B2D-9B7726E0DDC2}"/>
          </ac:spMkLst>
        </pc:spChg>
      </pc:sldChg>
      <pc:sldChg chg="del">
        <pc:chgData name="GUDIPATI DHEERAJ" userId="d3d416b8da436c6d" providerId="LiveId" clId="{9E9F3523-3502-47E2-BFA5-0299F37FDFB0}" dt="2024-03-06T14:39:54.015" v="23" actId="2696"/>
        <pc:sldMkLst>
          <pc:docMk/>
          <pc:sldMk cId="4096868141" sldId="277"/>
        </pc:sldMkLst>
      </pc:sldChg>
      <pc:sldChg chg="del">
        <pc:chgData name="GUDIPATI DHEERAJ" userId="d3d416b8da436c6d" providerId="LiveId" clId="{9E9F3523-3502-47E2-BFA5-0299F37FDFB0}" dt="2024-03-06T14:51:08.098" v="422" actId="2696"/>
        <pc:sldMkLst>
          <pc:docMk/>
          <pc:sldMk cId="3641092158" sldId="281"/>
        </pc:sldMkLst>
      </pc:sldChg>
      <pc:sldChg chg="modSp mod">
        <pc:chgData name="GUDIPATI DHEERAJ" userId="d3d416b8da436c6d" providerId="LiveId" clId="{9E9F3523-3502-47E2-BFA5-0299F37FDFB0}" dt="2024-03-11T18:06:56.354" v="1563" actId="20577"/>
        <pc:sldMkLst>
          <pc:docMk/>
          <pc:sldMk cId="1373601217" sldId="284"/>
        </pc:sldMkLst>
        <pc:spChg chg="mod">
          <ac:chgData name="GUDIPATI DHEERAJ" userId="d3d416b8da436c6d" providerId="LiveId" clId="{9E9F3523-3502-47E2-BFA5-0299F37FDFB0}" dt="2024-03-06T14:45:39.821" v="192" actId="14100"/>
          <ac:spMkLst>
            <pc:docMk/>
            <pc:sldMk cId="1373601217" sldId="284"/>
            <ac:spMk id="2" creationId="{E0F637C6-653C-727C-817C-8F2D254EC5D3}"/>
          </ac:spMkLst>
        </pc:spChg>
        <pc:spChg chg="mod">
          <ac:chgData name="GUDIPATI DHEERAJ" userId="d3d416b8da436c6d" providerId="LiveId" clId="{9E9F3523-3502-47E2-BFA5-0299F37FDFB0}" dt="2024-03-11T18:06:56.354" v="1563" actId="20577"/>
          <ac:spMkLst>
            <pc:docMk/>
            <pc:sldMk cId="1373601217" sldId="284"/>
            <ac:spMk id="3" creationId="{2C1E0957-AC0D-FFD1-DD63-4AE1F66A1FC8}"/>
          </ac:spMkLst>
        </pc:spChg>
      </pc:sldChg>
      <pc:sldChg chg="addSp delSp modSp mod">
        <pc:chgData name="GUDIPATI DHEERAJ" userId="d3d416b8da436c6d" providerId="LiveId" clId="{9E9F3523-3502-47E2-BFA5-0299F37FDFB0}" dt="2024-03-11T18:02:53.611" v="1249" actId="20577"/>
        <pc:sldMkLst>
          <pc:docMk/>
          <pc:sldMk cId="3709001175" sldId="287"/>
        </pc:sldMkLst>
        <pc:spChg chg="add mod">
          <ac:chgData name="GUDIPATI DHEERAJ" userId="d3d416b8da436c6d" providerId="LiveId" clId="{9E9F3523-3502-47E2-BFA5-0299F37FDFB0}" dt="2024-03-11T17:52:38.607" v="969" actId="20577"/>
          <ac:spMkLst>
            <pc:docMk/>
            <pc:sldMk cId="3709001175" sldId="287"/>
            <ac:spMk id="2" creationId="{21C6D829-A169-DE94-A227-3480C72E78E3}"/>
          </ac:spMkLst>
        </pc:spChg>
        <pc:spChg chg="add del mod">
          <ac:chgData name="GUDIPATI DHEERAJ" userId="d3d416b8da436c6d" providerId="LiveId" clId="{9E9F3523-3502-47E2-BFA5-0299F37FDFB0}" dt="2024-03-06T16:05:36.297" v="467"/>
          <ac:spMkLst>
            <pc:docMk/>
            <pc:sldMk cId="3709001175" sldId="287"/>
            <ac:spMk id="2" creationId="{32E1F353-9D1A-CF0E-916A-C4EE76055B7B}"/>
          </ac:spMkLst>
        </pc:spChg>
        <pc:spChg chg="add mod">
          <ac:chgData name="GUDIPATI DHEERAJ" userId="d3d416b8da436c6d" providerId="LiveId" clId="{9E9F3523-3502-47E2-BFA5-0299F37FDFB0}" dt="2024-03-11T17:53:14.053" v="986" actId="20577"/>
          <ac:spMkLst>
            <pc:docMk/>
            <pc:sldMk cId="3709001175" sldId="287"/>
            <ac:spMk id="3" creationId="{59EA4F0B-6CC4-FE38-DFEC-BCC9FAF317CC}"/>
          </ac:spMkLst>
        </pc:spChg>
        <pc:spChg chg="add mod">
          <ac:chgData name="GUDIPATI DHEERAJ" userId="d3d416b8da436c6d" providerId="LiveId" clId="{9E9F3523-3502-47E2-BFA5-0299F37FDFB0}" dt="2024-03-06T16:28:22.256" v="850" actId="1076"/>
          <ac:spMkLst>
            <pc:docMk/>
            <pc:sldMk cId="3709001175" sldId="287"/>
            <ac:spMk id="4" creationId="{F6D6C1C0-CAFA-5E77-ABFC-1ADF5C756AB3}"/>
          </ac:spMkLst>
        </pc:spChg>
        <pc:spChg chg="add mod">
          <ac:chgData name="GUDIPATI DHEERAJ" userId="d3d416b8da436c6d" providerId="LiveId" clId="{9E9F3523-3502-47E2-BFA5-0299F37FDFB0}" dt="2024-03-11T17:53:44.999" v="1006" actId="20577"/>
          <ac:spMkLst>
            <pc:docMk/>
            <pc:sldMk cId="3709001175" sldId="287"/>
            <ac:spMk id="6" creationId="{11FC5F7A-6F5C-06C8-DE30-E5561966453E}"/>
          </ac:spMkLst>
        </pc:spChg>
        <pc:spChg chg="add del mod">
          <ac:chgData name="GUDIPATI DHEERAJ" userId="d3d416b8da436c6d" providerId="LiveId" clId="{9E9F3523-3502-47E2-BFA5-0299F37FDFB0}" dt="2024-03-11T17:53:47.017" v="1008"/>
          <ac:spMkLst>
            <pc:docMk/>
            <pc:sldMk cId="3709001175" sldId="287"/>
            <ac:spMk id="7" creationId="{0EE08707-6ED6-BDBE-B440-7092A81A2CA6}"/>
          </ac:spMkLst>
        </pc:spChg>
        <pc:spChg chg="add mod">
          <ac:chgData name="GUDIPATI DHEERAJ" userId="d3d416b8da436c6d" providerId="LiveId" clId="{9E9F3523-3502-47E2-BFA5-0299F37FDFB0}" dt="2024-03-11T17:56:10.754" v="1061" actId="1076"/>
          <ac:spMkLst>
            <pc:docMk/>
            <pc:sldMk cId="3709001175" sldId="287"/>
            <ac:spMk id="10" creationId="{D185722E-6AFF-2C6D-E8E2-40C505AACB67}"/>
          </ac:spMkLst>
        </pc:spChg>
        <pc:spChg chg="add del">
          <ac:chgData name="GUDIPATI DHEERAJ" userId="d3d416b8da436c6d" providerId="LiveId" clId="{9E9F3523-3502-47E2-BFA5-0299F37FDFB0}" dt="2024-03-11T17:54:50.007" v="1030" actId="21"/>
          <ac:spMkLst>
            <pc:docMk/>
            <pc:sldMk cId="3709001175" sldId="287"/>
            <ac:spMk id="11" creationId="{EC85EDBF-699F-2F34-790A-40630AC8E432}"/>
          </ac:spMkLst>
        </pc:spChg>
        <pc:spChg chg="add mod">
          <ac:chgData name="GUDIPATI DHEERAJ" userId="d3d416b8da436c6d" providerId="LiveId" clId="{9E9F3523-3502-47E2-BFA5-0299F37FDFB0}" dt="2024-03-11T17:55:56.113" v="1059" actId="1076"/>
          <ac:spMkLst>
            <pc:docMk/>
            <pc:sldMk cId="3709001175" sldId="287"/>
            <ac:spMk id="12" creationId="{CF620BF1-4857-0FD4-A5B3-B4CE25130822}"/>
          </ac:spMkLst>
        </pc:spChg>
        <pc:spChg chg="add mod">
          <ac:chgData name="GUDIPATI DHEERAJ" userId="d3d416b8da436c6d" providerId="LiveId" clId="{9E9F3523-3502-47E2-BFA5-0299F37FDFB0}" dt="2024-03-11T17:58:38.888" v="1085" actId="1076"/>
          <ac:spMkLst>
            <pc:docMk/>
            <pc:sldMk cId="3709001175" sldId="287"/>
            <ac:spMk id="20" creationId="{929D7F7C-C9BA-A8EB-C8AD-45986172CD6D}"/>
          </ac:spMkLst>
        </pc:spChg>
        <pc:spChg chg="add mod">
          <ac:chgData name="GUDIPATI DHEERAJ" userId="d3d416b8da436c6d" providerId="LiveId" clId="{9E9F3523-3502-47E2-BFA5-0299F37FDFB0}" dt="2024-03-11T17:59:02.252" v="1104" actId="20577"/>
          <ac:spMkLst>
            <pc:docMk/>
            <pc:sldMk cId="3709001175" sldId="287"/>
            <ac:spMk id="23" creationId="{312719CF-B621-1327-4971-D4FFA86BD4AE}"/>
          </ac:spMkLst>
        </pc:spChg>
        <pc:spChg chg="add mod">
          <ac:chgData name="GUDIPATI DHEERAJ" userId="d3d416b8da436c6d" providerId="LiveId" clId="{9E9F3523-3502-47E2-BFA5-0299F37FDFB0}" dt="2024-03-11T17:59:10.221" v="1115" actId="20577"/>
          <ac:spMkLst>
            <pc:docMk/>
            <pc:sldMk cId="3709001175" sldId="287"/>
            <ac:spMk id="24" creationId="{2159EA44-648B-E428-6B1A-66D2CD916A99}"/>
          </ac:spMkLst>
        </pc:spChg>
        <pc:spChg chg="add mod">
          <ac:chgData name="GUDIPATI DHEERAJ" userId="d3d416b8da436c6d" providerId="LiveId" clId="{9E9F3523-3502-47E2-BFA5-0299F37FDFB0}" dt="2024-03-11T17:58:47.659" v="1086" actId="1076"/>
          <ac:spMkLst>
            <pc:docMk/>
            <pc:sldMk cId="3709001175" sldId="287"/>
            <ac:spMk id="25" creationId="{117843F9-0EDF-CD88-ABF5-104905A00EA2}"/>
          </ac:spMkLst>
        </pc:spChg>
        <pc:spChg chg="add mod">
          <ac:chgData name="GUDIPATI DHEERAJ" userId="d3d416b8da436c6d" providerId="LiveId" clId="{9E9F3523-3502-47E2-BFA5-0299F37FDFB0}" dt="2024-03-11T17:59:43.566" v="1117" actId="688"/>
          <ac:spMkLst>
            <pc:docMk/>
            <pc:sldMk cId="3709001175" sldId="287"/>
            <ac:spMk id="26" creationId="{8617B314-8146-4BAB-38DA-B777FA14154C}"/>
          </ac:spMkLst>
        </pc:spChg>
        <pc:spChg chg="add mod">
          <ac:chgData name="GUDIPATI DHEERAJ" userId="d3d416b8da436c6d" providerId="LiveId" clId="{9E9F3523-3502-47E2-BFA5-0299F37FDFB0}" dt="2024-03-11T18:00:07.313" v="1140" actId="20577"/>
          <ac:spMkLst>
            <pc:docMk/>
            <pc:sldMk cId="3709001175" sldId="287"/>
            <ac:spMk id="27" creationId="{D9828EF9-4196-6ED2-817D-26A9C0483479}"/>
          </ac:spMkLst>
        </pc:spChg>
        <pc:spChg chg="add mod">
          <ac:chgData name="GUDIPATI DHEERAJ" userId="d3d416b8da436c6d" providerId="LiveId" clId="{9E9F3523-3502-47E2-BFA5-0299F37FDFB0}" dt="2024-03-11T18:02:12.259" v="1183" actId="20577"/>
          <ac:spMkLst>
            <pc:docMk/>
            <pc:sldMk cId="3709001175" sldId="287"/>
            <ac:spMk id="31" creationId="{517FA378-AAE1-C022-5B05-6B20A7428508}"/>
          </ac:spMkLst>
        </pc:spChg>
        <pc:spChg chg="add mod">
          <ac:chgData name="GUDIPATI DHEERAJ" userId="d3d416b8da436c6d" providerId="LiveId" clId="{9E9F3523-3502-47E2-BFA5-0299F37FDFB0}" dt="2024-03-11T18:02:19.554" v="1197" actId="20577"/>
          <ac:spMkLst>
            <pc:docMk/>
            <pc:sldMk cId="3709001175" sldId="287"/>
            <ac:spMk id="32" creationId="{BAD845D9-6B83-D7F2-BFE4-EF006C44C35F}"/>
          </ac:spMkLst>
        </pc:spChg>
        <pc:spChg chg="add mod">
          <ac:chgData name="GUDIPATI DHEERAJ" userId="d3d416b8da436c6d" providerId="LiveId" clId="{9E9F3523-3502-47E2-BFA5-0299F37FDFB0}" dt="2024-03-11T18:02:31.375" v="1218" actId="20577"/>
          <ac:spMkLst>
            <pc:docMk/>
            <pc:sldMk cId="3709001175" sldId="287"/>
            <ac:spMk id="33" creationId="{9AE7B877-9F53-846C-1C20-AAACA5EA2E51}"/>
          </ac:spMkLst>
        </pc:spChg>
        <pc:spChg chg="add mod">
          <ac:chgData name="GUDIPATI DHEERAJ" userId="d3d416b8da436c6d" providerId="LiveId" clId="{9E9F3523-3502-47E2-BFA5-0299F37FDFB0}" dt="2024-03-11T18:02:53.611" v="1249" actId="20577"/>
          <ac:spMkLst>
            <pc:docMk/>
            <pc:sldMk cId="3709001175" sldId="287"/>
            <ac:spMk id="34" creationId="{810CB5AC-98B5-6428-C7C6-92B3B0466B14}"/>
          </ac:spMkLst>
        </pc:spChg>
        <pc:picChg chg="del">
          <ac:chgData name="GUDIPATI DHEERAJ" userId="d3d416b8da436c6d" providerId="LiveId" clId="{9E9F3523-3502-47E2-BFA5-0299F37FDFB0}" dt="2024-03-06T16:05:23.594" v="464" actId="21"/>
          <ac:picMkLst>
            <pc:docMk/>
            <pc:sldMk cId="3709001175" sldId="287"/>
            <ac:picMk id="3" creationId="{4AA2447E-868C-C248-CE7C-5DA5D5C6ACDB}"/>
          </ac:picMkLst>
        </pc:picChg>
        <pc:picChg chg="add mod">
          <ac:chgData name="GUDIPATI DHEERAJ" userId="d3d416b8da436c6d" providerId="LiveId" clId="{9E9F3523-3502-47E2-BFA5-0299F37FDFB0}" dt="2024-03-06T16:07:42.194" v="500"/>
          <ac:picMkLst>
            <pc:docMk/>
            <pc:sldMk cId="3709001175" sldId="287"/>
            <ac:picMk id="5" creationId="{732EE3A6-7FE3-4D52-EABC-E87F1B1B2093}"/>
          </ac:picMkLst>
        </pc:picChg>
        <pc:cxnChg chg="add">
          <ac:chgData name="GUDIPATI DHEERAJ" userId="d3d416b8da436c6d" providerId="LiveId" clId="{9E9F3523-3502-47E2-BFA5-0299F37FDFB0}" dt="2024-03-11T17:53:52.125" v="1009" actId="11529"/>
          <ac:cxnSpMkLst>
            <pc:docMk/>
            <pc:sldMk cId="3709001175" sldId="287"/>
            <ac:cxnSpMk id="9" creationId="{0EC8566A-2B70-E3C5-17D0-87B43D2F5A62}"/>
          </ac:cxnSpMkLst>
        </pc:cxnChg>
        <pc:cxnChg chg="add mod">
          <ac:chgData name="GUDIPATI DHEERAJ" userId="d3d416b8da436c6d" providerId="LiveId" clId="{9E9F3523-3502-47E2-BFA5-0299F37FDFB0}" dt="2024-03-11T17:55:56.113" v="1059" actId="1076"/>
          <ac:cxnSpMkLst>
            <pc:docMk/>
            <pc:sldMk cId="3709001175" sldId="287"/>
            <ac:cxnSpMk id="14" creationId="{725EF5EF-9EFC-41A7-2939-A159217AF86B}"/>
          </ac:cxnSpMkLst>
        </pc:cxnChg>
        <pc:cxnChg chg="add mod">
          <ac:chgData name="GUDIPATI DHEERAJ" userId="d3d416b8da436c6d" providerId="LiveId" clId="{9E9F3523-3502-47E2-BFA5-0299F37FDFB0}" dt="2024-03-11T17:56:10.754" v="1061" actId="1076"/>
          <ac:cxnSpMkLst>
            <pc:docMk/>
            <pc:sldMk cId="3709001175" sldId="287"/>
            <ac:cxnSpMk id="18" creationId="{035ABF8E-F257-D7E9-6DBF-F4FD5461C32C}"/>
          </ac:cxnSpMkLst>
        </pc:cxnChg>
        <pc:cxnChg chg="add">
          <ac:chgData name="GUDIPATI DHEERAJ" userId="d3d416b8da436c6d" providerId="LiveId" clId="{9E9F3523-3502-47E2-BFA5-0299F37FDFB0}" dt="2024-03-11T17:57:19.424" v="1066" actId="11529"/>
          <ac:cxnSpMkLst>
            <pc:docMk/>
            <pc:sldMk cId="3709001175" sldId="287"/>
            <ac:cxnSpMk id="22" creationId="{607AA217-415F-F220-827A-3A42F1C357A2}"/>
          </ac:cxnSpMkLst>
        </pc:cxnChg>
        <pc:cxnChg chg="add mod">
          <ac:chgData name="GUDIPATI DHEERAJ" userId="d3d416b8da436c6d" providerId="LiveId" clId="{9E9F3523-3502-47E2-BFA5-0299F37FDFB0}" dt="2024-03-11T18:00:19.800" v="1142" actId="14100"/>
          <ac:cxnSpMkLst>
            <pc:docMk/>
            <pc:sldMk cId="3709001175" sldId="287"/>
            <ac:cxnSpMk id="29" creationId="{B2F8E06C-E711-28FC-3CED-24878AE229F3}"/>
          </ac:cxnSpMkLst>
        </pc:cxnChg>
        <pc:cxnChg chg="add mod">
          <ac:chgData name="GUDIPATI DHEERAJ" userId="d3d416b8da436c6d" providerId="LiveId" clId="{9E9F3523-3502-47E2-BFA5-0299F37FDFB0}" dt="2024-03-11T18:01:19.826" v="1151" actId="1076"/>
          <ac:cxnSpMkLst>
            <pc:docMk/>
            <pc:sldMk cId="3709001175" sldId="287"/>
            <ac:cxnSpMk id="35" creationId="{50CA905B-38CE-E54A-D41B-7DC3F699269A}"/>
          </ac:cxnSpMkLst>
        </pc:cxnChg>
        <pc:cxnChg chg="add mod">
          <ac:chgData name="GUDIPATI DHEERAJ" userId="d3d416b8da436c6d" providerId="LiveId" clId="{9E9F3523-3502-47E2-BFA5-0299F37FDFB0}" dt="2024-03-11T18:01:25.365" v="1153" actId="1076"/>
          <ac:cxnSpMkLst>
            <pc:docMk/>
            <pc:sldMk cId="3709001175" sldId="287"/>
            <ac:cxnSpMk id="36" creationId="{1BBC9F86-1DC5-1F7A-7213-11FFA4305F79}"/>
          </ac:cxnSpMkLst>
        </pc:cxnChg>
        <pc:cxnChg chg="add mod">
          <ac:chgData name="GUDIPATI DHEERAJ" userId="d3d416b8da436c6d" providerId="LiveId" clId="{9E9F3523-3502-47E2-BFA5-0299F37FDFB0}" dt="2024-03-11T18:01:38.576" v="1156" actId="1076"/>
          <ac:cxnSpMkLst>
            <pc:docMk/>
            <pc:sldMk cId="3709001175" sldId="287"/>
            <ac:cxnSpMk id="37" creationId="{EEA94B8C-8C4E-0C0E-8A68-FA02A4A50762}"/>
          </ac:cxnSpMkLst>
        </pc:cxnChg>
        <pc:cxnChg chg="add mod">
          <ac:chgData name="GUDIPATI DHEERAJ" userId="d3d416b8da436c6d" providerId="LiveId" clId="{9E9F3523-3502-47E2-BFA5-0299F37FDFB0}" dt="2024-03-11T18:01:56.932" v="1160" actId="14100"/>
          <ac:cxnSpMkLst>
            <pc:docMk/>
            <pc:sldMk cId="3709001175" sldId="287"/>
            <ac:cxnSpMk id="38" creationId="{7E175509-7662-206E-9837-FD3230515308}"/>
          </ac:cxnSpMkLst>
        </pc:cxnChg>
      </pc:sldChg>
      <pc:sldChg chg="addSp modSp new mod">
        <pc:chgData name="GUDIPATI DHEERAJ" userId="d3d416b8da436c6d" providerId="LiveId" clId="{9E9F3523-3502-47E2-BFA5-0299F37FDFB0}" dt="2024-03-06T14:42:48.170" v="111"/>
        <pc:sldMkLst>
          <pc:docMk/>
          <pc:sldMk cId="1672886225" sldId="288"/>
        </pc:sldMkLst>
        <pc:spChg chg="mod">
          <ac:chgData name="GUDIPATI DHEERAJ" userId="d3d416b8da436c6d" providerId="LiveId" clId="{9E9F3523-3502-47E2-BFA5-0299F37FDFB0}" dt="2024-03-06T14:41:45.055" v="46" actId="20577"/>
          <ac:spMkLst>
            <pc:docMk/>
            <pc:sldMk cId="1672886225" sldId="288"/>
            <ac:spMk id="2" creationId="{BED0BB92-2D9C-D871-8968-25D536F89607}"/>
          </ac:spMkLst>
        </pc:spChg>
        <pc:spChg chg="mod">
          <ac:chgData name="GUDIPATI DHEERAJ" userId="d3d416b8da436c6d" providerId="LiveId" clId="{9E9F3523-3502-47E2-BFA5-0299F37FDFB0}" dt="2024-03-06T14:42:11.664" v="110" actId="20577"/>
          <ac:spMkLst>
            <pc:docMk/>
            <pc:sldMk cId="1672886225" sldId="288"/>
            <ac:spMk id="3" creationId="{09295BBF-A008-403F-23FB-5AC3A7B736FB}"/>
          </ac:spMkLst>
        </pc:spChg>
        <pc:picChg chg="add mod">
          <ac:chgData name="GUDIPATI DHEERAJ" userId="d3d416b8da436c6d" providerId="LiveId" clId="{9E9F3523-3502-47E2-BFA5-0299F37FDFB0}" dt="2024-03-06T14:42:48.170" v="111"/>
          <ac:picMkLst>
            <pc:docMk/>
            <pc:sldMk cId="1672886225" sldId="288"/>
            <ac:picMk id="4" creationId="{9ECA4887-152F-E202-5E78-C8D7EDA1562E}"/>
          </ac:picMkLst>
        </pc:picChg>
      </pc:sldChg>
      <pc:sldChg chg="addSp delSp modSp new add del mod">
        <pc:chgData name="GUDIPATI DHEERAJ" userId="d3d416b8da436c6d" providerId="LiveId" clId="{9E9F3523-3502-47E2-BFA5-0299F37FDFB0}" dt="2024-03-06T16:04:29.545" v="457" actId="2696"/>
        <pc:sldMkLst>
          <pc:docMk/>
          <pc:sldMk cId="357421081" sldId="289"/>
        </pc:sldMkLst>
        <pc:spChg chg="mod">
          <ac:chgData name="GUDIPATI DHEERAJ" userId="d3d416b8da436c6d" providerId="LiveId" clId="{9E9F3523-3502-47E2-BFA5-0299F37FDFB0}" dt="2024-03-06T16:04:23.262" v="456" actId="20577"/>
          <ac:spMkLst>
            <pc:docMk/>
            <pc:sldMk cId="357421081" sldId="289"/>
            <ac:spMk id="2" creationId="{4F443514-AD13-5971-E0AC-09A19B50F832}"/>
          </ac:spMkLst>
        </pc:spChg>
        <pc:spChg chg="del mod">
          <ac:chgData name="GUDIPATI DHEERAJ" userId="d3d416b8da436c6d" providerId="LiveId" clId="{9E9F3523-3502-47E2-BFA5-0299F37FDFB0}" dt="2024-03-06T16:02:47.628" v="441" actId="931"/>
          <ac:spMkLst>
            <pc:docMk/>
            <pc:sldMk cId="357421081" sldId="289"/>
            <ac:spMk id="3" creationId="{F6FC59BE-E701-DF77-A311-4B161CBD067A}"/>
          </ac:spMkLst>
        </pc:spChg>
        <pc:picChg chg="add mod">
          <ac:chgData name="GUDIPATI DHEERAJ" userId="d3d416b8da436c6d" providerId="LiveId" clId="{9E9F3523-3502-47E2-BFA5-0299F37FDFB0}" dt="2024-03-06T16:02:51.442" v="442" actId="27614"/>
          <ac:picMkLst>
            <pc:docMk/>
            <pc:sldMk cId="357421081" sldId="289"/>
            <ac:picMk id="5" creationId="{C2ACFAE8-8EC8-9CA4-F7B6-870DCE42FCC8}"/>
          </ac:picMkLst>
        </pc:picChg>
      </pc:sldChg>
      <pc:sldChg chg="addSp delSp modSp new mod">
        <pc:chgData name="GUDIPATI DHEERAJ" userId="d3d416b8da436c6d" providerId="LiveId" clId="{9E9F3523-3502-47E2-BFA5-0299F37FDFB0}" dt="2024-03-11T18:05:11.003" v="1259" actId="1076"/>
        <pc:sldMkLst>
          <pc:docMk/>
          <pc:sldMk cId="896849954" sldId="289"/>
        </pc:sldMkLst>
        <pc:spChg chg="add mod">
          <ac:chgData name="GUDIPATI DHEERAJ" userId="d3d416b8da436c6d" providerId="LiveId" clId="{9E9F3523-3502-47E2-BFA5-0299F37FDFB0}" dt="2024-03-06T16:15:15.566" v="561" actId="1076"/>
          <ac:spMkLst>
            <pc:docMk/>
            <pc:sldMk cId="896849954" sldId="289"/>
            <ac:spMk id="4" creationId="{E045538A-4933-8259-68D8-5D4F243756F5}"/>
          </ac:spMkLst>
        </pc:spChg>
        <pc:picChg chg="add del mod">
          <ac:chgData name="GUDIPATI DHEERAJ" userId="d3d416b8da436c6d" providerId="LiveId" clId="{9E9F3523-3502-47E2-BFA5-0299F37FDFB0}" dt="2024-03-11T18:04:46.874" v="1257" actId="21"/>
          <ac:picMkLst>
            <pc:docMk/>
            <pc:sldMk cId="896849954" sldId="289"/>
            <ac:picMk id="3" creationId="{56D34AF2-58C6-76A4-448E-C3E4159A4D6F}"/>
          </ac:picMkLst>
        </pc:picChg>
        <pc:picChg chg="add mod">
          <ac:chgData name="GUDIPATI DHEERAJ" userId="d3d416b8da436c6d" providerId="LiveId" clId="{9E9F3523-3502-47E2-BFA5-0299F37FDFB0}" dt="2024-03-06T16:15:29.171" v="563"/>
          <ac:picMkLst>
            <pc:docMk/>
            <pc:sldMk cId="896849954" sldId="289"/>
            <ac:picMk id="5" creationId="{92DB63EB-935E-6715-21DA-9EA7C77A4387}"/>
          </ac:picMkLst>
        </pc:picChg>
        <pc:picChg chg="add mod">
          <ac:chgData name="GUDIPATI DHEERAJ" userId="d3d416b8da436c6d" providerId="LiveId" clId="{9E9F3523-3502-47E2-BFA5-0299F37FDFB0}" dt="2024-03-11T18:05:11.003" v="1259" actId="1076"/>
          <ac:picMkLst>
            <pc:docMk/>
            <pc:sldMk cId="896849954" sldId="289"/>
            <ac:picMk id="6" creationId="{5DBC9DF8-2141-BD6C-FF09-599AF5230B78}"/>
          </ac:picMkLst>
        </pc:picChg>
      </pc:sldChg>
      <pc:sldChg chg="addSp modSp new del mod setBg">
        <pc:chgData name="GUDIPATI DHEERAJ" userId="d3d416b8da436c6d" providerId="LiveId" clId="{9E9F3523-3502-47E2-BFA5-0299F37FDFB0}" dt="2024-03-06T16:01:31.864" v="431" actId="2696"/>
        <pc:sldMkLst>
          <pc:docMk/>
          <pc:sldMk cId="2336749930" sldId="289"/>
        </pc:sldMkLst>
        <pc:spChg chg="mod">
          <ac:chgData name="GUDIPATI DHEERAJ" userId="d3d416b8da436c6d" providerId="LiveId" clId="{9E9F3523-3502-47E2-BFA5-0299F37FDFB0}" dt="2024-03-06T16:01:08.481" v="429" actId="26606"/>
          <ac:spMkLst>
            <pc:docMk/>
            <pc:sldMk cId="2336749930" sldId="289"/>
            <ac:spMk id="2" creationId="{2A2CD1A1-6482-A165-21FE-792977D2819A}"/>
          </ac:spMkLst>
        </pc:spChg>
        <pc:spChg chg="mod">
          <ac:chgData name="GUDIPATI DHEERAJ" userId="d3d416b8da436c6d" providerId="LiveId" clId="{9E9F3523-3502-47E2-BFA5-0299F37FDFB0}" dt="2024-03-06T16:01:08.481" v="429" actId="26606"/>
          <ac:spMkLst>
            <pc:docMk/>
            <pc:sldMk cId="2336749930" sldId="289"/>
            <ac:spMk id="3" creationId="{89EE5C22-D69A-23E4-DF21-617FC94B45EF}"/>
          </ac:spMkLst>
        </pc:spChg>
        <pc:spChg chg="add">
          <ac:chgData name="GUDIPATI DHEERAJ" userId="d3d416b8da436c6d" providerId="LiveId" clId="{9E9F3523-3502-47E2-BFA5-0299F37FDFB0}" dt="2024-03-06T16:01:08.481" v="429" actId="26606"/>
          <ac:spMkLst>
            <pc:docMk/>
            <pc:sldMk cId="2336749930" sldId="289"/>
            <ac:spMk id="10" creationId="{19D32F93-50AC-4C46-A5DB-291C60DDB7BD}"/>
          </ac:spMkLst>
        </pc:spChg>
        <pc:spChg chg="add">
          <ac:chgData name="GUDIPATI DHEERAJ" userId="d3d416b8da436c6d" providerId="LiveId" clId="{9E9F3523-3502-47E2-BFA5-0299F37FDFB0}" dt="2024-03-06T16:01:08.481" v="429" actId="26606"/>
          <ac:spMkLst>
            <pc:docMk/>
            <pc:sldMk cId="2336749930" sldId="289"/>
            <ac:spMk id="12" creationId="{86FD7672-78BE-4D6F-A711-2CDB79B52DFF}"/>
          </ac:spMkLst>
        </pc:spChg>
        <pc:spChg chg="add">
          <ac:chgData name="GUDIPATI DHEERAJ" userId="d3d416b8da436c6d" providerId="LiveId" clId="{9E9F3523-3502-47E2-BFA5-0299F37FDFB0}" dt="2024-03-06T16:01:08.481" v="429" actId="26606"/>
          <ac:spMkLst>
            <pc:docMk/>
            <pc:sldMk cId="2336749930" sldId="289"/>
            <ac:spMk id="14" creationId="{827DC2C4-B485-428A-BF4A-472D2967F47F}"/>
          </ac:spMkLst>
        </pc:spChg>
        <pc:spChg chg="add">
          <ac:chgData name="GUDIPATI DHEERAJ" userId="d3d416b8da436c6d" providerId="LiveId" clId="{9E9F3523-3502-47E2-BFA5-0299F37FDFB0}" dt="2024-03-06T16:01:08.481" v="429" actId="26606"/>
          <ac:spMkLst>
            <pc:docMk/>
            <pc:sldMk cId="2336749930" sldId="289"/>
            <ac:spMk id="16" creationId="{4A62647B-1222-407C-8740-5A497612B1F5}"/>
          </ac:spMkLst>
        </pc:spChg>
        <pc:picChg chg="add mod">
          <ac:chgData name="GUDIPATI DHEERAJ" userId="d3d416b8da436c6d" providerId="LiveId" clId="{9E9F3523-3502-47E2-BFA5-0299F37FDFB0}" dt="2024-03-06T16:01:08.489" v="430" actId="27614"/>
          <ac:picMkLst>
            <pc:docMk/>
            <pc:sldMk cId="2336749930" sldId="289"/>
            <ac:picMk id="5" creationId="{56BB4EB6-B2B9-C6BF-FD8B-2D8BB87E5D8A}"/>
          </ac:picMkLst>
        </pc:picChg>
      </pc:sldChg>
      <pc:sldChg chg="addSp modSp new mod">
        <pc:chgData name="GUDIPATI DHEERAJ" userId="d3d416b8da436c6d" providerId="LiveId" clId="{9E9F3523-3502-47E2-BFA5-0299F37FDFB0}" dt="2024-03-06T16:42:08.872" v="906" actId="1076"/>
        <pc:sldMkLst>
          <pc:docMk/>
          <pc:sldMk cId="172125675" sldId="290"/>
        </pc:sldMkLst>
        <pc:spChg chg="add mod">
          <ac:chgData name="GUDIPATI DHEERAJ" userId="d3d416b8da436c6d" providerId="LiveId" clId="{9E9F3523-3502-47E2-BFA5-0299F37FDFB0}" dt="2024-03-06T16:28:14.142" v="849" actId="1076"/>
          <ac:spMkLst>
            <pc:docMk/>
            <pc:sldMk cId="172125675" sldId="290"/>
            <ac:spMk id="2" creationId="{30A49DF2-1F66-3203-50F7-E59502DD806A}"/>
          </ac:spMkLst>
        </pc:spChg>
        <pc:spChg chg="add mod">
          <ac:chgData name="GUDIPATI DHEERAJ" userId="d3d416b8da436c6d" providerId="LiveId" clId="{9E9F3523-3502-47E2-BFA5-0299F37FDFB0}" dt="2024-03-06T16:42:08.872" v="906" actId="1076"/>
          <ac:spMkLst>
            <pc:docMk/>
            <pc:sldMk cId="172125675" sldId="290"/>
            <ac:spMk id="6" creationId="{999F59C1-F772-06AF-7734-D6B60657C843}"/>
          </ac:spMkLst>
        </pc:spChg>
        <pc:picChg chg="add mod">
          <ac:chgData name="GUDIPATI DHEERAJ" userId="d3d416b8da436c6d" providerId="LiveId" clId="{9E9F3523-3502-47E2-BFA5-0299F37FDFB0}" dt="2024-03-06T16:07:46.593" v="501"/>
          <ac:picMkLst>
            <pc:docMk/>
            <pc:sldMk cId="172125675" sldId="290"/>
            <ac:picMk id="3" creationId="{CC4F4480-9547-5776-250E-8E1314F3DCC9}"/>
          </ac:picMkLst>
        </pc:picChg>
        <pc:picChg chg="add mod">
          <ac:chgData name="GUDIPATI DHEERAJ" userId="d3d416b8da436c6d" providerId="LiveId" clId="{9E9F3523-3502-47E2-BFA5-0299F37FDFB0}" dt="2024-03-06T16:41:34.840" v="856" actId="1076"/>
          <ac:picMkLst>
            <pc:docMk/>
            <pc:sldMk cId="172125675" sldId="290"/>
            <ac:picMk id="5" creationId="{F3840FB0-3BBE-A2DA-EEC7-9A90C8963035}"/>
          </ac:picMkLst>
        </pc:picChg>
      </pc:sldChg>
      <pc:sldChg chg="addSp modSp new mod">
        <pc:chgData name="GUDIPATI DHEERAJ" userId="d3d416b8da436c6d" providerId="LiveId" clId="{9E9F3523-3502-47E2-BFA5-0299F37FDFB0}" dt="2024-03-06T16:15:23.540" v="562"/>
        <pc:sldMkLst>
          <pc:docMk/>
          <pc:sldMk cId="1173811918" sldId="291"/>
        </pc:sldMkLst>
        <pc:spChg chg="add mod">
          <ac:chgData name="GUDIPATI DHEERAJ" userId="d3d416b8da436c6d" providerId="LiveId" clId="{9E9F3523-3502-47E2-BFA5-0299F37FDFB0}" dt="2024-03-06T16:13:20.693" v="521" actId="122"/>
          <ac:spMkLst>
            <pc:docMk/>
            <pc:sldMk cId="1173811918" sldId="291"/>
            <ac:spMk id="4" creationId="{5244B5B3-1B96-6561-A14B-BFDF337C4050}"/>
          </ac:spMkLst>
        </pc:spChg>
        <pc:picChg chg="add mod">
          <ac:chgData name="GUDIPATI DHEERAJ" userId="d3d416b8da436c6d" providerId="LiveId" clId="{9E9F3523-3502-47E2-BFA5-0299F37FDFB0}" dt="2024-03-06T16:12:55.288" v="506" actId="27614"/>
          <ac:picMkLst>
            <pc:docMk/>
            <pc:sldMk cId="1173811918" sldId="291"/>
            <ac:picMk id="3" creationId="{EDEAE5BF-A516-2530-161E-A7B866BEE623}"/>
          </ac:picMkLst>
        </pc:picChg>
        <pc:picChg chg="add mod">
          <ac:chgData name="GUDIPATI DHEERAJ" userId="d3d416b8da436c6d" providerId="LiveId" clId="{9E9F3523-3502-47E2-BFA5-0299F37FDFB0}" dt="2024-03-06T16:15:23.540" v="562"/>
          <ac:picMkLst>
            <pc:docMk/>
            <pc:sldMk cId="1173811918" sldId="291"/>
            <ac:picMk id="5" creationId="{6C68C91F-9AA8-7551-02D8-FB59149FA7DB}"/>
          </ac:picMkLst>
        </pc:picChg>
      </pc:sldChg>
      <pc:sldChg chg="addSp delSp modSp new mod">
        <pc:chgData name="GUDIPATI DHEERAJ" userId="d3d416b8da436c6d" providerId="LiveId" clId="{9E9F3523-3502-47E2-BFA5-0299F37FDFB0}" dt="2024-03-11T18:04:10.930" v="1253" actId="1076"/>
        <pc:sldMkLst>
          <pc:docMk/>
          <pc:sldMk cId="2509723505" sldId="292"/>
        </pc:sldMkLst>
        <pc:spChg chg="add mod">
          <ac:chgData name="GUDIPATI DHEERAJ" userId="d3d416b8da436c6d" providerId="LiveId" clId="{9E9F3523-3502-47E2-BFA5-0299F37FDFB0}" dt="2024-03-06T16:17:15.885" v="605" actId="20577"/>
          <ac:spMkLst>
            <pc:docMk/>
            <pc:sldMk cId="2509723505" sldId="292"/>
            <ac:spMk id="4" creationId="{1BB38820-E468-F468-86CE-F0A1A950875F}"/>
          </ac:spMkLst>
        </pc:spChg>
        <pc:picChg chg="add del">
          <ac:chgData name="GUDIPATI DHEERAJ" userId="d3d416b8da436c6d" providerId="LiveId" clId="{9E9F3523-3502-47E2-BFA5-0299F37FDFB0}" dt="2024-03-11T18:03:45.562" v="1251" actId="21"/>
          <ac:picMkLst>
            <pc:docMk/>
            <pc:sldMk cId="2509723505" sldId="292"/>
            <ac:picMk id="3" creationId="{C2CB6FE2-C958-336D-3E36-2EBCFADE60B7}"/>
          </ac:picMkLst>
        </pc:picChg>
        <pc:picChg chg="add mod">
          <ac:chgData name="GUDIPATI DHEERAJ" userId="d3d416b8da436c6d" providerId="LiveId" clId="{9E9F3523-3502-47E2-BFA5-0299F37FDFB0}" dt="2024-03-06T16:24:58.468" v="801"/>
          <ac:picMkLst>
            <pc:docMk/>
            <pc:sldMk cId="2509723505" sldId="292"/>
            <ac:picMk id="5" creationId="{A8D3CFE4-541B-E7A5-7FFB-F199D6477CA3}"/>
          </ac:picMkLst>
        </pc:picChg>
        <pc:picChg chg="add mod">
          <ac:chgData name="GUDIPATI DHEERAJ" userId="d3d416b8da436c6d" providerId="LiveId" clId="{9E9F3523-3502-47E2-BFA5-0299F37FDFB0}" dt="2024-03-11T18:04:10.930" v="1253" actId="1076"/>
          <ac:picMkLst>
            <pc:docMk/>
            <pc:sldMk cId="2509723505" sldId="292"/>
            <ac:picMk id="6" creationId="{239FE12D-4BA3-47AB-88D7-9B39B3B8D777}"/>
          </ac:picMkLst>
        </pc:picChg>
      </pc:sldChg>
      <pc:sldChg chg="addSp delSp modSp new mod">
        <pc:chgData name="GUDIPATI DHEERAJ" userId="d3d416b8da436c6d" providerId="LiveId" clId="{9E9F3523-3502-47E2-BFA5-0299F37FDFB0}" dt="2024-03-11T18:04:39.729" v="1256" actId="1076"/>
        <pc:sldMkLst>
          <pc:docMk/>
          <pc:sldMk cId="3940630727" sldId="293"/>
        </pc:sldMkLst>
        <pc:spChg chg="add mod">
          <ac:chgData name="GUDIPATI DHEERAJ" userId="d3d416b8da436c6d" providerId="LiveId" clId="{9E9F3523-3502-47E2-BFA5-0299F37FDFB0}" dt="2024-03-06T16:18:41.898" v="646" actId="1076"/>
          <ac:spMkLst>
            <pc:docMk/>
            <pc:sldMk cId="3940630727" sldId="293"/>
            <ac:spMk id="4" creationId="{F740244B-D338-3FB2-BF55-4C0734024E48}"/>
          </ac:spMkLst>
        </pc:spChg>
        <pc:picChg chg="add del">
          <ac:chgData name="GUDIPATI DHEERAJ" userId="d3d416b8da436c6d" providerId="LiveId" clId="{9E9F3523-3502-47E2-BFA5-0299F37FDFB0}" dt="2024-03-11T18:04:20.981" v="1254" actId="21"/>
          <ac:picMkLst>
            <pc:docMk/>
            <pc:sldMk cId="3940630727" sldId="293"/>
            <ac:picMk id="3" creationId="{9694FF9A-1C54-E421-972F-1240E24D58F7}"/>
          </ac:picMkLst>
        </pc:picChg>
        <pc:picChg chg="add mod">
          <ac:chgData name="GUDIPATI DHEERAJ" userId="d3d416b8da436c6d" providerId="LiveId" clId="{9E9F3523-3502-47E2-BFA5-0299F37FDFB0}" dt="2024-03-06T16:25:04.977" v="802"/>
          <ac:picMkLst>
            <pc:docMk/>
            <pc:sldMk cId="3940630727" sldId="293"/>
            <ac:picMk id="5" creationId="{04C92A8F-1977-E09E-5420-10BF47F483DE}"/>
          </ac:picMkLst>
        </pc:picChg>
        <pc:picChg chg="add mod">
          <ac:chgData name="GUDIPATI DHEERAJ" userId="d3d416b8da436c6d" providerId="LiveId" clId="{9E9F3523-3502-47E2-BFA5-0299F37FDFB0}" dt="2024-03-11T18:04:39.729" v="1256" actId="1076"/>
          <ac:picMkLst>
            <pc:docMk/>
            <pc:sldMk cId="3940630727" sldId="293"/>
            <ac:picMk id="6" creationId="{37A29DA9-CDB6-CBE3-DDB9-BEF951B24953}"/>
          </ac:picMkLst>
        </pc:picChg>
      </pc:sldChg>
      <pc:sldChg chg="addSp delSp modSp new mod">
        <pc:chgData name="GUDIPATI DHEERAJ" userId="d3d416b8da436c6d" providerId="LiveId" clId="{9E9F3523-3502-47E2-BFA5-0299F37FDFB0}" dt="2024-03-11T18:05:39.352" v="1262" actId="1076"/>
        <pc:sldMkLst>
          <pc:docMk/>
          <pc:sldMk cId="3427396438" sldId="294"/>
        </pc:sldMkLst>
        <pc:spChg chg="add mod">
          <ac:chgData name="GUDIPATI DHEERAJ" userId="d3d416b8da436c6d" providerId="LiveId" clId="{9E9F3523-3502-47E2-BFA5-0299F37FDFB0}" dt="2024-03-06T16:19:48.782" v="672" actId="1076"/>
          <ac:spMkLst>
            <pc:docMk/>
            <pc:sldMk cId="3427396438" sldId="294"/>
            <ac:spMk id="4" creationId="{94ABCD80-DD65-7F8E-0F51-3398A6AAA182}"/>
          </ac:spMkLst>
        </pc:spChg>
        <pc:picChg chg="add del">
          <ac:chgData name="GUDIPATI DHEERAJ" userId="d3d416b8da436c6d" providerId="LiveId" clId="{9E9F3523-3502-47E2-BFA5-0299F37FDFB0}" dt="2024-03-11T18:05:16.777" v="1260" actId="21"/>
          <ac:picMkLst>
            <pc:docMk/>
            <pc:sldMk cId="3427396438" sldId="294"/>
            <ac:picMk id="3" creationId="{9F379AEB-C011-E30D-E219-4C377E6D15B3}"/>
          </ac:picMkLst>
        </pc:picChg>
        <pc:picChg chg="add mod">
          <ac:chgData name="GUDIPATI DHEERAJ" userId="d3d416b8da436c6d" providerId="LiveId" clId="{9E9F3523-3502-47E2-BFA5-0299F37FDFB0}" dt="2024-03-06T16:24:48.314" v="800"/>
          <ac:picMkLst>
            <pc:docMk/>
            <pc:sldMk cId="3427396438" sldId="294"/>
            <ac:picMk id="5" creationId="{AC702329-586B-C6FD-935C-1ACF3F8229D6}"/>
          </ac:picMkLst>
        </pc:picChg>
        <pc:picChg chg="add mod">
          <ac:chgData name="GUDIPATI DHEERAJ" userId="d3d416b8da436c6d" providerId="LiveId" clId="{9E9F3523-3502-47E2-BFA5-0299F37FDFB0}" dt="2024-03-11T18:05:39.352" v="1262" actId="1076"/>
          <ac:picMkLst>
            <pc:docMk/>
            <pc:sldMk cId="3427396438" sldId="294"/>
            <ac:picMk id="6" creationId="{CB559683-9F23-3E3C-1CE9-D5A604B7BACD}"/>
          </ac:picMkLst>
        </pc:picChg>
      </pc:sldChg>
      <pc:sldChg chg="addSp delSp modSp new del mod">
        <pc:chgData name="GUDIPATI DHEERAJ" userId="d3d416b8da436c6d" providerId="LiveId" clId="{9E9F3523-3502-47E2-BFA5-0299F37FDFB0}" dt="2024-03-11T18:03:17.420" v="1250" actId="2696"/>
        <pc:sldMkLst>
          <pc:docMk/>
          <pc:sldMk cId="2227909216" sldId="295"/>
        </pc:sldMkLst>
        <pc:spChg chg="add del mod">
          <ac:chgData name="GUDIPATI DHEERAJ" userId="d3d416b8da436c6d" providerId="LiveId" clId="{9E9F3523-3502-47E2-BFA5-0299F37FDFB0}" dt="2024-03-06T16:23:58.249" v="748"/>
          <ac:spMkLst>
            <pc:docMk/>
            <pc:sldMk cId="2227909216" sldId="295"/>
            <ac:spMk id="2" creationId="{77730852-85B3-F507-E228-40340EBC98AA}"/>
          </ac:spMkLst>
        </pc:spChg>
        <pc:spChg chg="add del mod">
          <ac:chgData name="GUDIPATI DHEERAJ" userId="d3d416b8da436c6d" providerId="LiveId" clId="{9E9F3523-3502-47E2-BFA5-0299F37FDFB0}" dt="2024-03-06T16:23:58.252" v="750"/>
          <ac:spMkLst>
            <pc:docMk/>
            <pc:sldMk cId="2227909216" sldId="295"/>
            <ac:spMk id="5" creationId="{70DAEEBA-9154-D828-D65A-E050FD6EB16B}"/>
          </ac:spMkLst>
        </pc:spChg>
        <pc:spChg chg="add mod">
          <ac:chgData name="GUDIPATI DHEERAJ" userId="d3d416b8da436c6d" providerId="LiveId" clId="{9E9F3523-3502-47E2-BFA5-0299F37FDFB0}" dt="2024-03-06T16:24:36.261" v="797" actId="1076"/>
          <ac:spMkLst>
            <pc:docMk/>
            <pc:sldMk cId="2227909216" sldId="295"/>
            <ac:spMk id="6" creationId="{324FB085-55EE-D65B-6745-8A76D23033BC}"/>
          </ac:spMkLst>
        </pc:spChg>
        <pc:picChg chg="add mod">
          <ac:chgData name="GUDIPATI DHEERAJ" userId="d3d416b8da436c6d" providerId="LiveId" clId="{9E9F3523-3502-47E2-BFA5-0299F37FDFB0}" dt="2024-03-06T16:24:39.518" v="798" actId="14100"/>
          <ac:picMkLst>
            <pc:docMk/>
            <pc:sldMk cId="2227909216" sldId="295"/>
            <ac:picMk id="4" creationId="{E4865FA9-0B15-F3CD-AE5C-67B21C9C8665}"/>
          </ac:picMkLst>
        </pc:picChg>
        <pc:picChg chg="add mod">
          <ac:chgData name="GUDIPATI DHEERAJ" userId="d3d416b8da436c6d" providerId="LiveId" clId="{9E9F3523-3502-47E2-BFA5-0299F37FDFB0}" dt="2024-03-06T16:24:46.398" v="799"/>
          <ac:picMkLst>
            <pc:docMk/>
            <pc:sldMk cId="2227909216" sldId="295"/>
            <ac:picMk id="7" creationId="{F4783E71-345E-55D0-2B15-D3FF5D838BDD}"/>
          </ac:picMkLst>
        </pc:picChg>
      </pc:sldChg>
      <pc:sldChg chg="addSp modSp new mod">
        <pc:chgData name="GUDIPATI DHEERAJ" userId="d3d416b8da436c6d" providerId="LiveId" clId="{9E9F3523-3502-47E2-BFA5-0299F37FDFB0}" dt="2024-03-06T16:26:53.224" v="817" actId="1076"/>
        <pc:sldMkLst>
          <pc:docMk/>
          <pc:sldMk cId="351357564" sldId="296"/>
        </pc:sldMkLst>
        <pc:spChg chg="add mod">
          <ac:chgData name="GUDIPATI DHEERAJ" userId="d3d416b8da436c6d" providerId="LiveId" clId="{9E9F3523-3502-47E2-BFA5-0299F37FDFB0}" dt="2024-03-06T16:26:53.224" v="817" actId="1076"/>
          <ac:spMkLst>
            <pc:docMk/>
            <pc:sldMk cId="351357564" sldId="296"/>
            <ac:spMk id="4" creationId="{5EB382E8-A1D3-1433-B4D7-9D622AE2D6C0}"/>
          </ac:spMkLst>
        </pc:spChg>
        <pc:picChg chg="add mod">
          <ac:chgData name="GUDIPATI DHEERAJ" userId="d3d416b8da436c6d" providerId="LiveId" clId="{9E9F3523-3502-47E2-BFA5-0299F37FDFB0}" dt="2024-03-06T16:26:35.095" v="807" actId="14100"/>
          <ac:picMkLst>
            <pc:docMk/>
            <pc:sldMk cId="351357564" sldId="296"/>
            <ac:picMk id="3" creationId="{C2B903EE-01D8-7D1B-F185-EA30D39D92C8}"/>
          </ac:picMkLst>
        </pc:picChg>
      </pc:sldChg>
      <pc:sldChg chg="addSp modSp new mod">
        <pc:chgData name="GUDIPATI DHEERAJ" userId="d3d416b8da436c6d" providerId="LiveId" clId="{9E9F3523-3502-47E2-BFA5-0299F37FDFB0}" dt="2024-03-06T16:27:56.037" v="848" actId="1076"/>
        <pc:sldMkLst>
          <pc:docMk/>
          <pc:sldMk cId="1796857491" sldId="297"/>
        </pc:sldMkLst>
        <pc:spChg chg="add mod">
          <ac:chgData name="GUDIPATI DHEERAJ" userId="d3d416b8da436c6d" providerId="LiveId" clId="{9E9F3523-3502-47E2-BFA5-0299F37FDFB0}" dt="2024-03-06T16:27:56.037" v="848" actId="1076"/>
          <ac:spMkLst>
            <pc:docMk/>
            <pc:sldMk cId="1796857491" sldId="297"/>
            <ac:spMk id="4" creationId="{A2B59680-27E7-C986-ED1E-D9A12D6439BB}"/>
          </ac:spMkLst>
        </pc:spChg>
        <pc:picChg chg="add">
          <ac:chgData name="GUDIPATI DHEERAJ" userId="d3d416b8da436c6d" providerId="LiveId" clId="{9E9F3523-3502-47E2-BFA5-0299F37FDFB0}" dt="2024-03-06T16:27:23.164" v="819" actId="22"/>
          <ac:picMkLst>
            <pc:docMk/>
            <pc:sldMk cId="1796857491" sldId="297"/>
            <ac:picMk id="3" creationId="{39E7E6A6-835A-B918-ADCA-6679618A3D92}"/>
          </ac:picMkLst>
        </pc:picChg>
      </pc:sldChg>
      <pc:sldChg chg="addSp delSp modSp new mod setBg">
        <pc:chgData name="GUDIPATI DHEERAJ" userId="d3d416b8da436c6d" providerId="LiveId" clId="{9E9F3523-3502-47E2-BFA5-0299F37FDFB0}" dt="2024-03-06T16:43:09.602" v="954" actId="1076"/>
        <pc:sldMkLst>
          <pc:docMk/>
          <pc:sldMk cId="403785620" sldId="298"/>
        </pc:sldMkLst>
        <pc:spChg chg="add mod">
          <ac:chgData name="GUDIPATI DHEERAJ" userId="d3d416b8da436c6d" providerId="LiveId" clId="{9E9F3523-3502-47E2-BFA5-0299F37FDFB0}" dt="2024-03-06T16:43:09.602" v="954" actId="1076"/>
          <ac:spMkLst>
            <pc:docMk/>
            <pc:sldMk cId="403785620" sldId="298"/>
            <ac:spMk id="4" creationId="{96562470-7C3D-7FC6-F2AD-DBC719E84480}"/>
          </ac:spMkLst>
        </pc:spChg>
        <pc:spChg chg="add del">
          <ac:chgData name="GUDIPATI DHEERAJ" userId="d3d416b8da436c6d" providerId="LiveId" clId="{9E9F3523-3502-47E2-BFA5-0299F37FDFB0}" dt="2024-03-06T16:42:34.800" v="910" actId="26606"/>
          <ac:spMkLst>
            <pc:docMk/>
            <pc:sldMk cId="403785620" sldId="298"/>
            <ac:spMk id="8" creationId="{42A4FC2C-047E-45A5-965D-8E1E3BF09BC6}"/>
          </ac:spMkLst>
        </pc:spChg>
        <pc:picChg chg="add mod">
          <ac:chgData name="GUDIPATI DHEERAJ" userId="d3d416b8da436c6d" providerId="LiveId" clId="{9E9F3523-3502-47E2-BFA5-0299F37FDFB0}" dt="2024-03-06T16:42:34.800" v="910" actId="26606"/>
          <ac:picMkLst>
            <pc:docMk/>
            <pc:sldMk cId="403785620" sldId="298"/>
            <ac:picMk id="3" creationId="{79185476-1AAD-ADA1-8107-76C8C674EC66}"/>
          </ac:picMkLst>
        </pc:picChg>
      </pc:sldChg>
    </pc:docChg>
  </pc:docChgLst>
  <pc:docChgLst>
    <pc:chgData name="GUDIPATI DHEERAJ" userId="d3d416b8da436c6d" providerId="LiveId" clId="{4F64AA04-BF10-4F10-8AB5-1C096A5BA54D}"/>
    <pc:docChg chg="modSld">
      <pc:chgData name="GUDIPATI DHEERAJ" userId="d3d416b8da436c6d" providerId="LiveId" clId="{4F64AA04-BF10-4F10-8AB5-1C096A5BA54D}" dt="2024-06-15T10:20:39.141" v="3" actId="1076"/>
      <pc:docMkLst>
        <pc:docMk/>
      </pc:docMkLst>
      <pc:sldChg chg="delSp modSp mod">
        <pc:chgData name="GUDIPATI DHEERAJ" userId="d3d416b8da436c6d" providerId="LiveId" clId="{4F64AA04-BF10-4F10-8AB5-1C096A5BA54D}" dt="2024-06-15T10:20:39.141" v="3" actId="1076"/>
        <pc:sldMkLst>
          <pc:docMk/>
          <pc:sldMk cId="2763950835" sldId="272"/>
        </pc:sldMkLst>
        <pc:spChg chg="del mod">
          <ac:chgData name="GUDIPATI DHEERAJ" userId="d3d416b8da436c6d" providerId="LiveId" clId="{4F64AA04-BF10-4F10-8AB5-1C096A5BA54D}" dt="2024-06-15T10:20:34.515" v="2"/>
          <ac:spMkLst>
            <pc:docMk/>
            <pc:sldMk cId="2763950835" sldId="272"/>
            <ac:spMk id="9" creationId="{0C723A6A-8C85-1DF7-AB05-6813A4F3C6EA}"/>
          </ac:spMkLst>
        </pc:spChg>
        <pc:spChg chg="mod">
          <ac:chgData name="GUDIPATI DHEERAJ" userId="d3d416b8da436c6d" providerId="LiveId" clId="{4F64AA04-BF10-4F10-8AB5-1C096A5BA54D}" dt="2024-06-15T10:20:39.141" v="3" actId="1076"/>
          <ac:spMkLst>
            <pc:docMk/>
            <pc:sldMk cId="2763950835" sldId="272"/>
            <ac:spMk id="10" creationId="{48D1059D-62B9-3C6A-881A-7C69115C19B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8CEA6-FA38-3FF3-5C4B-4C704E23B0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3AE973-7FFC-1101-A408-62B6344FDC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02F5A1-D9F2-8202-CC5B-D7033FE69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AF2FE-967F-4377-818A-F70C3F3FA5EF}" type="datetimeFigureOut">
              <a:rPr lang="en-IN" smtClean="0"/>
              <a:t>15-06-2024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09B3BA-6CA6-5D45-D907-86278AD2C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A913C3-CB1F-D5F7-DECD-F57F1B698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310ED-5239-402E-B6FC-E70CC6ED8B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3030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9F321-A70B-6686-7066-CE52B2278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0972C5-E1CC-8668-05D6-5DB460E30F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386EE1-D4E4-1E25-2264-F33888A3D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AF2FE-967F-4377-818A-F70C3F3FA5EF}" type="datetimeFigureOut">
              <a:rPr lang="en-IN" smtClean="0"/>
              <a:t>15-06-2024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DD2C58-A9F1-F57D-DFA7-C54A0F9D7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D1A0CC-2EFC-57B2-EA42-914F80E15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310ED-5239-402E-B6FC-E70CC6ED8B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8793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21830E-2917-5CB3-0220-60BFCA73E3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B6103D-FD10-E1B5-D83D-7FBA8CF7B7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B0070C-9493-2646-13DF-BA9CFD402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AF2FE-967F-4377-818A-F70C3F3FA5EF}" type="datetimeFigureOut">
              <a:rPr lang="en-IN" smtClean="0"/>
              <a:t>15-06-2024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32A41F-3B52-7070-474E-D876A6C77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2D0AEE-47CF-3343-CEDE-AC68136AE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310ED-5239-402E-B6FC-E70CC6ED8B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3918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192AD-0A38-FFC4-7895-7CCC46683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00033-860D-8798-070A-F3D04212C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1BAEF9-5F91-C270-9604-48EDFCABA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AF2FE-967F-4377-818A-F70C3F3FA5EF}" type="datetimeFigureOut">
              <a:rPr lang="en-IN" smtClean="0"/>
              <a:t>15-06-2024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EB3A5-5897-D540-745C-EE2C6F47C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134F4-28DB-F380-B261-94D8C1C71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310ED-5239-402E-B6FC-E70CC6ED8B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7972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B3F6D-3D46-2B77-4B36-7823FD925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131A49-B0AF-2E99-9660-91CA9B91D1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7D8311-4D53-7B44-0F17-302FDCF1E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AF2FE-967F-4377-818A-F70C3F3FA5EF}" type="datetimeFigureOut">
              <a:rPr lang="en-IN" smtClean="0"/>
              <a:t>15-06-2024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44692-AC47-CBA5-EF7B-E25F9C690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8CCB9-CE9F-0605-9046-136C097EF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310ED-5239-402E-B6FC-E70CC6ED8B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5173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1E4ED-657A-F2FB-FBD5-5CC3BB066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F4267-F148-D80E-A57F-9868E4FCC3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477825-559E-8C3E-0656-A6F3D7F190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F5AD63-4612-E5C3-2001-FC10DE838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AF2FE-967F-4377-818A-F70C3F3FA5EF}" type="datetimeFigureOut">
              <a:rPr lang="en-IN" smtClean="0"/>
              <a:t>15-06-2024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3D8BDA-E78E-FB08-654E-936FD62DB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9E808E-39E1-060E-72CB-6D79D4802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310ED-5239-402E-B6FC-E70CC6ED8B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7142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40C9A-E24E-170A-9DFD-73DE23BDF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E55F0C-C8BC-F7DC-5843-9577608A97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6B1C35-0B76-5997-BE1D-72B4E3F7A3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7275B8-CB89-A8FF-C5FB-D5B85B5919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7DF688-3767-198D-1BAC-A0950490DF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C45B3F-D41E-2733-F530-26AB81FAF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AF2FE-967F-4377-818A-F70C3F3FA5EF}" type="datetimeFigureOut">
              <a:rPr lang="en-IN" smtClean="0"/>
              <a:t>15-06-2024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65D4ED-7BA1-CA62-B1CC-9EE6FBE54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4672DC-9B50-6ABA-0108-50E92247B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310ED-5239-402E-B6FC-E70CC6ED8B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0804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F181A-6C4A-48DF-8CA7-782D34349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280460-2B8F-A8E4-DC0B-F36E02078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AF2FE-967F-4377-818A-F70C3F3FA5EF}" type="datetimeFigureOut">
              <a:rPr lang="en-IN" smtClean="0"/>
              <a:t>15-06-2024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CE7585-BC87-A8E5-5F00-CCDEC695C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EFA56E-4FDA-3931-61F3-2ECA162D9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310ED-5239-402E-B6FC-E70CC6ED8B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2440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8644FE-1659-C0AB-AAA3-E7CC4A126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AF2FE-967F-4377-818A-F70C3F3FA5EF}" type="datetimeFigureOut">
              <a:rPr lang="en-IN" smtClean="0"/>
              <a:t>15-06-2024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4C2547-6145-616D-C52D-54B9AA853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F97245-54DE-4152-315A-7BFC6969C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310ED-5239-402E-B6FC-E70CC6ED8B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8879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AD9EF-D2D7-E114-FC4D-F3620CCC0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D6042-DD60-B706-3769-9CDFDD2CB2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8777AF-EA84-7D3E-97D5-AEE577A2A6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C631F3-87AC-C1C6-2B66-3F4912576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AF2FE-967F-4377-818A-F70C3F3FA5EF}" type="datetimeFigureOut">
              <a:rPr lang="en-IN" smtClean="0"/>
              <a:t>15-06-2024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2A2792-936F-0A5C-6AF7-0C765332C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4D8EA8-BE30-BACB-9B04-0D726E2C5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310ED-5239-402E-B6FC-E70CC6ED8B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5464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D9F12-1291-5ED3-2874-BDA037A85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E1D839-B247-3FA8-9450-8311083135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B9F238-0585-6FE7-AFE3-FA0B76E554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CA3674-D459-1152-662C-EED7A1E7B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AF2FE-967F-4377-818A-F70C3F3FA5EF}" type="datetimeFigureOut">
              <a:rPr lang="en-IN" smtClean="0"/>
              <a:t>15-06-2024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C67FDA-65FE-297E-769F-458477286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AB133A-1C6C-C438-CE2B-7FC779BC1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310ED-5239-402E-B6FC-E70CC6ED8B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9545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C696E8-C4CB-5B70-6E03-044F83B6E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1FE25B-ECF0-C691-1C3D-DDC53B933F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5FC438-C812-33D5-E5B1-CD5A456DBB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45AF2FE-967F-4377-818A-F70C3F3FA5EF}" type="datetimeFigureOut">
              <a:rPr lang="en-IN" smtClean="0"/>
              <a:t>15-06-2024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0C1C37-9225-E8DD-EF87-B3922A171C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918C5-D6EA-12C6-D8DC-550FED6EE7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94310ED-5239-402E-B6FC-E70CC6ED8B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8230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sciencedirect.com/science/article/pii/S2772442523001405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kaggle.com/datasets/uciml/pima-indians-diabetes-database?resource=download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34B6C30-DA2C-3109-FC98-28032DF860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9812" y="999597"/>
            <a:ext cx="7381875" cy="15716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B9C63FF-1BC4-D9AE-9F81-7F5AA3BE0EC2}"/>
              </a:ext>
            </a:extLst>
          </p:cNvPr>
          <p:cNvSpPr txBox="1"/>
          <p:nvPr/>
        </p:nvSpPr>
        <p:spPr>
          <a:xfrm>
            <a:off x="2405062" y="2764369"/>
            <a:ext cx="681962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risk assessment and prediction framework for diabetes mellitus using Machine Learning Algorithms </a:t>
            </a:r>
            <a:endParaRPr lang="en-IN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D1059D-62B9-3C6A-881A-7C69115C19B4}"/>
              </a:ext>
            </a:extLst>
          </p:cNvPr>
          <p:cNvSpPr txBox="1"/>
          <p:nvPr/>
        </p:nvSpPr>
        <p:spPr>
          <a:xfrm>
            <a:off x="421340" y="4840941"/>
            <a:ext cx="19837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 Dheeraj</a:t>
            </a:r>
          </a:p>
          <a:p>
            <a:r>
              <a:rPr lang="en-IN" dirty="0"/>
              <a:t>Reg-125014011</a:t>
            </a:r>
          </a:p>
          <a:p>
            <a:r>
              <a:rPr lang="en-IN" dirty="0"/>
              <a:t>ICT/SOC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56C629-FDEF-A765-DD42-4EEFDA1AB309}"/>
              </a:ext>
            </a:extLst>
          </p:cNvPr>
          <p:cNvSpPr txBox="1"/>
          <p:nvPr/>
        </p:nvSpPr>
        <p:spPr>
          <a:xfrm>
            <a:off x="9144000" y="4634753"/>
            <a:ext cx="23756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Guided By</a:t>
            </a:r>
          </a:p>
          <a:p>
            <a:r>
              <a:rPr lang="en-IN" dirty="0" err="1"/>
              <a:t>Dr.</a:t>
            </a:r>
            <a:r>
              <a:rPr lang="en-IN" dirty="0"/>
              <a:t> Saravanan N</a:t>
            </a:r>
          </a:p>
          <a:p>
            <a:r>
              <a:rPr lang="en-IN" dirty="0"/>
              <a:t>Assistant Professor-III</a:t>
            </a:r>
          </a:p>
          <a:p>
            <a:r>
              <a:rPr lang="en-IN" dirty="0"/>
              <a:t>School of Computing</a:t>
            </a:r>
          </a:p>
          <a:p>
            <a:r>
              <a:rPr lang="en-IN" dirty="0"/>
              <a:t>SASTRA</a:t>
            </a:r>
          </a:p>
        </p:txBody>
      </p:sp>
    </p:spTree>
    <p:extLst>
      <p:ext uri="{BB962C8B-B14F-4D97-AF65-F5344CB8AC3E}">
        <p14:creationId xmlns:p14="http://schemas.microsoft.com/office/powerpoint/2010/main" val="27639508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0BB92-2D9C-D871-8968-25D536F89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METHODOLOGIES PROPOSED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95BBF-A008-403F-23FB-5AC3A7B73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Logistic Regression</a:t>
            </a:r>
          </a:p>
          <a:p>
            <a:r>
              <a:rPr lang="en-IN" dirty="0"/>
              <a:t>Gradient Boost</a:t>
            </a:r>
          </a:p>
          <a:p>
            <a:r>
              <a:rPr lang="en-IN" dirty="0"/>
              <a:t>Decision Tree</a:t>
            </a:r>
          </a:p>
        </p:txBody>
      </p:sp>
      <p:pic>
        <p:nvPicPr>
          <p:cNvPr id="4" name="Picture 3" descr="A logo with blue and white text&#10;&#10;Description automatically generated">
            <a:extLst>
              <a:ext uri="{FF2B5EF4-FFF2-40B4-BE49-F238E27FC236}">
                <a16:creationId xmlns:a16="http://schemas.microsoft.com/office/drawing/2014/main" id="{9ECA4887-152F-E202-5E78-C8D7EDA156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4149" y="138537"/>
            <a:ext cx="1590739" cy="1394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886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D6C1C0-CAFA-5E77-ABFC-1ADF5C756AB3}"/>
              </a:ext>
            </a:extLst>
          </p:cNvPr>
          <p:cNvSpPr txBox="1"/>
          <p:nvPr/>
        </p:nvSpPr>
        <p:spPr>
          <a:xfrm>
            <a:off x="257112" y="205700"/>
            <a:ext cx="11259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/>
              <a:t>FLOW DIAGRAM</a:t>
            </a:r>
          </a:p>
        </p:txBody>
      </p:sp>
      <p:pic>
        <p:nvPicPr>
          <p:cNvPr id="5" name="Picture 4" descr="A logo with blue and white text&#10;&#10;Description automatically generated">
            <a:extLst>
              <a:ext uri="{FF2B5EF4-FFF2-40B4-BE49-F238E27FC236}">
                <a16:creationId xmlns:a16="http://schemas.microsoft.com/office/drawing/2014/main" id="{732EE3A6-7FE3-4D52-EABC-E87F1B1B20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4149" y="138537"/>
            <a:ext cx="1590739" cy="1394988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21C6D829-A169-DE94-A227-3480C72E78E3}"/>
              </a:ext>
            </a:extLst>
          </p:cNvPr>
          <p:cNvSpPr/>
          <p:nvPr/>
        </p:nvSpPr>
        <p:spPr>
          <a:xfrm>
            <a:off x="1810871" y="1174376"/>
            <a:ext cx="1685364" cy="359149"/>
          </a:xfrm>
          <a:prstGeom prst="ellipse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9EA4F0B-6CC4-FE38-DFEC-BCC9FAF317CC}"/>
              </a:ext>
            </a:extLst>
          </p:cNvPr>
          <p:cNvSpPr/>
          <p:nvPr/>
        </p:nvSpPr>
        <p:spPr>
          <a:xfrm>
            <a:off x="1647825" y="1174376"/>
            <a:ext cx="1848410" cy="5115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Diabetes Dataset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FC5F7A-6F5C-06C8-DE30-E5561966453E}"/>
              </a:ext>
            </a:extLst>
          </p:cNvPr>
          <p:cNvSpPr/>
          <p:nvPr/>
        </p:nvSpPr>
        <p:spPr>
          <a:xfrm>
            <a:off x="1647825" y="2114550"/>
            <a:ext cx="1848410" cy="5115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 Preprocessing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EC8566A-2B70-E3C5-17D0-87B43D2F5A62}"/>
              </a:ext>
            </a:extLst>
          </p:cNvPr>
          <p:cNvCxnSpPr>
            <a:stCxn id="3" idx="2"/>
            <a:endCxn id="6" idx="0"/>
          </p:cNvCxnSpPr>
          <p:nvPr/>
        </p:nvCxnSpPr>
        <p:spPr>
          <a:xfrm>
            <a:off x="2572030" y="1685925"/>
            <a:ext cx="0" cy="4286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D185722E-6AFF-2C6D-E8E2-40C505AACB67}"/>
              </a:ext>
            </a:extLst>
          </p:cNvPr>
          <p:cNvSpPr/>
          <p:nvPr/>
        </p:nvSpPr>
        <p:spPr>
          <a:xfrm>
            <a:off x="1610005" y="3267075"/>
            <a:ext cx="1924050" cy="5115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 Splitting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F620BF1-4857-0FD4-A5B3-B4CE25130822}"/>
              </a:ext>
            </a:extLst>
          </p:cNvPr>
          <p:cNvSpPr/>
          <p:nvPr/>
        </p:nvSpPr>
        <p:spPr>
          <a:xfrm>
            <a:off x="4610100" y="2047158"/>
            <a:ext cx="2276475" cy="6463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Filling missing values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25EF5EF-9EFC-41A7-2939-A159217AF86B}"/>
              </a:ext>
            </a:extLst>
          </p:cNvPr>
          <p:cNvCxnSpPr>
            <a:stCxn id="6" idx="3"/>
            <a:endCxn id="12" idx="2"/>
          </p:cNvCxnSpPr>
          <p:nvPr/>
        </p:nvCxnSpPr>
        <p:spPr>
          <a:xfrm flipV="1">
            <a:off x="3496235" y="2370324"/>
            <a:ext cx="111386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35ABF8E-F257-D7E9-6DBF-F4FD5461C32C}"/>
              </a:ext>
            </a:extLst>
          </p:cNvPr>
          <p:cNvCxnSpPr>
            <a:stCxn id="6" idx="2"/>
            <a:endCxn id="10" idx="0"/>
          </p:cNvCxnSpPr>
          <p:nvPr/>
        </p:nvCxnSpPr>
        <p:spPr>
          <a:xfrm>
            <a:off x="2572030" y="2626099"/>
            <a:ext cx="0" cy="6409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: Single Corner Rounded 19">
            <a:extLst>
              <a:ext uri="{FF2B5EF4-FFF2-40B4-BE49-F238E27FC236}">
                <a16:creationId xmlns:a16="http://schemas.microsoft.com/office/drawing/2014/main" id="{929D7F7C-C9BA-A8EB-C8AD-45986172CD6D}"/>
              </a:ext>
            </a:extLst>
          </p:cNvPr>
          <p:cNvSpPr/>
          <p:nvPr/>
        </p:nvSpPr>
        <p:spPr>
          <a:xfrm>
            <a:off x="4053167" y="3165153"/>
            <a:ext cx="7167282" cy="1518294"/>
          </a:xfrm>
          <a:prstGeom prst="round1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07AA217-415F-F220-827A-3A42F1C357A2}"/>
              </a:ext>
            </a:extLst>
          </p:cNvPr>
          <p:cNvCxnSpPr>
            <a:stCxn id="10" idx="3"/>
          </p:cNvCxnSpPr>
          <p:nvPr/>
        </p:nvCxnSpPr>
        <p:spPr>
          <a:xfrm>
            <a:off x="3534055" y="3522850"/>
            <a:ext cx="599795" cy="14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312719CF-B621-1327-4971-D4FFA86BD4AE}"/>
              </a:ext>
            </a:extLst>
          </p:cNvPr>
          <p:cNvSpPr/>
          <p:nvPr/>
        </p:nvSpPr>
        <p:spPr>
          <a:xfrm>
            <a:off x="4610100" y="3377888"/>
            <a:ext cx="2009775" cy="3951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Training set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159EA44-648B-E428-6B1A-66D2CD916A99}"/>
              </a:ext>
            </a:extLst>
          </p:cNvPr>
          <p:cNvSpPr/>
          <p:nvPr/>
        </p:nvSpPr>
        <p:spPr>
          <a:xfrm>
            <a:off x="4610100" y="4086225"/>
            <a:ext cx="2009775" cy="3951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Testing set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17843F9-0EDF-CD88-ABF5-104905A00EA2}"/>
              </a:ext>
            </a:extLst>
          </p:cNvPr>
          <p:cNvSpPr/>
          <p:nvPr/>
        </p:nvSpPr>
        <p:spPr>
          <a:xfrm>
            <a:off x="7362825" y="3568388"/>
            <a:ext cx="1666875" cy="5464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Applying model</a:t>
            </a:r>
          </a:p>
        </p:txBody>
      </p:sp>
      <p:sp>
        <p:nvSpPr>
          <p:cNvPr id="26" name="Arrow: Left-Right-Up 25">
            <a:extLst>
              <a:ext uri="{FF2B5EF4-FFF2-40B4-BE49-F238E27FC236}">
                <a16:creationId xmlns:a16="http://schemas.microsoft.com/office/drawing/2014/main" id="{8617B314-8146-4BAB-38DA-B777FA14154C}"/>
              </a:ext>
            </a:extLst>
          </p:cNvPr>
          <p:cNvSpPr/>
          <p:nvPr/>
        </p:nvSpPr>
        <p:spPr>
          <a:xfrm rot="5400000">
            <a:off x="6619875" y="3575456"/>
            <a:ext cx="742950" cy="589056"/>
          </a:xfrm>
          <a:prstGeom prst="leftRight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9828EF9-4196-6ED2-817D-26A9C0483479}"/>
              </a:ext>
            </a:extLst>
          </p:cNvPr>
          <p:cNvSpPr/>
          <p:nvPr/>
        </p:nvSpPr>
        <p:spPr>
          <a:xfrm>
            <a:off x="9563100" y="3568388"/>
            <a:ext cx="1514475" cy="5464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Performance Evaluation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2F8E06C-E711-28FC-3CED-24878AE229F3}"/>
              </a:ext>
            </a:extLst>
          </p:cNvPr>
          <p:cNvCxnSpPr>
            <a:cxnSpLocks/>
            <a:stCxn id="25" idx="3"/>
            <a:endCxn id="27" idx="1"/>
          </p:cNvCxnSpPr>
          <p:nvPr/>
        </p:nvCxnSpPr>
        <p:spPr>
          <a:xfrm>
            <a:off x="9029700" y="3841594"/>
            <a:ext cx="533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517FA378-AAE1-C022-5B05-6B20A7428508}"/>
              </a:ext>
            </a:extLst>
          </p:cNvPr>
          <p:cNvSpPr/>
          <p:nvPr/>
        </p:nvSpPr>
        <p:spPr>
          <a:xfrm>
            <a:off x="1647825" y="5219700"/>
            <a:ext cx="1924050" cy="5810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K-fold cross validation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AD845D9-6B83-D7F2-BFE4-EF006C44C35F}"/>
              </a:ext>
            </a:extLst>
          </p:cNvPr>
          <p:cNvSpPr/>
          <p:nvPr/>
        </p:nvSpPr>
        <p:spPr>
          <a:xfrm>
            <a:off x="4143655" y="5219700"/>
            <a:ext cx="1924050" cy="5810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Compare Models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AE7B877-9F53-846C-1C20-AAACA5EA2E51}"/>
              </a:ext>
            </a:extLst>
          </p:cNvPr>
          <p:cNvSpPr/>
          <p:nvPr/>
        </p:nvSpPr>
        <p:spPr>
          <a:xfrm>
            <a:off x="6696822" y="5219700"/>
            <a:ext cx="1924050" cy="5810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Choose best algorithm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10CB5AC-98B5-6428-C7C6-92B3B0466B14}"/>
              </a:ext>
            </a:extLst>
          </p:cNvPr>
          <p:cNvSpPr/>
          <p:nvPr/>
        </p:nvSpPr>
        <p:spPr>
          <a:xfrm>
            <a:off x="9211142" y="5219700"/>
            <a:ext cx="1924050" cy="5810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Prediction of diabetes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0CA905B-38CE-E54A-D41B-7DC3F699269A}"/>
              </a:ext>
            </a:extLst>
          </p:cNvPr>
          <p:cNvCxnSpPr/>
          <p:nvPr/>
        </p:nvCxnSpPr>
        <p:spPr>
          <a:xfrm>
            <a:off x="3529199" y="5503159"/>
            <a:ext cx="599795" cy="14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BBC9F86-1DC5-1F7A-7213-11FFA4305F79}"/>
              </a:ext>
            </a:extLst>
          </p:cNvPr>
          <p:cNvCxnSpPr/>
          <p:nvPr/>
        </p:nvCxnSpPr>
        <p:spPr>
          <a:xfrm>
            <a:off x="6082366" y="5514720"/>
            <a:ext cx="599795" cy="14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EA94B8C-8C4E-0C0E-8A68-FA02A4A50762}"/>
              </a:ext>
            </a:extLst>
          </p:cNvPr>
          <p:cNvCxnSpPr/>
          <p:nvPr/>
        </p:nvCxnSpPr>
        <p:spPr>
          <a:xfrm>
            <a:off x="8620872" y="5501759"/>
            <a:ext cx="599795" cy="14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E175509-7662-206E-9837-FD3230515308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2591360" y="3794312"/>
            <a:ext cx="18490" cy="14253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9001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0A49DF2-1F66-3203-50F7-E59502DD806A}"/>
              </a:ext>
            </a:extLst>
          </p:cNvPr>
          <p:cNvSpPr txBox="1"/>
          <p:nvPr/>
        </p:nvSpPr>
        <p:spPr>
          <a:xfrm>
            <a:off x="1533525" y="189700"/>
            <a:ext cx="8515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/>
              <a:t>OUTPUTS</a:t>
            </a:r>
          </a:p>
        </p:txBody>
      </p:sp>
      <p:pic>
        <p:nvPicPr>
          <p:cNvPr id="3" name="Picture 2" descr="A logo with blue and white text&#10;&#10;Description automatically generated">
            <a:extLst>
              <a:ext uri="{FF2B5EF4-FFF2-40B4-BE49-F238E27FC236}">
                <a16:creationId xmlns:a16="http://schemas.microsoft.com/office/drawing/2014/main" id="{CC4F4480-9547-5776-250E-8E1314F3DC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4149" y="138537"/>
            <a:ext cx="1590739" cy="13949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3840FB0-3BBE-A2DA-EEC7-9A90C89630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9022" y="1795137"/>
            <a:ext cx="5953956" cy="46583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99F59C1-F772-06AF-7734-D6B60657C843}"/>
              </a:ext>
            </a:extLst>
          </p:cNvPr>
          <p:cNvSpPr txBox="1"/>
          <p:nvPr/>
        </p:nvSpPr>
        <p:spPr>
          <a:xfrm>
            <a:off x="457200" y="1320797"/>
            <a:ext cx="4638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Scatter plot of Glucose and </a:t>
            </a:r>
            <a:r>
              <a:rPr lang="en-IN" dirty="0" err="1"/>
              <a:t>BloodPressure</a:t>
            </a:r>
            <a:r>
              <a:rPr lang="en-IN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721256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9185476-1AAD-ADA1-8107-76C8C674EC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206" y="1056944"/>
            <a:ext cx="6001588" cy="474411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6562470-7C3D-7FC6-F2AD-DBC719E84480}"/>
              </a:ext>
            </a:extLst>
          </p:cNvPr>
          <p:cNvSpPr txBox="1"/>
          <p:nvPr/>
        </p:nvSpPr>
        <p:spPr>
          <a:xfrm>
            <a:off x="419100" y="656894"/>
            <a:ext cx="6381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Scatter Plot of Glucose and Outcome:</a:t>
            </a:r>
          </a:p>
        </p:txBody>
      </p:sp>
      <p:pic>
        <p:nvPicPr>
          <p:cNvPr id="2" name="Picture 1" descr="A logo with blue and white text&#10;&#10;Description automatically generated">
            <a:extLst>
              <a:ext uri="{FF2B5EF4-FFF2-40B4-BE49-F238E27FC236}">
                <a16:creationId xmlns:a16="http://schemas.microsoft.com/office/drawing/2014/main" id="{F9369E5E-9BC0-4AFF-C1E0-C5AC1C8B21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4149" y="138537"/>
            <a:ext cx="1590739" cy="1394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856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2B903EE-01D8-7D1B-F185-EA30D39D92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1275" y="1671392"/>
            <a:ext cx="6334125" cy="432935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EB382E8-A1D3-1433-B4D7-9D622AE2D6C0}"/>
              </a:ext>
            </a:extLst>
          </p:cNvPr>
          <p:cNvSpPr txBox="1"/>
          <p:nvPr/>
        </p:nvSpPr>
        <p:spPr>
          <a:xfrm>
            <a:off x="1190625" y="1121446"/>
            <a:ext cx="5191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Boxplot:</a:t>
            </a:r>
          </a:p>
        </p:txBody>
      </p:sp>
      <p:pic>
        <p:nvPicPr>
          <p:cNvPr id="2" name="Picture 1" descr="A logo with blue and white text&#10;&#10;Description automatically generated">
            <a:extLst>
              <a:ext uri="{FF2B5EF4-FFF2-40B4-BE49-F238E27FC236}">
                <a16:creationId xmlns:a16="http://schemas.microsoft.com/office/drawing/2014/main" id="{BBA6E391-E04B-DFA9-F4EA-A4306B9DA0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4149" y="138537"/>
            <a:ext cx="1590739" cy="1394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575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9E7E6A6-835A-B918-ADCA-6679618A3D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4944" y="1604708"/>
            <a:ext cx="4382112" cy="364858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2B59680-27E7-C986-ED1E-D9A12D6439BB}"/>
              </a:ext>
            </a:extLst>
          </p:cNvPr>
          <p:cNvSpPr txBox="1"/>
          <p:nvPr/>
        </p:nvSpPr>
        <p:spPr>
          <a:xfrm>
            <a:off x="1466849" y="1121441"/>
            <a:ext cx="3819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Boxplot of Glucose:</a:t>
            </a:r>
          </a:p>
        </p:txBody>
      </p:sp>
      <p:pic>
        <p:nvPicPr>
          <p:cNvPr id="2" name="Picture 1" descr="A logo with blue and white text&#10;&#10;Description automatically generated">
            <a:extLst>
              <a:ext uri="{FF2B5EF4-FFF2-40B4-BE49-F238E27FC236}">
                <a16:creationId xmlns:a16="http://schemas.microsoft.com/office/drawing/2014/main" id="{C27A125D-AD37-50E6-FE69-816CDE6D87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4149" y="138537"/>
            <a:ext cx="1590739" cy="1394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8574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graph&#10;&#10;Description automatically generated">
            <a:extLst>
              <a:ext uri="{FF2B5EF4-FFF2-40B4-BE49-F238E27FC236}">
                <a16:creationId xmlns:a16="http://schemas.microsoft.com/office/drawing/2014/main" id="{EDEAE5BF-A516-2530-161E-A7B866BEE6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048" y="952154"/>
            <a:ext cx="6410727" cy="542959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244B5B3-1B96-6561-A14B-BFDF337C4050}"/>
              </a:ext>
            </a:extLst>
          </p:cNvPr>
          <p:cNvSpPr txBox="1"/>
          <p:nvPr/>
        </p:nvSpPr>
        <p:spPr>
          <a:xfrm>
            <a:off x="314325" y="381000"/>
            <a:ext cx="3800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Heat map:</a:t>
            </a:r>
          </a:p>
        </p:txBody>
      </p:sp>
      <p:pic>
        <p:nvPicPr>
          <p:cNvPr id="5" name="Picture 4" descr="A logo with blue and white text&#10;&#10;Description automatically generated">
            <a:extLst>
              <a:ext uri="{FF2B5EF4-FFF2-40B4-BE49-F238E27FC236}">
                <a16:creationId xmlns:a16="http://schemas.microsoft.com/office/drawing/2014/main" id="{6C68C91F-9AA8-7551-02D8-FB59149FA7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4149" y="138537"/>
            <a:ext cx="1590739" cy="1394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8119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BB38820-E468-F468-86CE-F0A1A950875F}"/>
              </a:ext>
            </a:extLst>
          </p:cNvPr>
          <p:cNvSpPr txBox="1"/>
          <p:nvPr/>
        </p:nvSpPr>
        <p:spPr>
          <a:xfrm>
            <a:off x="828675" y="704850"/>
            <a:ext cx="582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Confusion matrix of Logistic Regression:</a:t>
            </a:r>
          </a:p>
        </p:txBody>
      </p:sp>
      <p:pic>
        <p:nvPicPr>
          <p:cNvPr id="5" name="Picture 4" descr="A logo with blue and white text&#10;&#10;Description automatically generated">
            <a:extLst>
              <a:ext uri="{FF2B5EF4-FFF2-40B4-BE49-F238E27FC236}">
                <a16:creationId xmlns:a16="http://schemas.microsoft.com/office/drawing/2014/main" id="{A8D3CFE4-541B-E7A5-7FFB-F199D6477C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4149" y="138537"/>
            <a:ext cx="1590739" cy="13949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39FE12D-4BA3-47AB-88D7-9B39B3B8D7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5259" y="1466196"/>
            <a:ext cx="5601482" cy="4686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7235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740244B-D338-3FB2-BF55-4C0734024E48}"/>
              </a:ext>
            </a:extLst>
          </p:cNvPr>
          <p:cNvSpPr txBox="1"/>
          <p:nvPr/>
        </p:nvSpPr>
        <p:spPr>
          <a:xfrm>
            <a:off x="914400" y="923925"/>
            <a:ext cx="4848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Confusion Matrix of Gradient Boost:</a:t>
            </a:r>
          </a:p>
        </p:txBody>
      </p:sp>
      <p:pic>
        <p:nvPicPr>
          <p:cNvPr id="5" name="Picture 4" descr="A logo with blue and white text&#10;&#10;Description automatically generated">
            <a:extLst>
              <a:ext uri="{FF2B5EF4-FFF2-40B4-BE49-F238E27FC236}">
                <a16:creationId xmlns:a16="http://schemas.microsoft.com/office/drawing/2014/main" id="{04C92A8F-1977-E09E-5420-10BF47F483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4149" y="138537"/>
            <a:ext cx="1590739" cy="13949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7A29DA9-CDB6-CBE3-DDB9-BEF951B249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9075" y="1533525"/>
            <a:ext cx="5553850" cy="465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6307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08EAC94-DAB9-2814-26E1-9AE167CBA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101" y="1185507"/>
            <a:ext cx="5502487" cy="466794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F3FC9CB-DF06-E47E-32ED-78EF9B7C7519}"/>
              </a:ext>
            </a:extLst>
          </p:cNvPr>
          <p:cNvSpPr txBox="1"/>
          <p:nvPr/>
        </p:nvSpPr>
        <p:spPr>
          <a:xfrm>
            <a:off x="663388" y="591864"/>
            <a:ext cx="4536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Confusion matrix of Decision tree:</a:t>
            </a:r>
          </a:p>
        </p:txBody>
      </p:sp>
      <p:pic>
        <p:nvPicPr>
          <p:cNvPr id="5" name="Picture 4" descr="A logo with blue and white text&#10;&#10;Description automatically generated">
            <a:extLst>
              <a:ext uri="{FF2B5EF4-FFF2-40B4-BE49-F238E27FC236}">
                <a16:creationId xmlns:a16="http://schemas.microsoft.com/office/drawing/2014/main" id="{C638A7BE-9348-F77C-7F9C-35948FBC23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4149" y="138537"/>
            <a:ext cx="1590739" cy="1394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6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A6CE7-E2A2-4597-C4B9-BBD07F904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3393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Layout of this Presentation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4D2E9-7681-26D5-9CBA-1E70558DF8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38518"/>
            <a:ext cx="9354671" cy="5531223"/>
          </a:xfrm>
        </p:spPr>
        <p:txBody>
          <a:bodyPr>
            <a:normAutofit fontScale="25000" lnSpcReduction="20000"/>
          </a:bodyPr>
          <a:lstStyle/>
          <a:p>
            <a:pPr algn="just">
              <a:lnSpc>
                <a:spcPct val="200000"/>
              </a:lnSpc>
              <a:spcBef>
                <a:spcPts val="0"/>
              </a:spcBef>
              <a:buSzPts val="1850"/>
              <a:buFont typeface="Wingdings" panose="05000000000000000000" pitchFamily="2" charset="2"/>
              <a:buChar char="Ø"/>
            </a:pPr>
            <a:r>
              <a:rPr lang="en-US" sz="7200" dirty="0">
                <a:ea typeface="Times New Roman"/>
                <a:cs typeface="Times New Roman"/>
                <a:sym typeface="Times New Roman"/>
              </a:rPr>
              <a:t>Base Paper Details</a:t>
            </a:r>
          </a:p>
          <a:p>
            <a:pPr lvl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50"/>
              <a:buFont typeface="Wingdings" panose="05000000000000000000" pitchFamily="2" charset="2"/>
              <a:buChar char="Ø"/>
            </a:pPr>
            <a:r>
              <a:rPr lang="en-US" sz="7200" dirty="0">
                <a:ea typeface="Times New Roman"/>
                <a:cs typeface="Times New Roman"/>
                <a:sym typeface="Times New Roman"/>
              </a:rPr>
              <a:t>Objective</a:t>
            </a:r>
          </a:p>
          <a:p>
            <a:pPr lvl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50"/>
              <a:buFont typeface="Wingdings" panose="05000000000000000000" pitchFamily="2" charset="2"/>
              <a:buChar char="Ø"/>
            </a:pPr>
            <a:r>
              <a:rPr lang="en-US" sz="7200" dirty="0">
                <a:ea typeface="Times New Roman"/>
                <a:cs typeface="Times New Roman"/>
                <a:sym typeface="Times New Roman"/>
              </a:rPr>
              <a:t>Problem Statement </a:t>
            </a:r>
          </a:p>
          <a:p>
            <a:pPr lvl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50"/>
              <a:buFont typeface="Wingdings" panose="05000000000000000000" pitchFamily="2" charset="2"/>
              <a:buChar char="Ø"/>
            </a:pPr>
            <a:r>
              <a:rPr lang="en-US" sz="7200" dirty="0">
                <a:ea typeface="Times New Roman"/>
                <a:cs typeface="Times New Roman"/>
                <a:sym typeface="Times New Roman"/>
              </a:rPr>
              <a:t>Literature Survey</a:t>
            </a:r>
          </a:p>
          <a:p>
            <a:pPr lvl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50"/>
              <a:buFont typeface="Wingdings" panose="05000000000000000000" pitchFamily="2" charset="2"/>
              <a:buChar char="Ø"/>
            </a:pPr>
            <a:r>
              <a:rPr lang="en-US" sz="7200" dirty="0">
                <a:ea typeface="Times New Roman"/>
                <a:cs typeface="Times New Roman"/>
                <a:sym typeface="Times New Roman"/>
              </a:rPr>
              <a:t>Data Set</a:t>
            </a:r>
          </a:p>
          <a:p>
            <a:pPr lvl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50"/>
              <a:buFont typeface="Wingdings" panose="05000000000000000000" pitchFamily="2" charset="2"/>
              <a:buChar char="Ø"/>
            </a:pPr>
            <a:r>
              <a:rPr lang="en-US" sz="7200" dirty="0">
                <a:ea typeface="Times New Roman"/>
                <a:cs typeface="Times New Roman"/>
                <a:sym typeface="Times New Roman"/>
              </a:rPr>
              <a:t>Methodologies proposed</a:t>
            </a:r>
          </a:p>
          <a:p>
            <a:pPr lvl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50"/>
              <a:buFont typeface="Wingdings" panose="05000000000000000000" pitchFamily="2" charset="2"/>
              <a:buChar char="Ø"/>
            </a:pPr>
            <a:r>
              <a:rPr lang="en-US" sz="7200" dirty="0">
                <a:ea typeface="Times New Roman"/>
                <a:cs typeface="Times New Roman"/>
                <a:sym typeface="Times New Roman"/>
              </a:rPr>
              <a:t>Flow diagram</a:t>
            </a:r>
          </a:p>
          <a:p>
            <a:pPr lvl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50"/>
              <a:buFont typeface="Wingdings" panose="05000000000000000000" pitchFamily="2" charset="2"/>
              <a:buChar char="Ø"/>
            </a:pPr>
            <a:r>
              <a:rPr lang="en-US" sz="7200" dirty="0">
                <a:ea typeface="Times New Roman"/>
                <a:cs typeface="Times New Roman"/>
                <a:sym typeface="Times New Roman"/>
              </a:rPr>
              <a:t>Outputs</a:t>
            </a:r>
          </a:p>
          <a:p>
            <a:pPr lvl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50"/>
              <a:buFont typeface="Wingdings" panose="05000000000000000000" pitchFamily="2" charset="2"/>
              <a:buChar char="Ø"/>
            </a:pPr>
            <a:r>
              <a:rPr lang="en-US" sz="7200" dirty="0">
                <a:ea typeface="Times New Roman"/>
                <a:cs typeface="Times New Roman"/>
                <a:sym typeface="Times New Roman"/>
              </a:rPr>
              <a:t>Conclusion</a:t>
            </a:r>
          </a:p>
          <a:p>
            <a:pPr lvl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50"/>
              <a:buFont typeface="Wingdings" panose="05000000000000000000" pitchFamily="2" charset="2"/>
              <a:buChar char="Ø"/>
            </a:pPr>
            <a:r>
              <a:rPr lang="en-US" sz="7200" dirty="0">
                <a:ea typeface="Times New Roman"/>
                <a:cs typeface="Times New Roman"/>
                <a:sym typeface="Times New Roman"/>
              </a:rPr>
              <a:t>References</a:t>
            </a:r>
          </a:p>
          <a:p>
            <a:pPr lvl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50"/>
              <a:buFont typeface="Wingdings" panose="05000000000000000000" pitchFamily="2" charset="2"/>
              <a:buChar char="Ø"/>
            </a:pPr>
            <a:endParaRPr lang="en-US" sz="3800" dirty="0"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</a:pPr>
            <a:r>
              <a:rPr lang="en-US" sz="3800" dirty="0">
                <a:ea typeface="Times New Roman"/>
                <a:cs typeface="Times New Roman"/>
                <a:sym typeface="Times New Roman"/>
              </a:rPr>
              <a:t>          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 descr="A logo with blue and white text&#10;&#10;Description automatically generated">
            <a:extLst>
              <a:ext uri="{FF2B5EF4-FFF2-40B4-BE49-F238E27FC236}">
                <a16:creationId xmlns:a16="http://schemas.microsoft.com/office/drawing/2014/main" id="{23EFD1EB-EDA9-6280-7437-DBF272F45D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4149" y="138537"/>
            <a:ext cx="1590739" cy="1394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3837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45538A-4933-8259-68D8-5D4F243756F5}"/>
              </a:ext>
            </a:extLst>
          </p:cNvPr>
          <p:cNvSpPr txBox="1"/>
          <p:nvPr/>
        </p:nvSpPr>
        <p:spPr>
          <a:xfrm>
            <a:off x="877981" y="845050"/>
            <a:ext cx="292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ROC of Logistic Regression:</a:t>
            </a:r>
          </a:p>
        </p:txBody>
      </p:sp>
      <p:pic>
        <p:nvPicPr>
          <p:cNvPr id="5" name="Picture 4" descr="A logo with blue and white text&#10;&#10;Description automatically generated">
            <a:extLst>
              <a:ext uri="{FF2B5EF4-FFF2-40B4-BE49-F238E27FC236}">
                <a16:creationId xmlns:a16="http://schemas.microsoft.com/office/drawing/2014/main" id="{92DB63EB-935E-6715-21DA-9EA7C77A43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4149" y="138537"/>
            <a:ext cx="1590739" cy="13949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DBC9DF8-2141-BD6C-FF09-599AF5230B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7548" y="1437926"/>
            <a:ext cx="6296904" cy="4991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8499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4ABCD80-DD65-7F8E-0F51-3398A6AAA182}"/>
              </a:ext>
            </a:extLst>
          </p:cNvPr>
          <p:cNvSpPr txBox="1"/>
          <p:nvPr/>
        </p:nvSpPr>
        <p:spPr>
          <a:xfrm>
            <a:off x="895350" y="966893"/>
            <a:ext cx="719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ROC of gradient Boost:</a:t>
            </a:r>
          </a:p>
        </p:txBody>
      </p:sp>
      <p:pic>
        <p:nvPicPr>
          <p:cNvPr id="5" name="Picture 4" descr="A logo with blue and white text&#10;&#10;Description automatically generated">
            <a:extLst>
              <a:ext uri="{FF2B5EF4-FFF2-40B4-BE49-F238E27FC236}">
                <a16:creationId xmlns:a16="http://schemas.microsoft.com/office/drawing/2014/main" id="{AC702329-586B-C6FD-935C-1ACF3F8229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4149" y="138537"/>
            <a:ext cx="1590739" cy="13949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B559683-9F23-3E3C-1CE9-D5A604B7BA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8253" y="1533525"/>
            <a:ext cx="6296904" cy="4953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3964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E917A1E-DC21-CCB7-C490-4697C08F7C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8996" y="1175735"/>
            <a:ext cx="5936746" cy="467771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43A6032-64C0-920D-D6C8-95A42E6FC5BA}"/>
              </a:ext>
            </a:extLst>
          </p:cNvPr>
          <p:cNvSpPr txBox="1"/>
          <p:nvPr/>
        </p:nvSpPr>
        <p:spPr>
          <a:xfrm>
            <a:off x="708211" y="628033"/>
            <a:ext cx="4267200" cy="37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ROC curve of Decision tree: </a:t>
            </a:r>
          </a:p>
        </p:txBody>
      </p:sp>
      <p:pic>
        <p:nvPicPr>
          <p:cNvPr id="5" name="Picture 4" descr="A logo with blue and white text&#10;&#10;Description automatically generated">
            <a:extLst>
              <a:ext uri="{FF2B5EF4-FFF2-40B4-BE49-F238E27FC236}">
                <a16:creationId xmlns:a16="http://schemas.microsoft.com/office/drawing/2014/main" id="{F8FDCF78-B2E5-3F25-7BE1-8EC76D5075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4149" y="138537"/>
            <a:ext cx="1590739" cy="1394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6167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637C6-653C-727C-817C-8F2D254EC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918" y="485193"/>
            <a:ext cx="10515600" cy="701675"/>
          </a:xfrm>
        </p:spPr>
        <p:txBody>
          <a:bodyPr/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E0957-AC0D-FFD1-DD63-4AE1F66A1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1537" y="3841256"/>
            <a:ext cx="10448925" cy="1599518"/>
          </a:xfrm>
          <a:noFill/>
        </p:spPr>
        <p:txBody>
          <a:bodyPr>
            <a:normAutofit/>
          </a:bodyPr>
          <a:lstStyle/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Finally we conclude that Decision Algorithm achieved the highest accuracy among all the classification algorithms for predicting the diabetes using the PIMA Indian diabetes dataset</a:t>
            </a:r>
          </a:p>
        </p:txBody>
      </p:sp>
      <p:pic>
        <p:nvPicPr>
          <p:cNvPr id="4" name="Picture 3" descr="A logo with blue and white text&#10;&#10;Description automatically generated">
            <a:extLst>
              <a:ext uri="{FF2B5EF4-FFF2-40B4-BE49-F238E27FC236}">
                <a16:creationId xmlns:a16="http://schemas.microsoft.com/office/drawing/2014/main" id="{FCB76B52-F0C2-AE58-F406-4B3C6E5087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4149" y="138537"/>
            <a:ext cx="1590739" cy="1394988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1184E0B-4AC1-33E8-6A52-1487A74989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029034"/>
              </p:ext>
            </p:extLst>
          </p:nvPr>
        </p:nvGraphicFramePr>
        <p:xfrm>
          <a:off x="2700428" y="1772452"/>
          <a:ext cx="6604936" cy="14832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105034">
                  <a:extLst>
                    <a:ext uri="{9D8B030D-6E8A-4147-A177-3AD203B41FA5}">
                      <a16:colId xmlns:a16="http://schemas.microsoft.com/office/drawing/2014/main" val="2678241807"/>
                    </a:ext>
                  </a:extLst>
                </a:gridCol>
                <a:gridCol w="2105034">
                  <a:extLst>
                    <a:ext uri="{9D8B030D-6E8A-4147-A177-3AD203B41FA5}">
                      <a16:colId xmlns:a16="http://schemas.microsoft.com/office/drawing/2014/main" val="3218284712"/>
                    </a:ext>
                  </a:extLst>
                </a:gridCol>
                <a:gridCol w="2394868">
                  <a:extLst>
                    <a:ext uri="{9D8B030D-6E8A-4147-A177-3AD203B41FA5}">
                      <a16:colId xmlns:a16="http://schemas.microsoft.com/office/drawing/2014/main" val="1106301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S.No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7795220"/>
                  </a:ext>
                </a:extLst>
              </a:tr>
              <a:tr h="37070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8480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Gradient Boost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2661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7682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36012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783B5-6E71-6915-EF97-3F5E58B4C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0D246-DA75-EE10-2324-358D44ECF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600" dirty="0">
                <a:solidFill>
                  <a:srgbClr val="00B0F0"/>
                </a:solidFill>
              </a:rPr>
              <a:t>A. </a:t>
            </a:r>
            <a:r>
              <a:rPr lang="en-IN" sz="1600" dirty="0" err="1">
                <a:solidFill>
                  <a:srgbClr val="00B0F0"/>
                </a:solidFill>
              </a:rPr>
              <a:t>Alazwari</a:t>
            </a:r>
            <a:r>
              <a:rPr lang="en-IN" sz="1600" dirty="0">
                <a:solidFill>
                  <a:srgbClr val="00B0F0"/>
                </a:solidFill>
              </a:rPr>
              <a:t>, A. Johnstone, L. </a:t>
            </a:r>
            <a:r>
              <a:rPr lang="en-IN" sz="1600" dirty="0" err="1">
                <a:solidFill>
                  <a:srgbClr val="00B0F0"/>
                </a:solidFill>
              </a:rPr>
              <a:t>Tafakori</a:t>
            </a:r>
            <a:r>
              <a:rPr lang="en-IN" sz="1600" dirty="0">
                <a:solidFill>
                  <a:srgbClr val="00B0F0"/>
                </a:solidFill>
              </a:rPr>
              <a:t>, M. Abdollahian, A.M. </a:t>
            </a:r>
            <a:r>
              <a:rPr lang="en-IN" sz="1600" dirty="0" err="1">
                <a:solidFill>
                  <a:srgbClr val="00B0F0"/>
                </a:solidFill>
              </a:rPr>
              <a:t>AlEidan</a:t>
            </a:r>
            <a:r>
              <a:rPr lang="en-IN" sz="1600" dirty="0">
                <a:solidFill>
                  <a:srgbClr val="00B0F0"/>
                </a:solidFill>
              </a:rPr>
              <a:t>, K. </a:t>
            </a:r>
            <a:r>
              <a:rPr lang="en-IN" sz="1600" dirty="0" err="1">
                <a:solidFill>
                  <a:srgbClr val="00B0F0"/>
                </a:solidFill>
              </a:rPr>
              <a:t>Alfuhigi</a:t>
            </a:r>
            <a:r>
              <a:rPr lang="en-IN" sz="1600" dirty="0">
                <a:solidFill>
                  <a:srgbClr val="00B0F0"/>
                </a:solidFill>
              </a:rPr>
              <a:t>, M.A. </a:t>
            </a:r>
            <a:r>
              <a:rPr lang="en-IN" sz="1600" dirty="0" err="1">
                <a:solidFill>
                  <a:srgbClr val="00B0F0"/>
                </a:solidFill>
              </a:rPr>
              <a:t>Alshamrani</a:t>
            </a:r>
            <a:r>
              <a:rPr lang="en-IN" sz="1600" dirty="0">
                <a:solidFill>
                  <a:srgbClr val="00B0F0"/>
                </a:solidFill>
              </a:rPr>
              <a:t>, Predicting the development of T1D and identifying its Key Performance Indicators in children; a case-control study in Saudi Arabia, </a:t>
            </a:r>
            <a:r>
              <a:rPr lang="en-IN" sz="1600" dirty="0" err="1">
                <a:solidFill>
                  <a:srgbClr val="00B0F0"/>
                </a:solidFill>
              </a:rPr>
              <a:t>PLoS</a:t>
            </a:r>
            <a:r>
              <a:rPr lang="en-IN" sz="1600" dirty="0">
                <a:solidFill>
                  <a:srgbClr val="00B0F0"/>
                </a:solidFill>
              </a:rPr>
              <a:t> One 18 (3) (2023), e0282426. </a:t>
            </a:r>
          </a:p>
          <a:p>
            <a:r>
              <a:rPr lang="en-IN" sz="1600" dirty="0">
                <a:solidFill>
                  <a:srgbClr val="00B0F0"/>
                </a:solidFill>
              </a:rPr>
              <a:t>S. Musa, I. </a:t>
            </a:r>
            <a:r>
              <a:rPr lang="en-IN" sz="1600" dirty="0" err="1">
                <a:solidFill>
                  <a:srgbClr val="00B0F0"/>
                </a:solidFill>
              </a:rPr>
              <a:t>Dergaa</a:t>
            </a:r>
            <a:r>
              <a:rPr lang="en-IN" sz="1600" dirty="0">
                <a:solidFill>
                  <a:srgbClr val="00B0F0"/>
                </a:solidFill>
              </a:rPr>
              <a:t>, V. </a:t>
            </a:r>
            <a:r>
              <a:rPr lang="en-IN" sz="1600" dirty="0" err="1">
                <a:solidFill>
                  <a:srgbClr val="00B0F0"/>
                </a:solidFill>
              </a:rPr>
              <a:t>Bachiller</a:t>
            </a:r>
            <a:r>
              <a:rPr lang="en-IN" sz="1600" dirty="0">
                <a:solidFill>
                  <a:srgbClr val="00B0F0"/>
                </a:solidFill>
              </a:rPr>
              <a:t>, H.B. Saad, Global implications of COVID-19 pandemic on adults’ lifestyle </a:t>
            </a:r>
            <a:r>
              <a:rPr lang="en-IN" sz="1600" dirty="0" err="1">
                <a:solidFill>
                  <a:srgbClr val="00B0F0"/>
                </a:solidFill>
              </a:rPr>
              <a:t>behavior</a:t>
            </a:r>
            <a:r>
              <a:rPr lang="en-IN" sz="1600" dirty="0">
                <a:solidFill>
                  <a:srgbClr val="00B0F0"/>
                </a:solidFill>
              </a:rPr>
              <a:t>: the invisible pandemic of noncommunicable disease, Int. J. Prev. Med. 14 (1) (2023) 15.</a:t>
            </a:r>
          </a:p>
          <a:p>
            <a:r>
              <a:rPr lang="en-IN" sz="1600" dirty="0">
                <a:solidFill>
                  <a:srgbClr val="00B0F0"/>
                </a:solidFill>
              </a:rPr>
              <a:t>S.S. Bhat, V. Selvam, G.A. Ansari, M.D. Ansari, M.H. Rahman, Prevalence and early prediction of diabetes using machine learning in North Kashmir: a case study of district Bandipora, </a:t>
            </a:r>
            <a:r>
              <a:rPr lang="en-IN" sz="1600" dirty="0" err="1">
                <a:solidFill>
                  <a:srgbClr val="00B0F0"/>
                </a:solidFill>
              </a:rPr>
              <a:t>Comput</a:t>
            </a:r>
            <a:r>
              <a:rPr lang="en-IN" sz="1600" dirty="0">
                <a:solidFill>
                  <a:srgbClr val="00B0F0"/>
                </a:solidFill>
              </a:rPr>
              <a:t>. </a:t>
            </a:r>
            <a:r>
              <a:rPr lang="en-IN" sz="1600" dirty="0" err="1">
                <a:solidFill>
                  <a:srgbClr val="00B0F0"/>
                </a:solidFill>
              </a:rPr>
              <a:t>Intell</a:t>
            </a:r>
            <a:r>
              <a:rPr lang="en-IN" sz="1600" dirty="0">
                <a:solidFill>
                  <a:srgbClr val="00B0F0"/>
                </a:solidFill>
              </a:rPr>
              <a:t>. </a:t>
            </a:r>
            <a:r>
              <a:rPr lang="en-IN" sz="1600" dirty="0" err="1">
                <a:solidFill>
                  <a:srgbClr val="00B0F0"/>
                </a:solidFill>
              </a:rPr>
              <a:t>Neurosci</a:t>
            </a:r>
            <a:r>
              <a:rPr lang="en-IN" sz="1600" dirty="0">
                <a:solidFill>
                  <a:srgbClr val="00B0F0"/>
                </a:solidFill>
              </a:rPr>
              <a:t>. 2022 (2022) 12.</a:t>
            </a:r>
          </a:p>
          <a:p>
            <a:r>
              <a:rPr lang="en-IN" sz="1600" dirty="0">
                <a:solidFill>
                  <a:srgbClr val="00B0F0"/>
                </a:solidFill>
              </a:rPr>
              <a:t>S.N. Hong, I.L. Mak, W.Y. Chin, E.Y.T. Yu, E.T.Y. </a:t>
            </a:r>
            <a:r>
              <a:rPr lang="en-IN" sz="1600" dirty="0" err="1">
                <a:solidFill>
                  <a:srgbClr val="00B0F0"/>
                </a:solidFill>
              </a:rPr>
              <a:t>Tse</a:t>
            </a:r>
            <a:r>
              <a:rPr lang="en-IN" sz="1600" dirty="0">
                <a:solidFill>
                  <a:srgbClr val="00B0F0"/>
                </a:solidFill>
              </a:rPr>
              <a:t>, J.Y. Chen, E.Y.F. Wan, </a:t>
            </a:r>
            <a:r>
              <a:rPr lang="en-IN" sz="1600" dirty="0" err="1">
                <a:solidFill>
                  <a:srgbClr val="00B0F0"/>
                </a:solidFill>
              </a:rPr>
              <a:t>Agespecific</a:t>
            </a:r>
            <a:r>
              <a:rPr lang="en-IN" sz="1600" dirty="0">
                <a:solidFill>
                  <a:srgbClr val="00B0F0"/>
                </a:solidFill>
              </a:rPr>
              <a:t> associations between the number of co-morbidities, all-cause mortality and public direct medical costs in patients with Type 2 diabetes: a retrospective cohort study, Diabetes </a:t>
            </a:r>
            <a:r>
              <a:rPr lang="en-IN" sz="1600" dirty="0" err="1">
                <a:solidFill>
                  <a:srgbClr val="00B0F0"/>
                </a:solidFill>
              </a:rPr>
              <a:t>Obes</a:t>
            </a:r>
            <a:r>
              <a:rPr lang="en-IN" sz="1600" dirty="0">
                <a:solidFill>
                  <a:srgbClr val="00B0F0"/>
                </a:solidFill>
              </a:rPr>
              <a:t>. </a:t>
            </a:r>
            <a:r>
              <a:rPr lang="en-IN" sz="1600" dirty="0" err="1">
                <a:solidFill>
                  <a:srgbClr val="00B0F0"/>
                </a:solidFill>
              </a:rPr>
              <a:t>Metabol</a:t>
            </a:r>
            <a:r>
              <a:rPr lang="en-IN" sz="1600" dirty="0">
                <a:solidFill>
                  <a:srgbClr val="00B0F0"/>
                </a:solidFill>
              </a:rPr>
              <a:t>. 25 (2) (2023) 454–467. </a:t>
            </a:r>
          </a:p>
          <a:p>
            <a:r>
              <a:rPr lang="en-IN" sz="1600" dirty="0">
                <a:solidFill>
                  <a:srgbClr val="00B0F0"/>
                </a:solidFill>
              </a:rPr>
              <a:t>E.S. Almutairi, M.F. </a:t>
            </a:r>
            <a:r>
              <a:rPr lang="en-IN" sz="1600" dirty="0" err="1">
                <a:solidFill>
                  <a:srgbClr val="00B0F0"/>
                </a:solidFill>
              </a:rPr>
              <a:t>Abbod</a:t>
            </a:r>
            <a:r>
              <a:rPr lang="en-IN" sz="1600" dirty="0">
                <a:solidFill>
                  <a:srgbClr val="00B0F0"/>
                </a:solidFill>
              </a:rPr>
              <a:t>, Machine learning methods for diabetes prevalence classification in Saudi </a:t>
            </a:r>
            <a:r>
              <a:rPr lang="en-IN" sz="1600" dirty="0" err="1">
                <a:solidFill>
                  <a:srgbClr val="00B0F0"/>
                </a:solidFill>
              </a:rPr>
              <a:t>arabia</a:t>
            </a:r>
            <a:r>
              <a:rPr lang="en-IN" sz="1600" dirty="0">
                <a:solidFill>
                  <a:srgbClr val="00B0F0"/>
                </a:solidFill>
              </a:rPr>
              <a:t>, Modelling 4 (1) (2023) 37–55. </a:t>
            </a:r>
          </a:p>
          <a:p>
            <a:r>
              <a:rPr lang="en-IN" sz="1600" dirty="0">
                <a:solidFill>
                  <a:srgbClr val="00B0F0"/>
                </a:solidFill>
              </a:rPr>
              <a:t>J. Rashid, S. Batool, J. Kim, M. Wasif Nisar, A. Hussain, S. Juneja, R. Kushwaha, An augmented artificial intelligence approach for chronic diseases prediction, Front. Public Health 10 (2022) 559. </a:t>
            </a:r>
          </a:p>
        </p:txBody>
      </p:sp>
      <p:pic>
        <p:nvPicPr>
          <p:cNvPr id="4" name="Picture 3" descr="A logo with blue and white text&#10;&#10;Description automatically generated">
            <a:extLst>
              <a:ext uri="{FF2B5EF4-FFF2-40B4-BE49-F238E27FC236}">
                <a16:creationId xmlns:a16="http://schemas.microsoft.com/office/drawing/2014/main" id="{1151A97C-661D-8342-990E-65334839E3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4149" y="147502"/>
            <a:ext cx="1590739" cy="1394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3382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66F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28ECE8-2FDC-5A21-0D04-F3C26BDA37F4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kern="1200" dirty="0">
                <a:solidFill>
                  <a:srgbClr val="FFFFFF"/>
                </a:solidFill>
                <a:latin typeface="Amasis MT Pro Black" panose="02040A04050005020304" pitchFamily="18" charset="0"/>
                <a:ea typeface="+mj-ea"/>
                <a:cs typeface="+mj-cs"/>
              </a:rPr>
              <a:t>THANK YOU</a:t>
            </a:r>
          </a:p>
        </p:txBody>
      </p:sp>
      <p:pic>
        <p:nvPicPr>
          <p:cNvPr id="2" name="Picture 1" descr="A logo with blue and white text&#10;&#10;Description automatically generated">
            <a:extLst>
              <a:ext uri="{FF2B5EF4-FFF2-40B4-BE49-F238E27FC236}">
                <a16:creationId xmlns:a16="http://schemas.microsoft.com/office/drawing/2014/main" id="{369A4773-C06C-69E0-EED5-5954C414A5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0952" y="961812"/>
            <a:ext cx="6663495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953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671C1-210B-6D60-A3B8-79A8264B1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2687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 PAPER DETAILS: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A199C-DB8D-6666-9B2D-9B7726E0D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6129" y="1570971"/>
            <a:ext cx="10515600" cy="4921904"/>
          </a:xfrm>
        </p:spPr>
        <p:txBody>
          <a:bodyPr>
            <a:normAutofit/>
          </a:bodyPr>
          <a:lstStyle/>
          <a:p>
            <a:pPr lvl="0">
              <a:lnSpc>
                <a:spcPct val="200000"/>
              </a:lnSpc>
              <a:spcBef>
                <a:spcPts val="0"/>
              </a:spcBef>
              <a:buSzPts val="1700"/>
            </a:pPr>
            <a:r>
              <a:rPr lang="en-US" sz="1800" b="1" dirty="0"/>
              <a:t>Base paper URL                : </a:t>
            </a:r>
            <a:r>
              <a:rPr lang="en-US" sz="1800" b="1" dirty="0">
                <a:solidFill>
                  <a:schemeClr val="accent1">
                    <a:lumMod val="60000"/>
                    <a:lumOff val="4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https://www.sciencedirect.com/science/article/pii/S2772442523001405</a:t>
            </a:r>
            <a:endParaRPr lang="en-US" sz="1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200000"/>
              </a:lnSpc>
              <a:spcBef>
                <a:spcPts val="0"/>
              </a:spcBef>
              <a:buSzPts val="1700"/>
            </a:pPr>
            <a:r>
              <a:rPr lang="en-US" sz="1800" b="1" dirty="0"/>
              <a:t>Title of the Base Paper : </a:t>
            </a:r>
            <a:r>
              <a:rPr lang="en-US" sz="1800" dirty="0"/>
              <a:t>A risk assessment and prediction framework for diabetes  mellitus using              machine learning algorithms</a:t>
            </a:r>
            <a:endParaRPr lang="en-US" sz="1800" b="1" dirty="0"/>
          </a:p>
          <a:p>
            <a:pPr marL="228600" lvl="0" indent="-228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-US" sz="1800" b="1" dirty="0"/>
              <a:t>Year of publication         :</a:t>
            </a:r>
            <a:r>
              <a:rPr lang="en-US" sz="1800" dirty="0"/>
              <a:t> 2023</a:t>
            </a:r>
          </a:p>
          <a:p>
            <a:pPr lvl="0">
              <a:lnSpc>
                <a:spcPct val="150000"/>
              </a:lnSpc>
              <a:buSzPts val="1600"/>
            </a:pPr>
            <a:r>
              <a:rPr lang="en-US" sz="1800" b="1" dirty="0"/>
              <a:t>ISSN NO                                :</a:t>
            </a:r>
            <a:r>
              <a:rPr lang="en-US" sz="1800" dirty="0"/>
              <a:t> </a:t>
            </a:r>
            <a:r>
              <a:rPr lang="en-IN" sz="2000" b="0" i="0" dirty="0">
                <a:solidFill>
                  <a:srgbClr val="2E2E2E"/>
                </a:solidFill>
                <a:effectLst/>
                <a:latin typeface="nexus-sans"/>
              </a:rPr>
              <a:t>27724425</a:t>
            </a:r>
            <a:endParaRPr lang="en-US" sz="2000" dirty="0"/>
          </a:p>
          <a:p>
            <a:pPr>
              <a:lnSpc>
                <a:spcPct val="150000"/>
              </a:lnSpc>
              <a:buSzPts val="1600"/>
            </a:pPr>
            <a:r>
              <a:rPr lang="en-US" sz="1800" b="1" dirty="0"/>
              <a:t>Indexed in</a:t>
            </a:r>
            <a:r>
              <a:rPr lang="en-US" sz="1800" dirty="0"/>
              <a:t>                            </a:t>
            </a:r>
            <a:r>
              <a:rPr lang="en-US" sz="1800" b="1" dirty="0"/>
              <a:t>: </a:t>
            </a:r>
            <a:r>
              <a:rPr lang="en-US" sz="1800" dirty="0"/>
              <a:t>SCOPUS</a:t>
            </a:r>
          </a:p>
          <a:p>
            <a:pPr lvl="0">
              <a:lnSpc>
                <a:spcPct val="150000"/>
              </a:lnSpc>
              <a:buSzPts val="1600"/>
            </a:pPr>
            <a:endParaRPr lang="en-US" sz="2800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 descr="A logo with blue and white text&#10;&#10;Description automatically generated">
            <a:extLst>
              <a:ext uri="{FF2B5EF4-FFF2-40B4-BE49-F238E27FC236}">
                <a16:creationId xmlns:a16="http://schemas.microsoft.com/office/drawing/2014/main" id="{42952F17-78D2-F8E0-466F-9F913A5AC6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4149" y="138537"/>
            <a:ext cx="1590739" cy="1394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823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AA0FB-F2C0-F3FC-95B0-0AC7904B6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B6CD6-394A-577A-2853-DC4F1D7002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318" y="1825625"/>
            <a:ext cx="10672482" cy="4351338"/>
          </a:xfrm>
        </p:spPr>
        <p:txBody>
          <a:bodyPr>
            <a:normAutofit/>
          </a:bodyPr>
          <a:lstStyle/>
          <a:p>
            <a:r>
              <a:rPr lang="en-US" sz="2400" dirty="0"/>
              <a:t>An approach to predict Diabetes Mellitus disease with higher accuracy</a:t>
            </a:r>
          </a:p>
          <a:p>
            <a:endParaRPr lang="en-US" sz="2400" dirty="0"/>
          </a:p>
          <a:p>
            <a:r>
              <a:rPr lang="en-US" sz="2400" dirty="0"/>
              <a:t>To select suitable prediction  algorithms</a:t>
            </a:r>
          </a:p>
          <a:p>
            <a:endParaRPr lang="en-US" sz="2400" dirty="0"/>
          </a:p>
          <a:p>
            <a:r>
              <a:rPr lang="en-US" sz="2400" dirty="0"/>
              <a:t>To construct an ensemble which results in higher accuracy</a:t>
            </a:r>
            <a:endParaRPr lang="en-IN" sz="2400" dirty="0"/>
          </a:p>
        </p:txBody>
      </p:sp>
      <p:pic>
        <p:nvPicPr>
          <p:cNvPr id="4" name="Picture 3" descr="A logo with blue and white text&#10;&#10;Description automatically generated">
            <a:extLst>
              <a:ext uri="{FF2B5EF4-FFF2-40B4-BE49-F238E27FC236}">
                <a16:creationId xmlns:a16="http://schemas.microsoft.com/office/drawing/2014/main" id="{0212CE99-B985-D38E-697A-1C98374E7F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4149" y="138537"/>
            <a:ext cx="1590739" cy="1394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808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337AD-EFDE-7BD2-A099-50CB3E8E8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5894"/>
            <a:ext cx="10515600" cy="1325563"/>
          </a:xfrm>
        </p:spPr>
        <p:txBody>
          <a:bodyPr/>
          <a:lstStyle/>
          <a:p>
            <a:pPr algn="ctr"/>
            <a:r>
              <a:rPr lang="en-SG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7A1EA-BC24-02F4-0531-05B394915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2975" y="2266949"/>
            <a:ext cx="10515600" cy="33023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develop a predictive model for early detection of diabetes mellitus using machine learning algorithms 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A logo with blue and white text&#10;&#10;Description automatically generated">
            <a:extLst>
              <a:ext uri="{FF2B5EF4-FFF2-40B4-BE49-F238E27FC236}">
                <a16:creationId xmlns:a16="http://schemas.microsoft.com/office/drawing/2014/main" id="{08C32E71-216A-0EB0-91B0-38275F1CB2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4149" y="138537"/>
            <a:ext cx="1590739" cy="1394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122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C1CE8-6187-2794-2E5B-4F1A07BBA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07962"/>
            <a:ext cx="10515600" cy="1325563"/>
          </a:xfrm>
        </p:spPr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  <a:endParaRPr lang="en-IN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84861F7-57E2-ECB4-8B09-070D040040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7963690"/>
              </p:ext>
            </p:extLst>
          </p:nvPr>
        </p:nvGraphicFramePr>
        <p:xfrm>
          <a:off x="593912" y="1415943"/>
          <a:ext cx="11004175" cy="53035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99985">
                  <a:extLst>
                    <a:ext uri="{9D8B030D-6E8A-4147-A177-3AD203B41FA5}">
                      <a16:colId xmlns:a16="http://schemas.microsoft.com/office/drawing/2014/main" val="1340475426"/>
                    </a:ext>
                  </a:extLst>
                </a:gridCol>
                <a:gridCol w="2880026">
                  <a:extLst>
                    <a:ext uri="{9D8B030D-6E8A-4147-A177-3AD203B41FA5}">
                      <a16:colId xmlns:a16="http://schemas.microsoft.com/office/drawing/2014/main" val="2044067351"/>
                    </a:ext>
                  </a:extLst>
                </a:gridCol>
                <a:gridCol w="1492624">
                  <a:extLst>
                    <a:ext uri="{9D8B030D-6E8A-4147-A177-3AD203B41FA5}">
                      <a16:colId xmlns:a16="http://schemas.microsoft.com/office/drawing/2014/main" val="858079896"/>
                    </a:ext>
                  </a:extLst>
                </a:gridCol>
                <a:gridCol w="2169458">
                  <a:extLst>
                    <a:ext uri="{9D8B030D-6E8A-4147-A177-3AD203B41FA5}">
                      <a16:colId xmlns:a16="http://schemas.microsoft.com/office/drawing/2014/main" val="1573026988"/>
                    </a:ext>
                  </a:extLst>
                </a:gridCol>
                <a:gridCol w="1831041">
                  <a:extLst>
                    <a:ext uri="{9D8B030D-6E8A-4147-A177-3AD203B41FA5}">
                      <a16:colId xmlns:a16="http://schemas.microsoft.com/office/drawing/2014/main" val="2811278805"/>
                    </a:ext>
                  </a:extLst>
                </a:gridCol>
                <a:gridCol w="1831041">
                  <a:extLst>
                    <a:ext uri="{9D8B030D-6E8A-4147-A177-3AD203B41FA5}">
                      <a16:colId xmlns:a16="http://schemas.microsoft.com/office/drawing/2014/main" val="3496423606"/>
                    </a:ext>
                  </a:extLst>
                </a:gridCol>
              </a:tblGrid>
              <a:tr h="558872">
                <a:tc>
                  <a:txBody>
                    <a:bodyPr/>
                    <a:lstStyle/>
                    <a:p>
                      <a:r>
                        <a:rPr lang="en-US" dirty="0" err="1"/>
                        <a:t>S.No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Paper Title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Year of Publication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Authors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Methods used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4942"/>
                  </a:ext>
                </a:extLst>
              </a:tr>
              <a:tr h="1037904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Analysis of Diabetes Mellitus for early  prediction using optimal feature selection.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N.Sneha</a:t>
                      </a:r>
                      <a:r>
                        <a:rPr lang="en-US" dirty="0"/>
                        <a:t>,</a:t>
                      </a:r>
                    </a:p>
                    <a:p>
                      <a:r>
                        <a:rPr lang="en-US" dirty="0"/>
                        <a:t>Tarun </a:t>
                      </a:r>
                      <a:r>
                        <a:rPr lang="en-US" dirty="0" err="1"/>
                        <a:t>Gangil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Naive Bayes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82%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245121"/>
                  </a:ext>
                </a:extLst>
              </a:tr>
              <a:tr h="1277421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Machine learning based diabetes prediction and development of smart web application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2021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Nazin</a:t>
                      </a:r>
                      <a:r>
                        <a:rPr lang="en-US" dirty="0"/>
                        <a:t> Ahmed,</a:t>
                      </a:r>
                    </a:p>
                    <a:p>
                      <a:r>
                        <a:rPr lang="en-US" dirty="0"/>
                        <a:t>Rayhan </a:t>
                      </a:r>
                      <a:r>
                        <a:rPr lang="en-US" dirty="0" err="1"/>
                        <a:t>Ahammed</a:t>
                      </a:r>
                      <a:r>
                        <a:rPr lang="en-US" dirty="0"/>
                        <a:t>,</a:t>
                      </a:r>
                    </a:p>
                    <a:p>
                      <a:r>
                        <a:rPr lang="en-US" dirty="0" err="1"/>
                        <a:t>Md.Manowarul</a:t>
                      </a:r>
                      <a:r>
                        <a:rPr lang="en-US" dirty="0"/>
                        <a:t>,</a:t>
                      </a:r>
                    </a:p>
                    <a:p>
                      <a:r>
                        <a:rPr lang="en-US" dirty="0" err="1"/>
                        <a:t>Arnisha</a:t>
                      </a:r>
                      <a:r>
                        <a:rPr lang="en-US" dirty="0"/>
                        <a:t> Akhter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Decision Tree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84%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0645525"/>
                  </a:ext>
                </a:extLst>
              </a:tr>
              <a:tr h="1277421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 investigation of machine learning algorithms and data augmentation techniques for diabetes diagnosis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2024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Mihrab Chowdhury,</a:t>
                      </a:r>
                    </a:p>
                    <a:p>
                      <a:r>
                        <a:rPr lang="en-IN" dirty="0" err="1"/>
                        <a:t>Ragib</a:t>
                      </a:r>
                      <a:r>
                        <a:rPr lang="en-IN" dirty="0"/>
                        <a:t> </a:t>
                      </a:r>
                      <a:r>
                        <a:rPr lang="en-IN" dirty="0" err="1"/>
                        <a:t>Shahariar</a:t>
                      </a:r>
                      <a:r>
                        <a:rPr lang="en-IN" dirty="0"/>
                        <a:t> Ayon</a:t>
                      </a:r>
                    </a:p>
                    <a:p>
                      <a:r>
                        <a:rPr lang="en-IN" dirty="0" err="1"/>
                        <a:t>Sakhawat</a:t>
                      </a:r>
                      <a:r>
                        <a:rPr lang="en-IN" dirty="0"/>
                        <a:t> Hossain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Gradient Boost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83%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7401995"/>
                  </a:ext>
                </a:extLst>
              </a:tr>
            </a:tbl>
          </a:graphicData>
        </a:graphic>
      </p:graphicFrame>
      <p:pic>
        <p:nvPicPr>
          <p:cNvPr id="4" name="Picture 3" descr="A logo with blue and white text&#10;&#10;Description automatically generated">
            <a:extLst>
              <a:ext uri="{FF2B5EF4-FFF2-40B4-BE49-F238E27FC236}">
                <a16:creationId xmlns:a16="http://schemas.microsoft.com/office/drawing/2014/main" id="{13F18B07-73D0-5577-5CB0-62EBE14D5F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2494" y="138537"/>
            <a:ext cx="1392394" cy="1161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310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logo with blue and white text&#10;&#10;Description automatically generated">
            <a:extLst>
              <a:ext uri="{FF2B5EF4-FFF2-40B4-BE49-F238E27FC236}">
                <a16:creationId xmlns:a16="http://schemas.microsoft.com/office/drawing/2014/main" id="{AD2A3315-9D7F-59A6-5AB4-670636B0FF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3176" y="138537"/>
            <a:ext cx="1244974" cy="991016"/>
          </a:xfrm>
          <a:prstGeom prst="rect">
            <a:avLst/>
          </a:prstGeom>
        </p:spPr>
      </p:pic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873F7A91-E9F6-3CC3-7EBD-A017C99A07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3044629"/>
              </p:ext>
            </p:extLst>
          </p:nvPr>
        </p:nvGraphicFramePr>
        <p:xfrm>
          <a:off x="627528" y="1141623"/>
          <a:ext cx="10954870" cy="5425531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35857">
                  <a:extLst>
                    <a:ext uri="{9D8B030D-6E8A-4147-A177-3AD203B41FA5}">
                      <a16:colId xmlns:a16="http://schemas.microsoft.com/office/drawing/2014/main" val="4092981775"/>
                    </a:ext>
                  </a:extLst>
                </a:gridCol>
                <a:gridCol w="2815765">
                  <a:extLst>
                    <a:ext uri="{9D8B030D-6E8A-4147-A177-3AD203B41FA5}">
                      <a16:colId xmlns:a16="http://schemas.microsoft.com/office/drawing/2014/main" val="3605812645"/>
                    </a:ext>
                  </a:extLst>
                </a:gridCol>
                <a:gridCol w="1825812">
                  <a:extLst>
                    <a:ext uri="{9D8B030D-6E8A-4147-A177-3AD203B41FA5}">
                      <a16:colId xmlns:a16="http://schemas.microsoft.com/office/drawing/2014/main" val="3051147537"/>
                    </a:ext>
                  </a:extLst>
                </a:gridCol>
                <a:gridCol w="1825812">
                  <a:extLst>
                    <a:ext uri="{9D8B030D-6E8A-4147-A177-3AD203B41FA5}">
                      <a16:colId xmlns:a16="http://schemas.microsoft.com/office/drawing/2014/main" val="2449982442"/>
                    </a:ext>
                  </a:extLst>
                </a:gridCol>
                <a:gridCol w="1825812">
                  <a:extLst>
                    <a:ext uri="{9D8B030D-6E8A-4147-A177-3AD203B41FA5}">
                      <a16:colId xmlns:a16="http://schemas.microsoft.com/office/drawing/2014/main" val="399863692"/>
                    </a:ext>
                  </a:extLst>
                </a:gridCol>
                <a:gridCol w="1825812">
                  <a:extLst>
                    <a:ext uri="{9D8B030D-6E8A-4147-A177-3AD203B41FA5}">
                      <a16:colId xmlns:a16="http://schemas.microsoft.com/office/drawing/2014/main" val="1662857762"/>
                    </a:ext>
                  </a:extLst>
                </a:gridCol>
              </a:tblGrid>
              <a:tr h="583966">
                <a:tc>
                  <a:txBody>
                    <a:bodyPr/>
                    <a:lstStyle/>
                    <a:p>
                      <a:r>
                        <a:rPr lang="en-US" dirty="0" err="1"/>
                        <a:t>S.No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Paper Title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Year of Publication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Authors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Methods used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926710"/>
                  </a:ext>
                </a:extLst>
              </a:tr>
              <a:tr h="133478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Stacking ensemble approach to diagnosing the disease of diabetes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2024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Alfredo </a:t>
                      </a:r>
                      <a:r>
                        <a:rPr lang="en-IN" dirty="0" err="1"/>
                        <a:t>Daza</a:t>
                      </a:r>
                      <a:r>
                        <a:rPr lang="en-IN" dirty="0"/>
                        <a:t>,</a:t>
                      </a:r>
                    </a:p>
                    <a:p>
                      <a:r>
                        <a:rPr lang="en-IN" dirty="0"/>
                        <a:t>Juan Pinto</a:t>
                      </a:r>
                      <a:r>
                        <a:rPr lang="es-ES" dirty="0"/>
                        <a:t>, Carlos Fidel, Gonzalo </a:t>
                      </a:r>
                    </a:p>
                    <a:p>
                      <a:r>
                        <a:rPr lang="es-ES" dirty="0"/>
                        <a:t>Apaza-</a:t>
                      </a:r>
                      <a:r>
                        <a:rPr lang="es-ES" dirty="0" err="1"/>
                        <a:t>Perez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Logistic Regression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91.5%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2644216"/>
                  </a:ext>
                </a:extLst>
              </a:tr>
              <a:tr h="1585051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Predicting the risk of diabetic retinopathy using explainable machine learning algorithms </a:t>
                      </a:r>
                      <a:endParaRPr lang="en-US" sz="1800" b="1" kern="120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2023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Merajul</a:t>
                      </a:r>
                      <a:r>
                        <a:rPr lang="en-IN" dirty="0"/>
                        <a:t> Islam, </a:t>
                      </a:r>
                      <a:r>
                        <a:rPr lang="en-IN" dirty="0" err="1"/>
                        <a:t>Jahanur</a:t>
                      </a:r>
                      <a:r>
                        <a:rPr lang="en-IN" dirty="0"/>
                        <a:t> Rahman </a:t>
                      </a:r>
                      <a:r>
                        <a:rPr lang="en-IN" dirty="0" err="1"/>
                        <a:t>Symun</a:t>
                      </a:r>
                      <a:r>
                        <a:rPr lang="en-IN" dirty="0"/>
                        <a:t> </a:t>
                      </a:r>
                      <a:r>
                        <a:rPr lang="en-IN" dirty="0" err="1"/>
                        <a:t>Rabby</a:t>
                      </a:r>
                      <a:r>
                        <a:rPr lang="en-IN" dirty="0"/>
                        <a:t>, Jahangir Alam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Extreme Gradient Boosting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89.1%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8193761"/>
                  </a:ext>
                </a:extLst>
              </a:tr>
              <a:tr h="1585051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Detection of diabetic patients in people with normal fasting glucose using machine learning</a:t>
                      </a: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2023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kern="1200" dirty="0" err="1">
                          <a:solidFill>
                            <a:schemeClr val="dk1"/>
                          </a:solidFill>
                          <a:effectLst/>
                        </a:rPr>
                        <a:t>Lv</a:t>
                      </a:r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</a:rPr>
                        <a:t> Kun,</a:t>
                      </a:r>
                    </a:p>
                    <a:p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</a:rPr>
                        <a:t>Cui </a:t>
                      </a:r>
                      <a:r>
                        <a:rPr lang="en-IN" sz="1800" b="0" kern="1200" dirty="0" err="1">
                          <a:solidFill>
                            <a:schemeClr val="dk1"/>
                          </a:solidFill>
                          <a:effectLst/>
                        </a:rPr>
                        <a:t>chunmei</a:t>
                      </a:r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</a:rPr>
                        <a:t>,</a:t>
                      </a:r>
                    </a:p>
                    <a:p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</a:rPr>
                        <a:t>Fan Rui</a:t>
                      </a:r>
                    </a:p>
                    <a:p>
                      <a:endParaRPr lang="en-IN" sz="1800" b="0" kern="120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endParaRPr lang="en-IN" sz="1800" b="0" kern="120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Logistic Regression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84.2%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7544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3769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91350-E2F9-C1ED-8B4C-F8FB1948C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SET</a:t>
            </a:r>
            <a:b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2FBBE-92CA-6678-8900-D9FD75130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700"/>
            </a:pPr>
            <a:r>
              <a:rPr lang="pt-BR" sz="3600" dirty="0"/>
              <a:t> Diabetes Dataset </a:t>
            </a:r>
            <a:br>
              <a:rPr lang="nn-NO" sz="3600" dirty="0"/>
            </a:br>
            <a:r>
              <a:rPr lang="nn-NO" sz="2400" dirty="0">
                <a:solidFill>
                  <a:schemeClr val="accent1">
                    <a:lumMod val="60000"/>
                    <a:lumOff val="4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https://www.kaggle.com/datasets/uciml/pima-indians-diabetes-database?resource=download</a:t>
            </a:r>
            <a:endParaRPr lang="nn-NO" sz="2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Picture 3" descr="A logo with blue and white text&#10;&#10;Description automatically generated">
            <a:extLst>
              <a:ext uri="{FF2B5EF4-FFF2-40B4-BE49-F238E27FC236}">
                <a16:creationId xmlns:a16="http://schemas.microsoft.com/office/drawing/2014/main" id="{C4D0640B-A1BF-8000-7578-65DA8FD588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4149" y="138537"/>
            <a:ext cx="1590739" cy="1394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545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table&#10;&#10;Description automatically generated">
            <a:extLst>
              <a:ext uri="{FF2B5EF4-FFF2-40B4-BE49-F238E27FC236}">
                <a16:creationId xmlns:a16="http://schemas.microsoft.com/office/drawing/2014/main" id="{1C4EDD59-24E3-A815-7F15-186C3A2988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824" y="637309"/>
            <a:ext cx="9168449" cy="5283199"/>
          </a:xfrm>
          <a:prstGeom prst="rect">
            <a:avLst/>
          </a:prstGeom>
        </p:spPr>
      </p:pic>
      <p:pic>
        <p:nvPicPr>
          <p:cNvPr id="2" name="Picture 1" descr="A logo with blue and white text&#10;&#10;Description automatically generated">
            <a:extLst>
              <a:ext uri="{FF2B5EF4-FFF2-40B4-BE49-F238E27FC236}">
                <a16:creationId xmlns:a16="http://schemas.microsoft.com/office/drawing/2014/main" id="{84D5A374-59B1-D4B3-EC8A-72888496DA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4149" y="138537"/>
            <a:ext cx="1590739" cy="1394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766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</TotalTime>
  <Words>853</Words>
  <Application>Microsoft Office PowerPoint</Application>
  <PresentationFormat>Widescreen</PresentationFormat>
  <Paragraphs>149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Amasis MT Pro Black</vt:lpstr>
      <vt:lpstr>Aptos</vt:lpstr>
      <vt:lpstr>Aptos Display</vt:lpstr>
      <vt:lpstr>Arial</vt:lpstr>
      <vt:lpstr>nexus-sans</vt:lpstr>
      <vt:lpstr>Times New Roman</vt:lpstr>
      <vt:lpstr>Wingdings</vt:lpstr>
      <vt:lpstr>Office Theme</vt:lpstr>
      <vt:lpstr>PowerPoint Presentation</vt:lpstr>
      <vt:lpstr>      Layout of this Presentation</vt:lpstr>
      <vt:lpstr>BASE PAPER DETAILS:</vt:lpstr>
      <vt:lpstr>Objective</vt:lpstr>
      <vt:lpstr>PROBLEM STATEMENT</vt:lpstr>
      <vt:lpstr>LITERATURE SURVEY</vt:lpstr>
      <vt:lpstr>PowerPoint Presentation</vt:lpstr>
      <vt:lpstr>DATA SET </vt:lpstr>
      <vt:lpstr>PowerPoint Presentation</vt:lpstr>
      <vt:lpstr>METHODOLOGIES PROPOSED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GUDIPATI DHEERAJ</dc:creator>
  <cp:lastModifiedBy>GUDIPATI DHEERAJ</cp:lastModifiedBy>
  <cp:revision>8</cp:revision>
  <dcterms:created xsi:type="dcterms:W3CDTF">2024-02-14T16:53:11Z</dcterms:created>
  <dcterms:modified xsi:type="dcterms:W3CDTF">2024-06-15T10:20:42Z</dcterms:modified>
</cp:coreProperties>
</file>