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Nunito SemiBold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3712e4d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3712e4d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d439cbde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d439cbde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d439cbde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d439cbde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d439cbd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d439cbd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d439cbd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d439cbd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de68dd231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de68dd231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de68dd231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de68dd231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de68dd231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de68dd231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3712e4d8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3712e4d8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de68dd23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de68dd23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90775" y="455491"/>
            <a:ext cx="6096900" cy="3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A Comprehensive Benchmarking for Deep Learning Models in WiFi Sensing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689950" y="43406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Dheeraj(2020194), (</a:t>
            </a:r>
            <a:r>
              <a:rPr lang="en" sz="1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Shreyanshu(</a:t>
            </a: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2020130)</a:t>
            </a:r>
            <a:endParaRPr sz="1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23450" y="3940400"/>
            <a:ext cx="218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0" y="4178275"/>
            <a:ext cx="37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Project guide : Vijay Kumar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ctrTitle"/>
          </p:nvPr>
        </p:nvSpPr>
        <p:spPr>
          <a:xfrm>
            <a:off x="1129350" y="312125"/>
            <a:ext cx="5209500" cy="11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subTitle" idx="1"/>
          </p:nvPr>
        </p:nvSpPr>
        <p:spPr>
          <a:xfrm>
            <a:off x="783825" y="1483325"/>
            <a:ext cx="55551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result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ctrTitle"/>
          </p:nvPr>
        </p:nvSpPr>
        <p:spPr>
          <a:xfrm>
            <a:off x="868450" y="125194"/>
            <a:ext cx="7530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Contribution</a:t>
            </a:r>
            <a:endParaRPr sz="4100"/>
          </a:p>
        </p:txBody>
      </p:sp>
      <p:sp>
        <p:nvSpPr>
          <p:cNvPr id="347" name="Google Shape;347;p23"/>
          <p:cNvSpPr txBox="1">
            <a:spLocks noGrp="1"/>
          </p:cNvSpPr>
          <p:nvPr>
            <p:ph type="subTitle" idx="1"/>
          </p:nvPr>
        </p:nvSpPr>
        <p:spPr>
          <a:xfrm>
            <a:off x="868450" y="1066600"/>
            <a:ext cx="65556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Dheeraj- Benchmark Implementation + ppt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Shreyanshu- ppt + report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ctrTitle"/>
          </p:nvPr>
        </p:nvSpPr>
        <p:spPr>
          <a:xfrm>
            <a:off x="868450" y="125194"/>
            <a:ext cx="7530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Problem statement</a:t>
            </a:r>
            <a:endParaRPr sz="4100"/>
          </a:p>
        </p:txBody>
      </p:sp>
      <p:sp>
        <p:nvSpPr>
          <p:cNvPr id="286" name="Google Shape;286;p14"/>
          <p:cNvSpPr txBox="1">
            <a:spLocks noGrp="1"/>
          </p:cNvSpPr>
          <p:nvPr>
            <p:ph type="subTitle" idx="1"/>
          </p:nvPr>
        </p:nvSpPr>
        <p:spPr>
          <a:xfrm>
            <a:off x="868450" y="1066600"/>
            <a:ext cx="4686000" cy="3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project aims to benchmark different deep-learning models for WiFi sensing using significant data sets.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project aims to create and train different deep-learning models.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aim is to get the benchmarking details of the deep learning models run on four significant datasets.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ctrTitle"/>
          </p:nvPr>
        </p:nvSpPr>
        <p:spPr>
          <a:xfrm>
            <a:off x="868450" y="125194"/>
            <a:ext cx="7530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Expected deliverables</a:t>
            </a:r>
            <a:endParaRPr sz="4300"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868450" y="1066600"/>
            <a:ext cx="7441200" cy="3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will perform extensive benchmarking on the models for the given datasets. We will be evaluating the parameters listed below for every model and dataset.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Training accuracy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Testing accuracy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Validation accuracy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Training time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Inference time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Memory requirement for training a particular model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Number of rows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Number of features of training and testing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868450" y="125194"/>
            <a:ext cx="7530000" cy="9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Models and datasets used</a:t>
            </a:r>
            <a:endParaRPr sz="4600"/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868450" y="1066600"/>
            <a:ext cx="4475100" cy="19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Models to be benchmarked include: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BiLSTM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CNN+GRU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ResNET 101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ResNET 50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(Extra)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MLP 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(before midsem)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3115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LeNET </a:t>
            </a:r>
            <a:r>
              <a:rPr lang="en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(before midsem)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>
            <a:spLocks noGrp="1"/>
          </p:cNvSpPr>
          <p:nvPr>
            <p:ph type="subTitle" idx="1"/>
          </p:nvPr>
        </p:nvSpPr>
        <p:spPr>
          <a:xfrm>
            <a:off x="4572000" y="3140850"/>
            <a:ext cx="39597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datasets to be used include: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UT-HAR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Widar 3.0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NTU-FI-HAR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NTU-FI-HumanID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ctrTitle"/>
          </p:nvPr>
        </p:nvSpPr>
        <p:spPr>
          <a:xfrm>
            <a:off x="1120550" y="1051051"/>
            <a:ext cx="6598800" cy="15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Nunito SemiBold"/>
                <a:ea typeface="Nunito SemiBold"/>
                <a:cs typeface="Nunito SemiBold"/>
                <a:sym typeface="Nunito SemiBold"/>
              </a:rPr>
              <a:t>Overview of BILSTM, Resnet CNN+GRU</a:t>
            </a:r>
            <a:endParaRPr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l="4040" t="-4310" r="-4040" b="4310"/>
          <a:stretch/>
        </p:blipFill>
        <p:spPr>
          <a:xfrm>
            <a:off x="355725" y="2899675"/>
            <a:ext cx="3759701" cy="211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l="-3734" t="-17205"/>
          <a:stretch/>
        </p:blipFill>
        <p:spPr>
          <a:xfrm>
            <a:off x="4492925" y="2728700"/>
            <a:ext cx="4443250" cy="21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ctrTitle"/>
          </p:nvPr>
        </p:nvSpPr>
        <p:spPr>
          <a:xfrm>
            <a:off x="1787050" y="468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BILSTM Architecture</a:t>
            </a:r>
            <a:endParaRPr sz="2640"/>
          </a:p>
        </p:txBody>
      </p:sp>
      <p:sp>
        <p:nvSpPr>
          <p:cNvPr id="312" name="Google Shape;312;p18"/>
          <p:cNvSpPr txBox="1"/>
          <p:nvPr/>
        </p:nvSpPr>
        <p:spPr>
          <a:xfrm>
            <a:off x="802900" y="1575375"/>
            <a:ext cx="56364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Definition and purpose of BILSTM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Input and output layers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Hidden layers and their activation functions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00" y="2917575"/>
            <a:ext cx="3569123" cy="1882975"/>
          </a:xfrm>
          <a:prstGeom prst="rect">
            <a:avLst/>
          </a:prstGeom>
          <a:noFill/>
          <a:ln>
            <a:noFill/>
          </a:ln>
          <a:effectLst>
            <a:outerShdw blurRad="942975" dist="142875" dir="1974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ctrTitle"/>
          </p:nvPr>
        </p:nvSpPr>
        <p:spPr>
          <a:xfrm>
            <a:off x="1313250" y="245243"/>
            <a:ext cx="6517500" cy="8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Architecture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1"/>
          </p:nvPr>
        </p:nvSpPr>
        <p:spPr>
          <a:xfrm>
            <a:off x="881500" y="1546425"/>
            <a:ext cx="5909400" cy="1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34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Char char="●"/>
            </a:pPr>
            <a:r>
              <a:rPr lang="en" sz="1440"/>
              <a:t>Convolutional layers and their role in ResNet</a:t>
            </a:r>
            <a:endParaRPr sz="1440"/>
          </a:p>
          <a:p>
            <a:pPr marL="457200" lvl="0" indent="-3073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Char char="●"/>
            </a:pPr>
            <a:r>
              <a:rPr lang="en" sz="1440"/>
              <a:t>Pooling and subsampling layers</a:t>
            </a:r>
            <a:endParaRPr sz="144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"/>
              <a:buChar char="●"/>
            </a:pPr>
            <a:r>
              <a:rPr lang="en" sz="1440"/>
              <a:t>Residual layer</a:t>
            </a:r>
            <a:endParaRPr sz="1440"/>
          </a:p>
          <a:p>
            <a:pPr marL="457200" lvl="0" indent="-3073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Arial"/>
              <a:buChar char="●"/>
            </a:pPr>
            <a:r>
              <a:rPr lang="en" sz="1440"/>
              <a:t>Fully connected layers and output layer</a:t>
            </a:r>
            <a:endParaRPr sz="144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4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1440"/>
          </a:p>
        </p:txBody>
      </p:sp>
      <p:sp>
        <p:nvSpPr>
          <p:cNvPr id="320" name="Google Shape;320;p19"/>
          <p:cNvSpPr txBox="1"/>
          <p:nvPr/>
        </p:nvSpPr>
        <p:spPr>
          <a:xfrm>
            <a:off x="2566825" y="3112200"/>
            <a:ext cx="500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050" y="2672525"/>
            <a:ext cx="4682000" cy="2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ctrTitle"/>
          </p:nvPr>
        </p:nvSpPr>
        <p:spPr>
          <a:xfrm>
            <a:off x="615075" y="123616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9090" algn="l" rtl="0"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lang="en" sz="1740"/>
              <a:t>combines the power of convolutional neural networks (CNN) and gated recurrent units (GRU). </a:t>
            </a:r>
            <a:endParaRPr sz="1740"/>
          </a:p>
        </p:txBody>
      </p:sp>
      <p:sp>
        <p:nvSpPr>
          <p:cNvPr id="327" name="Google Shape;327;p20"/>
          <p:cNvSpPr txBox="1"/>
          <p:nvPr/>
        </p:nvSpPr>
        <p:spPr>
          <a:xfrm>
            <a:off x="1759700" y="289250"/>
            <a:ext cx="638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CNN +GRU Architecture</a:t>
            </a:r>
            <a:endParaRPr sz="36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825" y="2648425"/>
            <a:ext cx="5101426" cy="2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ctrTitle"/>
          </p:nvPr>
        </p:nvSpPr>
        <p:spPr>
          <a:xfrm>
            <a:off x="2141875" y="83050"/>
            <a:ext cx="51591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Benchmark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880850" y="1041075"/>
            <a:ext cx="66873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Result are store inside 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result.txt</a:t>
            </a:r>
            <a:r>
              <a:rPr lang="en" sz="1800">
                <a:solidFill>
                  <a:srgbClr val="D9D9D9"/>
                </a:solidFill>
                <a:latin typeface="Nunito"/>
                <a:ea typeface="Nunito"/>
                <a:cs typeface="Nunito"/>
                <a:sym typeface="Nunito"/>
              </a:rPr>
              <a:t> file and in collab notebook</a:t>
            </a:r>
            <a:endParaRPr sz="1800">
              <a:solidFill>
                <a:srgbClr val="D9D9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21" title="BILSTM accuracy, ResNet101 accuracy, CNN+GRU accuracy and ResNet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25" y="1884475"/>
            <a:ext cx="7761924" cy="290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Oswald</vt:lpstr>
      <vt:lpstr>Arial</vt:lpstr>
      <vt:lpstr>Roboto</vt:lpstr>
      <vt:lpstr>Nunito</vt:lpstr>
      <vt:lpstr>Nunito SemiBold</vt:lpstr>
      <vt:lpstr>Maven Pro</vt:lpstr>
      <vt:lpstr>Momentum</vt:lpstr>
      <vt:lpstr>A Comprehensive Benchmarking for Deep Learning Models in WiFi Sensing </vt:lpstr>
      <vt:lpstr>Problem statement</vt:lpstr>
      <vt:lpstr>Expected deliverables</vt:lpstr>
      <vt:lpstr>Models and datasets used</vt:lpstr>
      <vt:lpstr>Overview of BILSTM, Resnet CNN+GRU</vt:lpstr>
      <vt:lpstr>BILSTM Architecture</vt:lpstr>
      <vt:lpstr>ResNet Architecture</vt:lpstr>
      <vt:lpstr>combines the power of convolutional neural networks (CNN) and gated recurrent units (GRU). </vt:lpstr>
      <vt:lpstr>Results of Benchmark</vt:lpstr>
      <vt:lpstr>Insight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Benchmarking for Deep Learning Models in WiFi Sensing </dc:title>
  <cp:lastModifiedBy>Dheeraj Deshwal</cp:lastModifiedBy>
  <cp:revision>1</cp:revision>
  <dcterms:modified xsi:type="dcterms:W3CDTF">2024-05-23T14:45:14Z</dcterms:modified>
</cp:coreProperties>
</file>