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43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943CE-4F8C-4DB3-8BCA-D08849AB3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0E0C8-B4C3-48C7-A334-D259A3ED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CF37A-CBFB-4C55-80DF-414CDC4D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0C2F-A4B3-4FE7-9081-BFAF452A5DE1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0BF13-2C92-479A-A043-F7994D1A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08BFC-7860-4BFB-8356-22464CE6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BC70-A9B8-4D58-AC30-F23F56668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9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02B6-BB4B-4C16-8182-77CD08A3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D4A55-15ED-4727-BB3E-1FC165DE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1326-036A-4B32-8F63-62A50C1F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0C2F-A4B3-4FE7-9081-BFAF452A5DE1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7B337-CDDA-44B1-BDF2-B5A6A22C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0FCC7-955F-4A11-ADCC-744B1282A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BC70-A9B8-4D58-AC30-F23F56668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08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C970C-47B6-4A20-BFC8-B34377EA0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ACC98-C532-46C5-BDAA-9F20E15D6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D36A5-351F-48BD-917B-31943DD0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0C2F-A4B3-4FE7-9081-BFAF452A5DE1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72CC5-E686-4F4C-9730-397E8A5D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638C9-55A3-4E90-A072-827B237C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BC70-A9B8-4D58-AC30-F23F56668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0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91267-8158-49EC-8A18-26E3A795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A422A-05CF-4B37-9A1A-6EA35913B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42003-F058-41DD-B472-3BD820A1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0C2F-A4B3-4FE7-9081-BFAF452A5DE1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90D15-A8E1-4860-8C0D-EFAB6BD7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6185-759C-4111-9FC4-FA430EDD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BC70-A9B8-4D58-AC30-F23F56668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96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D7773-6F1E-4AAF-812F-C2192195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942D8-2CF0-4492-946A-4569E97A6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4B980-FD63-4A29-A02F-388BD9200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0C2F-A4B3-4FE7-9081-BFAF452A5DE1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07181-52CF-4C80-AA2C-96A613B6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BE151-A115-4F0C-B628-A8B7D2F87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BC70-A9B8-4D58-AC30-F23F56668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44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1D1F-F770-47C8-81CF-EC21A2A7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9EA8C-DCCA-4AF2-A84A-D6E258F08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523A3-0603-4810-947C-6C8B7D327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98BE2-517E-4CF6-B991-A3DF7CC3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0C2F-A4B3-4FE7-9081-BFAF452A5DE1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5C2C1-8FC2-45FE-A499-99887092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7EF3E-EFD7-40A7-B1D2-BBCFE9B5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BC70-A9B8-4D58-AC30-F23F56668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42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1152-56E1-4073-A11B-69ACFEB9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02011-40B0-4BF7-87A1-B3F7CA710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D3C4E-8772-44C2-BF16-8D09EA89D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4EC3E-6497-4746-BEB3-8E2ADB354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BBD06-0DEF-4363-81FE-193AF602D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59DC9-A498-490C-9FA0-BD817114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0C2F-A4B3-4FE7-9081-BFAF452A5DE1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AD610-7BF8-40BF-90F7-3DE8ED351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E06D8-5BEF-4437-B960-CDE254C5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BC70-A9B8-4D58-AC30-F23F56668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06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2A32-2EBB-464C-B1BD-2B8F575F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21211-7A6B-4D51-ACCD-4D212284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0C2F-A4B3-4FE7-9081-BFAF452A5DE1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68F98-E75F-4DD1-B01F-373D618B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55D7A-BDE0-42A9-B1CE-38E752FF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BC70-A9B8-4D58-AC30-F23F56668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00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EDF9A-8E09-42C3-AF9C-DD831A90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0C2F-A4B3-4FE7-9081-BFAF452A5DE1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5C1C90-1CBE-46BF-8BFC-1AB9D6AB7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2AF8F-EA65-441A-A3A9-AD81AB0B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BC70-A9B8-4D58-AC30-F23F56668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95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6BEF-B127-422B-9478-E891AB56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D9FAD-5635-4C99-AC96-9EFD97404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CCCAC-E877-467E-8FDC-C07BA6E68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C4628-36A9-4C98-9757-8CE4633D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0C2F-A4B3-4FE7-9081-BFAF452A5DE1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197C7-D6D8-4CB9-81EC-9FE855FC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522D8-507E-44B9-B69A-86E87FF5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BC70-A9B8-4D58-AC30-F23F56668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7DF0-8AB2-4B8B-9797-05D15C48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0FC33B-AACC-4F7B-9C75-F7CF3403C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91C4D-BFFB-41F0-9C31-E0FC9189D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C8552-B79D-417C-8139-77FB8CAE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0C2F-A4B3-4FE7-9081-BFAF452A5DE1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536D7-3490-4427-A862-22D0CFA9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7C3BF-CF5E-490A-8508-742341BA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BC70-A9B8-4D58-AC30-F23F56668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16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38E75-1CAF-4242-9477-260770C23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6A368-BFA8-4182-8EA1-C53D25C90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96189-0335-47C2-AEDE-336AC8CD0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00C2F-A4B3-4FE7-9081-BFAF452A5DE1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B5C04-917A-4B79-88B2-55B959CA8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D6787-FF04-4693-AF0C-E98FCD70A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BBC70-A9B8-4D58-AC30-F23F56668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95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437ADA05-A7EC-441F-81E6-E4CA4D7244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7"/>
          <a:stretch/>
        </p:blipFill>
        <p:spPr bwMode="auto">
          <a:xfrm>
            <a:off x="1336081" y="72189"/>
            <a:ext cx="9519838" cy="6713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18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896897-5128-4D2D-8246-4624742BB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47" y="521775"/>
            <a:ext cx="9641305" cy="581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73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87FEF6-9265-4693-8AF3-B3CA1C4B4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73" y="587415"/>
            <a:ext cx="10846723" cy="589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3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>
            <a:extLst>
              <a:ext uri="{FF2B5EF4-FFF2-40B4-BE49-F238E27FC236}">
                <a16:creationId xmlns:a16="http://schemas.microsoft.com/office/drawing/2014/main" id="{BC4F5BA7-4EAB-4346-BC88-78E26D83C1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14"/>
          <a:stretch/>
        </p:blipFill>
        <p:spPr bwMode="auto">
          <a:xfrm>
            <a:off x="420546" y="2084638"/>
            <a:ext cx="9168298" cy="268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475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>
            <a:extLst>
              <a:ext uri="{FF2B5EF4-FFF2-40B4-BE49-F238E27FC236}">
                <a16:creationId xmlns:a16="http://schemas.microsoft.com/office/drawing/2014/main" id="{D61A33B9-9149-4ED9-A78B-C6A4070C4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94" y="2638926"/>
            <a:ext cx="11286764" cy="1580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58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>
            <a:extLst>
              <a:ext uri="{FF2B5EF4-FFF2-40B4-BE49-F238E27FC236}">
                <a16:creationId xmlns:a16="http://schemas.microsoft.com/office/drawing/2014/main" id="{3DF2A7EF-4E55-44DA-B66B-2981AFF97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76" y="848706"/>
            <a:ext cx="10904247" cy="5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82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>
            <a:extLst>
              <a:ext uri="{FF2B5EF4-FFF2-40B4-BE49-F238E27FC236}">
                <a16:creationId xmlns:a16="http://schemas.microsoft.com/office/drawing/2014/main" id="{EEBBFA31-7C0E-4C50-A27F-8D8E0875B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7" r="7243"/>
          <a:stretch/>
        </p:blipFill>
        <p:spPr bwMode="auto">
          <a:xfrm>
            <a:off x="688523" y="1051720"/>
            <a:ext cx="10814954" cy="4754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7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>
            <a:extLst>
              <a:ext uri="{FF2B5EF4-FFF2-40B4-BE49-F238E27FC236}">
                <a16:creationId xmlns:a16="http://schemas.microsoft.com/office/drawing/2014/main" id="{E8726C7D-EBEC-4383-B406-D0E418EADD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8"/>
          <a:stretch/>
        </p:blipFill>
        <p:spPr bwMode="auto">
          <a:xfrm>
            <a:off x="944418" y="738407"/>
            <a:ext cx="10303164" cy="538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37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57209-F075-499C-8A30-C287CC64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23" y="464467"/>
            <a:ext cx="10011954" cy="592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2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3A8743-924A-4631-9610-9028793877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00" t="9250" r="21375" b="7251"/>
          <a:stretch/>
        </p:blipFill>
        <p:spPr>
          <a:xfrm>
            <a:off x="2077452" y="749968"/>
            <a:ext cx="8037095" cy="535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4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7DE18A-A239-4EAC-8AE9-80BFF6A47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74" r="5822"/>
          <a:stretch/>
        </p:blipFill>
        <p:spPr>
          <a:xfrm>
            <a:off x="1323473" y="396276"/>
            <a:ext cx="9545053" cy="606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00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Gudimallam Sai Sushmanth</dc:creator>
  <cp:lastModifiedBy>Gudimallam Sai Sushmanth</cp:lastModifiedBy>
  <cp:revision>2</cp:revision>
  <dcterms:created xsi:type="dcterms:W3CDTF">2022-03-02T07:29:11Z</dcterms:created>
  <dcterms:modified xsi:type="dcterms:W3CDTF">2022-03-03T06:46:30Z</dcterms:modified>
</cp:coreProperties>
</file>