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A677A8C-6C95-4336-AACE-E2BC855242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Bank Loan Finance Dashboard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UMMARY">
            <a:extLst>
              <a:ext uri="{FF2B5EF4-FFF2-40B4-BE49-F238E27FC236}">
                <a16:creationId xmlns:a16="http://schemas.microsoft.com/office/drawing/2014/main" id="{118419DF-2721-4CB9-9660-4E04D3B99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OVERVIEW">
            <a:extLst>
              <a:ext uri="{FF2B5EF4-FFF2-40B4-BE49-F238E27FC236}">
                <a16:creationId xmlns:a16="http://schemas.microsoft.com/office/drawing/2014/main" id="{CDF9DF6E-C049-4634-A354-0743CD5D3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ETAILS">
            <a:extLst>
              <a:ext uri="{FF2B5EF4-FFF2-40B4-BE49-F238E27FC236}">
                <a16:creationId xmlns:a16="http://schemas.microsoft.com/office/drawing/2014/main" id="{EC84D38C-26BB-493B-90B2-8589062ED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7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Bank Loan Finance Dashboard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Loan Finance Dashboard</dc:title>
  <dc:creator/>
  <cp:lastModifiedBy>dheerajchukkala8121</cp:lastModifiedBy>
  <cp:revision>1</cp:revision>
  <dcterms:created xsi:type="dcterms:W3CDTF">2024-03-19T12:14:23Z</dcterms:created>
  <dcterms:modified xsi:type="dcterms:W3CDTF">2024-03-19T12:15:40Z</dcterms:modified>
</cp:coreProperties>
</file>