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1040" y="3329790"/>
            <a:ext cx="4876800" cy="2563010"/>
          </a:xfrm>
        </p:spPr>
        <p:txBody>
          <a:bodyPr anchor="ctr"/>
          <a:lstStyle/>
          <a:p>
            <a:r>
              <a:rPr lang="en-US" dirty="0"/>
              <a:t>Sales Forecasting using </a:t>
            </a:r>
            <a:r>
              <a:rPr lang="en-US" dirty="0" err="1"/>
              <a:t>LightGBM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780" y="654685"/>
            <a:ext cx="2895600" cy="1325563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780" y="2135533"/>
            <a:ext cx="4406900" cy="42208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1.EDA and Statistical Analysis</a:t>
            </a:r>
          </a:p>
          <a:p>
            <a:r>
              <a:rPr lang="en-US" dirty="0"/>
              <a:t>2.Feature Engineering</a:t>
            </a:r>
          </a:p>
          <a:p>
            <a:r>
              <a:rPr lang="en-US" dirty="0"/>
              <a:t>3.Lag feature Generation</a:t>
            </a:r>
          </a:p>
          <a:p>
            <a:r>
              <a:rPr lang="en-US" dirty="0"/>
              <a:t>4.Rolling mean feature generation</a:t>
            </a:r>
          </a:p>
          <a:p>
            <a:r>
              <a:rPr lang="en-US" dirty="0"/>
              <a:t>5.Exponentially weighed moving averages</a:t>
            </a:r>
          </a:p>
          <a:p>
            <a:r>
              <a:rPr lang="en-US" dirty="0"/>
              <a:t>6.Choosing ML model to deploy.</a:t>
            </a:r>
          </a:p>
          <a:p>
            <a:r>
              <a:rPr lang="en-US" dirty="0"/>
              <a:t>7.Parameter selection for performance tuning</a:t>
            </a:r>
          </a:p>
          <a:p>
            <a:r>
              <a:rPr lang="en-US" dirty="0"/>
              <a:t>8.Visualizing the forecasted sales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687871"/>
            <a:ext cx="7288282" cy="845217"/>
          </a:xfrm>
        </p:spPr>
        <p:txBody>
          <a:bodyPr/>
          <a:lstStyle/>
          <a:p>
            <a:r>
              <a:rPr lang="en-US" dirty="0"/>
              <a:t>Process Walkthrough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1725474"/>
            <a:ext cx="8776652" cy="4736286"/>
          </a:xfrm>
        </p:spPr>
        <p:txBody>
          <a:bodyPr>
            <a:normAutofit/>
          </a:bodyPr>
          <a:lstStyle/>
          <a:p>
            <a:r>
              <a:rPr lang="en-US" dirty="0"/>
              <a:t>EDA and Statistical Summary</a:t>
            </a:r>
          </a:p>
          <a:p>
            <a:pPr lvl="1"/>
            <a:r>
              <a:rPr lang="en-US" dirty="0"/>
              <a:t>Starting by exploring data, found datatypes being datetime, categorical and numerical </a:t>
            </a:r>
            <a:r>
              <a:rPr lang="en-US" dirty="0" err="1"/>
              <a:t>i.e</a:t>
            </a:r>
            <a:r>
              <a:rPr lang="en-US" dirty="0"/>
              <a:t> continuous target variable.</a:t>
            </a:r>
          </a:p>
          <a:p>
            <a:pPr marL="0" lvl="1" indent="0">
              <a:buNone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Feature Engineering</a:t>
            </a:r>
            <a:endParaRPr lang="en-US" dirty="0">
              <a:latin typeface="+mj-lt"/>
            </a:endParaRPr>
          </a:p>
          <a:p>
            <a:pPr lvl="1"/>
            <a:r>
              <a:rPr lang="en-US" dirty="0"/>
              <a:t>Started by deriving </a:t>
            </a:r>
            <a:r>
              <a:rPr 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r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elevant time-related features from the date column,  and created additional features like lag features and rolling mean.</a:t>
            </a:r>
          </a:p>
          <a:p>
            <a:pPr marL="0" lvl="1" indent="0">
              <a:buNone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Encoding</a:t>
            </a:r>
            <a:endParaRPr lang="en-US" dirty="0"/>
          </a:p>
          <a:p>
            <a:pPr lvl="1"/>
            <a:r>
              <a:rPr lang="en-US" dirty="0"/>
              <a:t>Encoded selected categorical features into numeric features.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Tenorite"/>
              </a:rPr>
              <a:t>Modelling </a:t>
            </a:r>
            <a:endParaRPr lang="en-US" dirty="0"/>
          </a:p>
          <a:p>
            <a:pPr lvl="1"/>
            <a:r>
              <a:rPr lang="en-US" dirty="0"/>
              <a:t>Chose </a:t>
            </a:r>
            <a:r>
              <a:rPr lang="en-US" dirty="0" err="1"/>
              <a:t>LightGBM</a:t>
            </a:r>
            <a:r>
              <a:rPr lang="en-US" dirty="0"/>
              <a:t> algorithm for forecasting sales.</a:t>
            </a:r>
          </a:p>
          <a:p>
            <a:pPr marL="0" lvl="1" indent="0">
              <a:buNone/>
            </a:pPr>
            <a:r>
              <a:rPr lang="en-US" b="1" dirty="0">
                <a:solidFill>
                  <a:prstClr val="black"/>
                </a:solidFill>
                <a:latin typeface="Tenorite"/>
              </a:rPr>
              <a:t>Visualization</a:t>
            </a:r>
          </a:p>
          <a:p>
            <a:pPr marL="0" lvl="1" indent="0">
              <a:buNone/>
            </a:pPr>
            <a:r>
              <a:rPr lang="en-US" dirty="0"/>
              <a:t>Used Seaborn and </a:t>
            </a:r>
            <a:r>
              <a:rPr lang="en-US" dirty="0" err="1"/>
              <a:t>Matplotlib.pyplot</a:t>
            </a:r>
            <a:r>
              <a:rPr lang="en-US" dirty="0"/>
              <a:t> for casting graphical visualizations.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{8ABFE5A8-DE48-4782-A322-0125F4B88D3E}tf67328976_win32</Template>
  <TotalTime>49</TotalTime>
  <Words>137</Words>
  <Application>Microsoft Office PowerPoint</Application>
  <PresentationFormat>Widescreen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Tenorite</vt:lpstr>
      <vt:lpstr>Custom</vt:lpstr>
      <vt:lpstr>Sales Forecasting using LightGBM </vt:lpstr>
      <vt:lpstr>Approach</vt:lpstr>
      <vt:lpstr>Process 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Forecasting using LightGBM </dc:title>
  <dc:creator>dheerajchukkala8121</dc:creator>
  <cp:lastModifiedBy>dheerajchukkala8121</cp:lastModifiedBy>
  <cp:revision>1</cp:revision>
  <dcterms:created xsi:type="dcterms:W3CDTF">2024-05-18T10:59:13Z</dcterms:created>
  <dcterms:modified xsi:type="dcterms:W3CDTF">2024-05-18T11:48:51Z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