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8" r:id="rId9"/>
    <p:sldId id="271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944F9-26FA-491E-A847-E6E1BC83D90A}" v="15" dt="2025-05-09T01:26:21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la, Dheeraj (UMKC-Student)" userId="6292fcf9-f038-4032-9946-b0c0d0c5358c" providerId="ADAL" clId="{7D4944F9-26FA-491E-A847-E6E1BC83D90A}"/>
    <pc:docChg chg="undo custSel delSld modSld addSection delSection">
      <pc:chgData name="Golla, Dheeraj (UMKC-Student)" userId="6292fcf9-f038-4032-9946-b0c0d0c5358c" providerId="ADAL" clId="{7D4944F9-26FA-491E-A847-E6E1BC83D90A}" dt="2025-05-09T01:26:45.702" v="356" actId="20577"/>
      <pc:docMkLst>
        <pc:docMk/>
      </pc:docMkLst>
      <pc:sldChg chg="addSp modSp mod">
        <pc:chgData name="Golla, Dheeraj (UMKC-Student)" userId="6292fcf9-f038-4032-9946-b0c0d0c5358c" providerId="ADAL" clId="{7D4944F9-26FA-491E-A847-E6E1BC83D90A}" dt="2025-05-09T01:26:21.797" v="348"/>
        <pc:sldMkLst>
          <pc:docMk/>
          <pc:sldMk cId="724803460" sldId="257"/>
        </pc:sldMkLst>
        <pc:spChg chg="mod">
          <ac:chgData name="Golla, Dheeraj (UMKC-Student)" userId="6292fcf9-f038-4032-9946-b0c0d0c5358c" providerId="ADAL" clId="{7D4944F9-26FA-491E-A847-E6E1BC83D90A}" dt="2025-05-09T01:26:05.736" v="342" actId="20577"/>
          <ac:spMkLst>
            <pc:docMk/>
            <pc:sldMk cId="724803460" sldId="257"/>
            <ac:spMk id="3" creationId="{45BC9CB4-B647-0381-8582-BF2AFDD4234E}"/>
          </ac:spMkLst>
        </pc:spChg>
        <pc:spChg chg="add mod">
          <ac:chgData name="Golla, Dheeraj (UMKC-Student)" userId="6292fcf9-f038-4032-9946-b0c0d0c5358c" providerId="ADAL" clId="{7D4944F9-26FA-491E-A847-E6E1BC83D90A}" dt="2025-05-09T01:26:21.797" v="348"/>
          <ac:spMkLst>
            <pc:docMk/>
            <pc:sldMk cId="724803460" sldId="257"/>
            <ac:spMk id="4" creationId="{B548DE59-D37A-0F31-632E-C4B212C7EAA2}"/>
          </ac:spMkLst>
        </pc:spChg>
        <pc:graphicFrameChg chg="add mod">
          <ac:chgData name="Golla, Dheeraj (UMKC-Student)" userId="6292fcf9-f038-4032-9946-b0c0d0c5358c" providerId="ADAL" clId="{7D4944F9-26FA-491E-A847-E6E1BC83D90A}" dt="2025-05-09T01:23:49.557" v="290"/>
          <ac:graphicFrameMkLst>
            <pc:docMk/>
            <pc:sldMk cId="724803460" sldId="257"/>
            <ac:graphicFrameMk id="5" creationId="{B679B762-99ED-68AA-ABFB-C1D5C668D3F8}"/>
          </ac:graphicFrameMkLst>
        </pc:graphicFrameChg>
      </pc:sldChg>
      <pc:sldChg chg="modSp mod">
        <pc:chgData name="Golla, Dheeraj (UMKC-Student)" userId="6292fcf9-f038-4032-9946-b0c0d0c5358c" providerId="ADAL" clId="{7D4944F9-26FA-491E-A847-E6E1BC83D90A}" dt="2025-05-09T01:25:26.554" v="338" actId="403"/>
        <pc:sldMkLst>
          <pc:docMk/>
          <pc:sldMk cId="3455684452" sldId="259"/>
        </pc:sldMkLst>
        <pc:spChg chg="mod">
          <ac:chgData name="Golla, Dheeraj (UMKC-Student)" userId="6292fcf9-f038-4032-9946-b0c0d0c5358c" providerId="ADAL" clId="{7D4944F9-26FA-491E-A847-E6E1BC83D90A}" dt="2025-05-09T01:25:26.554" v="338" actId="403"/>
          <ac:spMkLst>
            <pc:docMk/>
            <pc:sldMk cId="3455684452" sldId="259"/>
            <ac:spMk id="3" creationId="{2EFED126-B5D7-8751-C8AE-EC37490DA49C}"/>
          </ac:spMkLst>
        </pc:spChg>
      </pc:sldChg>
      <pc:sldChg chg="modSp mod">
        <pc:chgData name="Golla, Dheeraj (UMKC-Student)" userId="6292fcf9-f038-4032-9946-b0c0d0c5358c" providerId="ADAL" clId="{7D4944F9-26FA-491E-A847-E6E1BC83D90A}" dt="2025-05-08T22:39:59.353" v="90" actId="404"/>
        <pc:sldMkLst>
          <pc:docMk/>
          <pc:sldMk cId="1717471455" sldId="260"/>
        </pc:sldMkLst>
        <pc:spChg chg="mod">
          <ac:chgData name="Golla, Dheeraj (UMKC-Student)" userId="6292fcf9-f038-4032-9946-b0c0d0c5358c" providerId="ADAL" clId="{7D4944F9-26FA-491E-A847-E6E1BC83D90A}" dt="2025-05-08T22:39:59.353" v="90" actId="404"/>
          <ac:spMkLst>
            <pc:docMk/>
            <pc:sldMk cId="1717471455" sldId="260"/>
            <ac:spMk id="2" creationId="{F209947A-F8FA-84E1-8A49-3B80B6140236}"/>
          </ac:spMkLst>
        </pc:spChg>
        <pc:spChg chg="mod">
          <ac:chgData name="Golla, Dheeraj (UMKC-Student)" userId="6292fcf9-f038-4032-9946-b0c0d0c5358c" providerId="ADAL" clId="{7D4944F9-26FA-491E-A847-E6E1BC83D90A}" dt="2025-05-08T22:39:55.299" v="88" actId="403"/>
          <ac:spMkLst>
            <pc:docMk/>
            <pc:sldMk cId="1717471455" sldId="260"/>
            <ac:spMk id="3" creationId="{08ABDEE8-9FFB-1399-9FFF-035D68593892}"/>
          </ac:spMkLst>
        </pc:spChg>
      </pc:sldChg>
      <pc:sldChg chg="modSp mod">
        <pc:chgData name="Golla, Dheeraj (UMKC-Student)" userId="6292fcf9-f038-4032-9946-b0c0d0c5358c" providerId="ADAL" clId="{7D4944F9-26FA-491E-A847-E6E1BC83D90A}" dt="2025-05-09T01:25:45.551" v="340" actId="1076"/>
        <pc:sldMkLst>
          <pc:docMk/>
          <pc:sldMk cId="3584179852" sldId="261"/>
        </pc:sldMkLst>
        <pc:spChg chg="mod">
          <ac:chgData name="Golla, Dheeraj (UMKC-Student)" userId="6292fcf9-f038-4032-9946-b0c0d0c5358c" providerId="ADAL" clId="{7D4944F9-26FA-491E-A847-E6E1BC83D90A}" dt="2025-05-09T01:25:40.047" v="339" actId="1076"/>
          <ac:spMkLst>
            <pc:docMk/>
            <pc:sldMk cId="3584179852" sldId="261"/>
            <ac:spMk id="2" creationId="{48C466C5-EFAE-0973-6973-A41CFB2AEFDC}"/>
          </ac:spMkLst>
        </pc:spChg>
        <pc:spChg chg="mod">
          <ac:chgData name="Golla, Dheeraj (UMKC-Student)" userId="6292fcf9-f038-4032-9946-b0c0d0c5358c" providerId="ADAL" clId="{7D4944F9-26FA-491E-A847-E6E1BC83D90A}" dt="2025-05-09T01:25:45.551" v="340" actId="1076"/>
          <ac:spMkLst>
            <pc:docMk/>
            <pc:sldMk cId="3584179852" sldId="261"/>
            <ac:spMk id="3" creationId="{C44F6B28-D6A4-07A2-BDBC-BC437E5FEB30}"/>
          </ac:spMkLst>
        </pc:spChg>
      </pc:sldChg>
      <pc:sldChg chg="addSp modSp mod">
        <pc:chgData name="Golla, Dheeraj (UMKC-Student)" userId="6292fcf9-f038-4032-9946-b0c0d0c5358c" providerId="ADAL" clId="{7D4944F9-26FA-491E-A847-E6E1BC83D90A}" dt="2025-05-08T22:51:36.400" v="140" actId="113"/>
        <pc:sldMkLst>
          <pc:docMk/>
          <pc:sldMk cId="3534340472" sldId="262"/>
        </pc:sldMkLst>
        <pc:spChg chg="mod">
          <ac:chgData name="Golla, Dheeraj (UMKC-Student)" userId="6292fcf9-f038-4032-9946-b0c0d0c5358c" providerId="ADAL" clId="{7D4944F9-26FA-491E-A847-E6E1BC83D90A}" dt="2025-05-08T22:44:15.646" v="111" actId="404"/>
          <ac:spMkLst>
            <pc:docMk/>
            <pc:sldMk cId="3534340472" sldId="262"/>
            <ac:spMk id="2" creationId="{9A7612C5-E0CC-E050-3E46-DE012AEFDCA8}"/>
          </ac:spMkLst>
        </pc:spChg>
        <pc:spChg chg="mod">
          <ac:chgData name="Golla, Dheeraj (UMKC-Student)" userId="6292fcf9-f038-4032-9946-b0c0d0c5358c" providerId="ADAL" clId="{7D4944F9-26FA-491E-A847-E6E1BC83D90A}" dt="2025-05-08T22:51:36.400" v="140" actId="113"/>
          <ac:spMkLst>
            <pc:docMk/>
            <pc:sldMk cId="3534340472" sldId="262"/>
            <ac:spMk id="3" creationId="{94DDD9ED-DB5F-0AA1-8D7E-8133332637D8}"/>
          </ac:spMkLst>
        </pc:spChg>
        <pc:spChg chg="add">
          <ac:chgData name="Golla, Dheeraj (UMKC-Student)" userId="6292fcf9-f038-4032-9946-b0c0d0c5358c" providerId="ADAL" clId="{7D4944F9-26FA-491E-A847-E6E1BC83D90A}" dt="2025-05-08T22:50:59.227" v="132"/>
          <ac:spMkLst>
            <pc:docMk/>
            <pc:sldMk cId="3534340472" sldId="262"/>
            <ac:spMk id="4" creationId="{5636128B-49D4-546C-65EA-A497CC16BACB}"/>
          </ac:spMkLst>
        </pc:spChg>
      </pc:sldChg>
      <pc:sldChg chg="del">
        <pc:chgData name="Golla, Dheeraj (UMKC-Student)" userId="6292fcf9-f038-4032-9946-b0c0d0c5358c" providerId="ADAL" clId="{7D4944F9-26FA-491E-A847-E6E1BC83D90A}" dt="2025-05-09T01:19:29.365" v="212" actId="2696"/>
        <pc:sldMkLst>
          <pc:docMk/>
          <pc:sldMk cId="404618388" sldId="263"/>
        </pc:sldMkLst>
      </pc:sldChg>
      <pc:sldChg chg="del">
        <pc:chgData name="Golla, Dheeraj (UMKC-Student)" userId="6292fcf9-f038-4032-9946-b0c0d0c5358c" providerId="ADAL" clId="{7D4944F9-26FA-491E-A847-E6E1BC83D90A}" dt="2025-05-08T22:51:49.409" v="141" actId="2696"/>
        <pc:sldMkLst>
          <pc:docMk/>
          <pc:sldMk cId="473941284" sldId="264"/>
        </pc:sldMkLst>
      </pc:sldChg>
      <pc:sldChg chg="modSp mod">
        <pc:chgData name="Golla, Dheeraj (UMKC-Student)" userId="6292fcf9-f038-4032-9946-b0c0d0c5358c" providerId="ADAL" clId="{7D4944F9-26FA-491E-A847-E6E1BC83D90A}" dt="2025-05-09T01:19:59.562" v="224" actId="1076"/>
        <pc:sldMkLst>
          <pc:docMk/>
          <pc:sldMk cId="2414307957" sldId="265"/>
        </pc:sldMkLst>
        <pc:spChg chg="mod">
          <ac:chgData name="Golla, Dheeraj (UMKC-Student)" userId="6292fcf9-f038-4032-9946-b0c0d0c5358c" providerId="ADAL" clId="{7D4944F9-26FA-491E-A847-E6E1BC83D90A}" dt="2025-05-09T01:19:59.562" v="224" actId="1076"/>
          <ac:spMkLst>
            <pc:docMk/>
            <pc:sldMk cId="2414307957" sldId="265"/>
            <ac:spMk id="2" creationId="{E0221C49-5270-3A25-89D2-99C81037C81A}"/>
          </ac:spMkLst>
        </pc:spChg>
        <pc:spChg chg="mod">
          <ac:chgData name="Golla, Dheeraj (UMKC-Student)" userId="6292fcf9-f038-4032-9946-b0c0d0c5358c" providerId="ADAL" clId="{7D4944F9-26FA-491E-A847-E6E1BC83D90A}" dt="2025-05-09T01:19:47.265" v="220" actId="2711"/>
          <ac:spMkLst>
            <pc:docMk/>
            <pc:sldMk cId="2414307957" sldId="265"/>
            <ac:spMk id="3" creationId="{C3B2B37B-30E2-ADD2-C7AF-72FA678FB4B4}"/>
          </ac:spMkLst>
        </pc:spChg>
      </pc:sldChg>
      <pc:sldChg chg="del">
        <pc:chgData name="Golla, Dheeraj (UMKC-Student)" userId="6292fcf9-f038-4032-9946-b0c0d0c5358c" providerId="ADAL" clId="{7D4944F9-26FA-491E-A847-E6E1BC83D90A}" dt="2025-05-08T22:52:06.954" v="142" actId="2696"/>
        <pc:sldMkLst>
          <pc:docMk/>
          <pc:sldMk cId="1514643815" sldId="266"/>
        </pc:sldMkLst>
      </pc:sldChg>
      <pc:sldChg chg="del">
        <pc:chgData name="Golla, Dheeraj (UMKC-Student)" userId="6292fcf9-f038-4032-9946-b0c0d0c5358c" providerId="ADAL" clId="{7D4944F9-26FA-491E-A847-E6E1BC83D90A}" dt="2025-05-08T22:52:13.568" v="143" actId="2696"/>
        <pc:sldMkLst>
          <pc:docMk/>
          <pc:sldMk cId="4142302970" sldId="267"/>
        </pc:sldMkLst>
      </pc:sldChg>
      <pc:sldChg chg="modSp mod">
        <pc:chgData name="Golla, Dheeraj (UMKC-Student)" userId="6292fcf9-f038-4032-9946-b0c0d0c5358c" providerId="ADAL" clId="{7D4944F9-26FA-491E-A847-E6E1BC83D90A}" dt="2025-05-09T01:15:43.617" v="172" actId="20577"/>
        <pc:sldMkLst>
          <pc:docMk/>
          <pc:sldMk cId="2099576587" sldId="268"/>
        </pc:sldMkLst>
        <pc:spChg chg="mod">
          <ac:chgData name="Golla, Dheeraj (UMKC-Student)" userId="6292fcf9-f038-4032-9946-b0c0d0c5358c" providerId="ADAL" clId="{7D4944F9-26FA-491E-A847-E6E1BC83D90A}" dt="2025-05-09T01:14:18.645" v="150" actId="2711"/>
          <ac:spMkLst>
            <pc:docMk/>
            <pc:sldMk cId="2099576587" sldId="268"/>
            <ac:spMk id="2" creationId="{32210689-42D7-F861-B386-9D8DDB8F72E4}"/>
          </ac:spMkLst>
        </pc:spChg>
        <pc:spChg chg="mod">
          <ac:chgData name="Golla, Dheeraj (UMKC-Student)" userId="6292fcf9-f038-4032-9946-b0c0d0c5358c" providerId="ADAL" clId="{7D4944F9-26FA-491E-A847-E6E1BC83D90A}" dt="2025-05-09T01:15:43.617" v="172" actId="20577"/>
          <ac:spMkLst>
            <pc:docMk/>
            <pc:sldMk cId="2099576587" sldId="268"/>
            <ac:spMk id="3" creationId="{8FC079F3-74DA-BB8C-7FDE-298125D4B52B}"/>
          </ac:spMkLst>
        </pc:spChg>
      </pc:sldChg>
      <pc:sldChg chg="del">
        <pc:chgData name="Golla, Dheeraj (UMKC-Student)" userId="6292fcf9-f038-4032-9946-b0c0d0c5358c" providerId="ADAL" clId="{7D4944F9-26FA-491E-A847-E6E1BC83D90A}" dt="2025-05-09T01:14:30.673" v="151" actId="2696"/>
        <pc:sldMkLst>
          <pc:docMk/>
          <pc:sldMk cId="1549514034" sldId="269"/>
        </pc:sldMkLst>
      </pc:sldChg>
      <pc:sldChg chg="del">
        <pc:chgData name="Golla, Dheeraj (UMKC-Student)" userId="6292fcf9-f038-4032-9946-b0c0d0c5358c" providerId="ADAL" clId="{7D4944F9-26FA-491E-A847-E6E1BC83D90A}" dt="2025-05-09T01:14:33.689" v="152" actId="2696"/>
        <pc:sldMkLst>
          <pc:docMk/>
          <pc:sldMk cId="581720487" sldId="270"/>
        </pc:sldMkLst>
      </pc:sldChg>
      <pc:sldChg chg="modSp mod">
        <pc:chgData name="Golla, Dheeraj (UMKC-Student)" userId="6292fcf9-f038-4032-9946-b0c0d0c5358c" providerId="ADAL" clId="{7D4944F9-26FA-491E-A847-E6E1BC83D90A}" dt="2025-05-09T01:26:45.702" v="356" actId="20577"/>
        <pc:sldMkLst>
          <pc:docMk/>
          <pc:sldMk cId="1416553215" sldId="271"/>
        </pc:sldMkLst>
        <pc:spChg chg="mod">
          <ac:chgData name="Golla, Dheeraj (UMKC-Student)" userId="6292fcf9-f038-4032-9946-b0c0d0c5358c" providerId="ADAL" clId="{7D4944F9-26FA-491E-A847-E6E1BC83D90A}" dt="2025-05-09T01:14:55.928" v="157" actId="2711"/>
          <ac:spMkLst>
            <pc:docMk/>
            <pc:sldMk cId="1416553215" sldId="271"/>
            <ac:spMk id="2" creationId="{6B5D9DDE-A2A6-CEFB-F667-A110582BD671}"/>
          </ac:spMkLst>
        </pc:spChg>
        <pc:spChg chg="mod">
          <ac:chgData name="Golla, Dheeraj (UMKC-Student)" userId="6292fcf9-f038-4032-9946-b0c0d0c5358c" providerId="ADAL" clId="{7D4944F9-26FA-491E-A847-E6E1BC83D90A}" dt="2025-05-09T01:26:45.702" v="356" actId="20577"/>
          <ac:spMkLst>
            <pc:docMk/>
            <pc:sldMk cId="1416553215" sldId="271"/>
            <ac:spMk id="3" creationId="{AEAFEFF4-2600-3D35-2AEF-568C907C362F}"/>
          </ac:spMkLst>
        </pc:spChg>
      </pc:sldChg>
      <pc:sldChg chg="modSp del mod">
        <pc:chgData name="Golla, Dheeraj (UMKC-Student)" userId="6292fcf9-f038-4032-9946-b0c0d0c5358c" providerId="ADAL" clId="{7D4944F9-26FA-491E-A847-E6E1BC83D90A}" dt="2025-05-09T01:15:47.781" v="173" actId="2696"/>
        <pc:sldMkLst>
          <pc:docMk/>
          <pc:sldMk cId="1990172846" sldId="272"/>
        </pc:sldMkLst>
        <pc:spChg chg="mod">
          <ac:chgData name="Golla, Dheeraj (UMKC-Student)" userId="6292fcf9-f038-4032-9946-b0c0d0c5358c" providerId="ADAL" clId="{7D4944F9-26FA-491E-A847-E6E1BC83D90A}" dt="2025-05-09T01:15:17.221" v="160" actId="2711"/>
          <ac:spMkLst>
            <pc:docMk/>
            <pc:sldMk cId="1990172846" sldId="272"/>
            <ac:spMk id="2" creationId="{E73288B8-A9ED-D0FF-42C0-CC350F698DAB}"/>
          </ac:spMkLst>
        </pc:spChg>
        <pc:spChg chg="mod">
          <ac:chgData name="Golla, Dheeraj (UMKC-Student)" userId="6292fcf9-f038-4032-9946-b0c0d0c5358c" providerId="ADAL" clId="{7D4944F9-26FA-491E-A847-E6E1BC83D90A}" dt="2025-05-09T01:15:36.833" v="166" actId="21"/>
          <ac:spMkLst>
            <pc:docMk/>
            <pc:sldMk cId="1990172846" sldId="272"/>
            <ac:spMk id="3" creationId="{05FBE6F4-0BD0-9A8B-8397-5A3629EBC6EE}"/>
          </ac:spMkLst>
        </pc:spChg>
      </pc:sldChg>
      <pc:sldChg chg="del">
        <pc:chgData name="Golla, Dheeraj (UMKC-Student)" userId="6292fcf9-f038-4032-9946-b0c0d0c5358c" providerId="ADAL" clId="{7D4944F9-26FA-491E-A847-E6E1BC83D90A}" dt="2025-05-09T01:15:58.554" v="176" actId="2696"/>
        <pc:sldMkLst>
          <pc:docMk/>
          <pc:sldMk cId="908500290" sldId="273"/>
        </pc:sldMkLst>
      </pc:sldChg>
      <pc:sldChg chg="modSp mod">
        <pc:chgData name="Golla, Dheeraj (UMKC-Student)" userId="6292fcf9-f038-4032-9946-b0c0d0c5358c" providerId="ADAL" clId="{7D4944F9-26FA-491E-A847-E6E1BC83D90A}" dt="2025-05-09T01:16:14.352" v="181" actId="404"/>
        <pc:sldMkLst>
          <pc:docMk/>
          <pc:sldMk cId="43953003" sldId="274"/>
        </pc:sldMkLst>
        <pc:spChg chg="mod">
          <ac:chgData name="Golla, Dheeraj (UMKC-Student)" userId="6292fcf9-f038-4032-9946-b0c0d0c5358c" providerId="ADAL" clId="{7D4944F9-26FA-491E-A847-E6E1BC83D90A}" dt="2025-05-09T01:16:14.352" v="181" actId="404"/>
          <ac:spMkLst>
            <pc:docMk/>
            <pc:sldMk cId="43953003" sldId="274"/>
            <ac:spMk id="2" creationId="{ADC04799-C2ED-1163-3F70-316D383CCBC6}"/>
          </ac:spMkLst>
        </pc:spChg>
        <pc:spChg chg="mod">
          <ac:chgData name="Golla, Dheeraj (UMKC-Student)" userId="6292fcf9-f038-4032-9946-b0c0d0c5358c" providerId="ADAL" clId="{7D4944F9-26FA-491E-A847-E6E1BC83D90A}" dt="2025-05-09T01:16:07.189" v="178" actId="255"/>
          <ac:spMkLst>
            <pc:docMk/>
            <pc:sldMk cId="43953003" sldId="274"/>
            <ac:spMk id="3" creationId="{6BAA7B6D-369A-BB42-945E-B29F7E61D1FC}"/>
          </ac:spMkLst>
        </pc:spChg>
      </pc:sldChg>
      <pc:sldChg chg="modSp mod">
        <pc:chgData name="Golla, Dheeraj (UMKC-Student)" userId="6292fcf9-f038-4032-9946-b0c0d0c5358c" providerId="ADAL" clId="{7D4944F9-26FA-491E-A847-E6E1BC83D90A}" dt="2025-05-09T01:16:31.866" v="186" actId="313"/>
        <pc:sldMkLst>
          <pc:docMk/>
          <pc:sldMk cId="1731279582" sldId="275"/>
        </pc:sldMkLst>
        <pc:spChg chg="mod">
          <ac:chgData name="Golla, Dheeraj (UMKC-Student)" userId="6292fcf9-f038-4032-9946-b0c0d0c5358c" providerId="ADAL" clId="{7D4944F9-26FA-491E-A847-E6E1BC83D90A}" dt="2025-05-09T01:16:31.866" v="186" actId="313"/>
          <ac:spMkLst>
            <pc:docMk/>
            <pc:sldMk cId="1731279582" sldId="275"/>
            <ac:spMk id="3" creationId="{522A6B37-7F05-7FB6-EC59-F8B748B7200E}"/>
          </ac:spMkLst>
        </pc:spChg>
      </pc:sldChg>
      <pc:sldChg chg="addSp modSp mod">
        <pc:chgData name="Golla, Dheeraj (UMKC-Student)" userId="6292fcf9-f038-4032-9946-b0c0d0c5358c" providerId="ADAL" clId="{7D4944F9-26FA-491E-A847-E6E1BC83D90A}" dt="2025-05-09T01:18:50.468" v="211" actId="1076"/>
        <pc:sldMkLst>
          <pc:docMk/>
          <pc:sldMk cId="2007578650" sldId="276"/>
        </pc:sldMkLst>
        <pc:spChg chg="mod">
          <ac:chgData name="Golla, Dheeraj (UMKC-Student)" userId="6292fcf9-f038-4032-9946-b0c0d0c5358c" providerId="ADAL" clId="{7D4944F9-26FA-491E-A847-E6E1BC83D90A}" dt="2025-05-09T01:18:50.468" v="211" actId="1076"/>
          <ac:spMkLst>
            <pc:docMk/>
            <pc:sldMk cId="2007578650" sldId="276"/>
            <ac:spMk id="2" creationId="{C9A65A5E-F853-A70A-851C-2259F91CB8B5}"/>
          </ac:spMkLst>
        </pc:spChg>
        <pc:spChg chg="mod">
          <ac:chgData name="Golla, Dheeraj (UMKC-Student)" userId="6292fcf9-f038-4032-9946-b0c0d0c5358c" providerId="ADAL" clId="{7D4944F9-26FA-491E-A847-E6E1BC83D90A}" dt="2025-05-09T01:18:38.363" v="208" actId="20577"/>
          <ac:spMkLst>
            <pc:docMk/>
            <pc:sldMk cId="2007578650" sldId="276"/>
            <ac:spMk id="3" creationId="{67553FC8-0BFB-6B89-7157-A9AB39EEFFE2}"/>
          </ac:spMkLst>
        </pc:spChg>
        <pc:spChg chg="add">
          <ac:chgData name="Golla, Dheeraj (UMKC-Student)" userId="6292fcf9-f038-4032-9946-b0c0d0c5358c" providerId="ADAL" clId="{7D4944F9-26FA-491E-A847-E6E1BC83D90A}" dt="2025-05-09T01:17:42.842" v="194"/>
          <ac:spMkLst>
            <pc:docMk/>
            <pc:sldMk cId="2007578650" sldId="276"/>
            <ac:spMk id="4" creationId="{5BA23025-CA96-96CF-879F-98600B60B9D4}"/>
          </ac:spMkLst>
        </pc:spChg>
        <pc:spChg chg="add">
          <ac:chgData name="Golla, Dheeraj (UMKC-Student)" userId="6292fcf9-f038-4032-9946-b0c0d0c5358c" providerId="ADAL" clId="{7D4944F9-26FA-491E-A847-E6E1BC83D90A}" dt="2025-05-09T01:17:49.208" v="196"/>
          <ac:spMkLst>
            <pc:docMk/>
            <pc:sldMk cId="2007578650" sldId="276"/>
            <ac:spMk id="5" creationId="{393F285D-2ED0-2D4B-B0C0-83C6ED27AF20}"/>
          </ac:spMkLst>
        </pc:spChg>
        <pc:spChg chg="add">
          <ac:chgData name="Golla, Dheeraj (UMKC-Student)" userId="6292fcf9-f038-4032-9946-b0c0d0c5358c" providerId="ADAL" clId="{7D4944F9-26FA-491E-A847-E6E1BC83D90A}" dt="2025-05-09T01:18:06.896" v="197"/>
          <ac:spMkLst>
            <pc:docMk/>
            <pc:sldMk cId="2007578650" sldId="276"/>
            <ac:spMk id="6" creationId="{A7BBCB87-BE9A-C7F7-3C52-4E31D1CD052B}"/>
          </ac:spMkLst>
        </pc:spChg>
        <pc:spChg chg="add">
          <ac:chgData name="Golla, Dheeraj (UMKC-Student)" userId="6292fcf9-f038-4032-9946-b0c0d0c5358c" providerId="ADAL" clId="{7D4944F9-26FA-491E-A847-E6E1BC83D90A}" dt="2025-05-09T01:18:24.481" v="206"/>
          <ac:spMkLst>
            <pc:docMk/>
            <pc:sldMk cId="2007578650" sldId="276"/>
            <ac:spMk id="7" creationId="{B067A021-837E-49F2-00F7-EAC7A856F4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6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1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6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685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2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24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9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1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2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902E-080D-4A69-86F7-341E7D9DBD9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E207FF-CD2F-4A35-8A40-8761B166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B076-270A-5B4A-5610-C2E9ADAD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2" y="522514"/>
            <a:ext cx="10515600" cy="103414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Charter" panose="02000503060000020004" pitchFamily="2" charset="0"/>
              </a:rPr>
              <a:t>Customer Segmentation Using Unsupervised Learning</a:t>
            </a:r>
            <a:br>
              <a:rPr lang="en-US" b="1" dirty="0">
                <a:latin typeface="Charter" panose="02000503060000020004" pitchFamily="2" charset="0"/>
              </a:rPr>
            </a:br>
            <a:endParaRPr lang="en-IN" b="1" dirty="0">
              <a:latin typeface="Charter" panose="0200050306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C9CB4-B647-0381-8582-BF2AFDD4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15888"/>
            <a:ext cx="11125199" cy="2699656"/>
          </a:xfrm>
        </p:spPr>
        <p:txBody>
          <a:bodyPr>
            <a:normAutofit/>
          </a:bodyPr>
          <a:lstStyle/>
          <a:p>
            <a:pPr algn="just"/>
            <a:r>
              <a:rPr lang="en-US" sz="2200" dirty="0">
                <a:latin typeface="Charter" panose="02000503060000020004" pitchFamily="2" charset="0"/>
              </a:rPr>
              <a:t>This presentation outlines a customer segmentation project leveraging unsupervised learning techniques, specifically K-Means, and Principal Component Analysis (PCA). </a:t>
            </a:r>
          </a:p>
          <a:p>
            <a:pPr algn="just"/>
            <a:r>
              <a:rPr lang="en-US" sz="2200" dirty="0">
                <a:latin typeface="Charter" panose="02000503060000020004" pitchFamily="2" charset="0"/>
              </a:rPr>
              <a:t>The project aims to group customers based on their demographic attributes like age, gender, location, hobbies, income, and spending score to enable personalized marketing and optimize business strategies.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48DE59-D37A-0F31-632E-C4B212C7EAA2}"/>
              </a:ext>
            </a:extLst>
          </p:cNvPr>
          <p:cNvSpPr txBox="1">
            <a:spLocks/>
          </p:cNvSpPr>
          <p:nvPr/>
        </p:nvSpPr>
        <p:spPr>
          <a:xfrm>
            <a:off x="7043057" y="4278087"/>
            <a:ext cx="5148944" cy="25037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 panose="02000503060000020004" pitchFamily="2" charset="0"/>
              </a:rPr>
              <a:t>Team 7</a:t>
            </a:r>
          </a:p>
          <a:p>
            <a:pPr algn="ctr"/>
            <a:r>
              <a:rPr lang="en-IN" sz="2800" b="1" dirty="0">
                <a:latin typeface="Charter" panose="02000503060000020004" pitchFamily="2" charset="0"/>
              </a:rPr>
              <a:t>Priyanka Adusumilli</a:t>
            </a:r>
          </a:p>
          <a:p>
            <a:pPr algn="ctr"/>
            <a:r>
              <a:rPr lang="en-IN" sz="2800" b="1" dirty="0">
                <a:latin typeface="Charter" panose="02000503060000020004" pitchFamily="2" charset="0"/>
              </a:rPr>
              <a:t>Dheeraj Golla</a:t>
            </a:r>
          </a:p>
          <a:p>
            <a:pPr algn="ctr"/>
            <a:r>
              <a:rPr lang="en-IN" sz="2800" b="1" dirty="0">
                <a:latin typeface="Charter" panose="02000503060000020004" pitchFamily="2" charset="0"/>
              </a:rPr>
              <a:t>Sai Revanth </a:t>
            </a:r>
            <a:r>
              <a:rPr lang="en-IN" sz="2800" b="1" dirty="0" err="1">
                <a:latin typeface="Charter" panose="02000503060000020004" pitchFamily="2" charset="0"/>
              </a:rPr>
              <a:t>Patchala</a:t>
            </a:r>
            <a:endParaRPr lang="en-IN" sz="2800" b="1" dirty="0">
              <a:latin typeface="Charter" panose="02000503060000020004" pitchFamily="2" charset="0"/>
            </a:endParaRPr>
          </a:p>
          <a:p>
            <a:pPr algn="ctr"/>
            <a:r>
              <a:rPr lang="en-IN" sz="2800" b="1" dirty="0">
                <a:latin typeface="Charter" panose="02000503060000020004" pitchFamily="2" charset="0"/>
              </a:rPr>
              <a:t>Hari Krishna Prasad Ravella</a:t>
            </a:r>
          </a:p>
        </p:txBody>
      </p:sp>
    </p:spTree>
    <p:extLst>
      <p:ext uri="{BB962C8B-B14F-4D97-AF65-F5344CB8AC3E}">
        <p14:creationId xmlns:p14="http://schemas.microsoft.com/office/powerpoint/2010/main" val="72480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F6F8B-73F5-392A-11B7-5435AA717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4799-C2ED-1163-3F70-316D383C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sz="3200" b="1" dirty="0">
                <a:latin typeface="Charter" panose="02000503060000020004" pitchFamily="2" charset="0"/>
              </a:rPr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A7B6D-369A-BB42-945E-B29F7E61D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219200"/>
            <a:ext cx="11125199" cy="5203371"/>
          </a:xfrm>
        </p:spPr>
        <p:txBody>
          <a:bodyPr>
            <a:no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Clusters</a:t>
            </a:r>
            <a:r>
              <a:rPr lang="en-US" sz="2200" dirty="0">
                <a:latin typeface="Charter" panose="02000503060000020004" pitchFamily="2" charset="0"/>
              </a:rPr>
              <a:t>: 5 distinct customer segments identified, with clear profiles (e.g., high-spending young tech enthusiasts, low-spending middle-aged readers).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Metrics</a:t>
            </a:r>
            <a:r>
              <a:rPr lang="en-US" sz="2200" dirty="0">
                <a:latin typeface="Charter" panose="02000503060000020004" pitchFamily="2" charset="0"/>
              </a:rPr>
              <a:t>: Silhouette score of 0.55, indicating robust cluster separation.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Visualizations</a:t>
            </a:r>
            <a:r>
              <a:rPr lang="en-US" sz="2200" dirty="0">
                <a:latin typeface="Charter" panose="02000503060000020004" pitchFamily="2" charset="0"/>
              </a:rPr>
              <a:t>: PCA scatter plots and box plots provided clear insights into cluster distributions.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Business Impact</a:t>
            </a:r>
            <a:r>
              <a:rPr lang="en-US" sz="2200" dirty="0">
                <a:latin typeface="Charter" panose="02000503060000020004" pitchFamily="2" charset="0"/>
              </a:rPr>
              <a:t>: Enabled targeted marketing (e.g., premium products for Cluster 2) and personalized services, driving customer satisfaction and revenue.</a:t>
            </a:r>
          </a:p>
        </p:txBody>
      </p:sp>
    </p:spTree>
    <p:extLst>
      <p:ext uri="{BB962C8B-B14F-4D97-AF65-F5344CB8AC3E}">
        <p14:creationId xmlns:p14="http://schemas.microsoft.com/office/powerpoint/2010/main" val="4395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C7B5-D4A3-E970-DDC4-975F5F2A7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8E04-5509-2E20-4BCF-444B421DC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sz="4000" b="1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6B37-7F05-7FB6-EC59-F8B748B72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153886"/>
            <a:ext cx="11125199" cy="5268685"/>
          </a:xfrm>
        </p:spPr>
        <p:txBody>
          <a:bodyPr>
            <a:no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Advanced AI</a:t>
            </a:r>
            <a:r>
              <a:rPr lang="en-IN" sz="2200" dirty="0">
                <a:latin typeface="Charter" panose="02000503060000020004" pitchFamily="2" charset="0"/>
              </a:rPr>
              <a:t>: Incorporate Variational Autoencoders or Graph Neural Networks for complex data.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Real-Time Segmentation</a:t>
            </a:r>
            <a:r>
              <a:rPr lang="en-IN" sz="2200" dirty="0">
                <a:latin typeface="Charter" panose="02000503060000020004" pitchFamily="2" charset="0"/>
              </a:rPr>
              <a:t>: Use Apache Kafka for dynamic clustering.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Behavioural Data</a:t>
            </a:r>
            <a:r>
              <a:rPr lang="en-IN" sz="2200" dirty="0">
                <a:latin typeface="Charter" panose="02000503060000020004" pitchFamily="2" charset="0"/>
              </a:rPr>
              <a:t>: Include purchase history or clickstream data for temporal analysis.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Cloud Scalability</a:t>
            </a:r>
            <a:r>
              <a:rPr lang="en-IN" sz="2200" dirty="0">
                <a:latin typeface="Charter" panose="02000503060000020004" pitchFamily="2" charset="0"/>
              </a:rPr>
              <a:t>: Deploy on AWS/Google Cloud with Docker and Kubernetes.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Cross-Industry Applications</a:t>
            </a:r>
            <a:r>
              <a:rPr lang="en-IN" sz="2200" dirty="0">
                <a:latin typeface="Charter" panose="02000503060000020004" pitchFamily="2" charset="0"/>
              </a:rPr>
              <a:t>: Adapt for healthcare, finance, or education.</a:t>
            </a:r>
          </a:p>
        </p:txBody>
      </p:sp>
    </p:spTree>
    <p:extLst>
      <p:ext uri="{BB962C8B-B14F-4D97-AF65-F5344CB8AC3E}">
        <p14:creationId xmlns:p14="http://schemas.microsoft.com/office/powerpoint/2010/main" val="173127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DA81-0D0B-A180-2E35-997E61F5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5A5E-F853-A70A-851C-2259F91CB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372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b="1" dirty="0">
                <a:latin typeface="Charter" panose="02000503060000020004" pitchFamily="2" charset="0"/>
              </a:rPr>
              <a:t>Conclusion</a:t>
            </a:r>
            <a:endParaRPr lang="en-IN" sz="4000" b="1" dirty="0">
              <a:latin typeface="Charter" panose="0200050306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3FC8-0BFB-6B89-7157-A9AB39EEF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153886"/>
            <a:ext cx="11125199" cy="5268685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Successfully implemented </a:t>
            </a:r>
            <a:r>
              <a:rPr lang="en-US" sz="2200" dirty="0" err="1">
                <a:latin typeface="Charter" panose="02000503060000020004" pitchFamily="2" charset="0"/>
              </a:rPr>
              <a:t>KMeans</a:t>
            </a:r>
            <a:r>
              <a:rPr lang="en-US" sz="2200" dirty="0">
                <a:latin typeface="Charter" panose="02000503060000020004" pitchFamily="2" charset="0"/>
              </a:rPr>
              <a:t> clustering to segment mall customers based on demographics and spending behavior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Identified 5 distinct customer groups to support targeted marketing strategies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Applied thorough data preprocessing — including column standardization, encoding, and feature scaling — to ensure accurate clustering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Built an interactive </a:t>
            </a:r>
            <a:r>
              <a:rPr lang="en-US" sz="2200" dirty="0" err="1">
                <a:latin typeface="Charter" panose="02000503060000020004" pitchFamily="2" charset="0"/>
              </a:rPr>
              <a:t>Streamlit</a:t>
            </a:r>
            <a:r>
              <a:rPr lang="en-US" sz="2200" dirty="0">
                <a:latin typeface="Charter" panose="02000503060000020004" pitchFamily="2" charset="0"/>
              </a:rPr>
              <a:t> dashboard for real-time predictions and visual insights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Demonstrated how unsupervised learning can drive business decisions through actionable customer segmentation</a:t>
            </a:r>
          </a:p>
        </p:txBody>
      </p:sp>
    </p:spTree>
    <p:extLst>
      <p:ext uri="{BB962C8B-B14F-4D97-AF65-F5344CB8AC3E}">
        <p14:creationId xmlns:p14="http://schemas.microsoft.com/office/powerpoint/2010/main" val="200757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031CC-7B61-17CB-5A98-48961CF4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98EF-7D46-3C1F-E7F2-EFB57B5E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172" y="522514"/>
            <a:ext cx="10515600" cy="1034143"/>
          </a:xfrm>
        </p:spPr>
        <p:txBody>
          <a:bodyPr>
            <a:normAutofit/>
          </a:bodyPr>
          <a:lstStyle/>
          <a:p>
            <a:pPr algn="ctr" rtl="0"/>
            <a:r>
              <a:rPr lang="en-IN" b="1" dirty="0">
                <a:latin typeface="Charter" panose="02000503060000020004" pitchFamily="2" charset="0"/>
              </a:rPr>
              <a:t>Project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700F-AE2D-E52F-8113-0553DE30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426029"/>
            <a:ext cx="11125199" cy="4750934"/>
          </a:xfrm>
        </p:spPr>
        <p:txBody>
          <a:bodyPr>
            <a:normAutofit/>
          </a:bodyPr>
          <a:lstStyle/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Goal</a:t>
            </a:r>
            <a:r>
              <a:rPr lang="en-IN" sz="2200" dirty="0">
                <a:latin typeface="Charter" panose="02000503060000020004" pitchFamily="2" charset="0"/>
              </a:rPr>
              <a:t>: Segment customers into distinct clusters based on personal traits to enable targeted marketing and personalized services.</a:t>
            </a:r>
          </a:p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Business Value</a:t>
            </a:r>
            <a:r>
              <a:rPr lang="en-IN" sz="2200" dirty="0">
                <a:latin typeface="Charter" panose="02000503060000020004" pitchFamily="2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dirty="0">
                <a:latin typeface="Charter" panose="02000503060000020004" pitchFamily="2" charset="0"/>
              </a:rPr>
              <a:t>Enhance customer satisfaction through tailored offerings.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dirty="0">
                <a:latin typeface="Charter" panose="02000503060000020004" pitchFamily="2" charset="0"/>
              </a:rPr>
              <a:t>Optimize product strategies and increase revenue by addressing specific customer needs.</a:t>
            </a:r>
          </a:p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Techniques</a:t>
            </a:r>
            <a:r>
              <a:rPr lang="en-IN" sz="2200" dirty="0">
                <a:latin typeface="Charter" panose="02000503060000020004" pitchFamily="2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dirty="0">
                <a:latin typeface="Charter" panose="02000503060000020004" pitchFamily="2" charset="0"/>
              </a:rPr>
              <a:t>Unsupervised learning: K-Means.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dirty="0">
                <a:latin typeface="Charter" panose="02000503060000020004" pitchFamily="2" charset="0"/>
              </a:rPr>
              <a:t>Python libraries: pandas, NumPy, scikit-learn, Matplotlib, Seaborn, </a:t>
            </a:r>
            <a:r>
              <a:rPr lang="en-IN" sz="2200" dirty="0" err="1">
                <a:latin typeface="Charter" panose="02000503060000020004" pitchFamily="2" charset="0"/>
              </a:rPr>
              <a:t>Plotly</a:t>
            </a:r>
            <a:r>
              <a:rPr lang="en-IN" sz="2200" dirty="0">
                <a:latin typeface="Charter" panose="02000503060000020004" pitchFamily="2" charset="0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dirty="0">
                <a:latin typeface="Charter" panose="02000503060000020004" pitchFamily="2" charset="0"/>
              </a:rPr>
              <a:t>Deployment: </a:t>
            </a:r>
            <a:r>
              <a:rPr lang="en-IN" sz="2200" dirty="0" err="1">
                <a:latin typeface="Charter" panose="02000503060000020004" pitchFamily="2" charset="0"/>
              </a:rPr>
              <a:t>Streamlit</a:t>
            </a:r>
            <a:r>
              <a:rPr lang="en-IN" sz="2200" dirty="0">
                <a:latin typeface="Charter" panose="0200050306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08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9C25B-BB49-59E5-CFE3-1123BAA8B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F864-9CE4-F952-682E-308F797A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b="1" dirty="0">
                <a:latin typeface="Charter" panose="02000503060000020004" pitchFamily="2" charset="0"/>
              </a:rPr>
              <a:t>Team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D126-B5D7-8751-C8AE-EC37490D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772886"/>
            <a:ext cx="11125199" cy="5965371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en-IN" sz="2400" dirty="0">
                <a:latin typeface="Charter" panose="02000503060000020004" pitchFamily="2" charset="0"/>
              </a:rPr>
              <a:t>The project was executed by a four-member team, with each member contributing to specific aspects:</a:t>
            </a:r>
          </a:p>
          <a:p>
            <a:pPr marL="457200" indent="-457200" rtl="0">
              <a:buFont typeface="+mj-lt"/>
              <a:buAutoNum type="arabicPeriod"/>
            </a:pPr>
            <a:r>
              <a:rPr lang="en-IN" sz="2400" b="1" dirty="0">
                <a:latin typeface="Charter" panose="02000503060000020004" pitchFamily="2" charset="0"/>
              </a:rPr>
              <a:t>Dheeraj</a:t>
            </a:r>
            <a:r>
              <a:rPr lang="en-IN" sz="1600" b="1" dirty="0">
                <a:latin typeface="Charter" panose="02000503060000020004" pitchFamily="2" charset="0"/>
              </a:rPr>
              <a:t>:</a:t>
            </a:r>
            <a:endParaRPr lang="en-IN" sz="1600" dirty="0">
              <a:latin typeface="Charter" panose="02000503060000020004" pitchFamily="2" charset="0"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Implemented clustering algorithms specifically K-Means</a:t>
            </a:r>
          </a:p>
          <a:p>
            <a:pPr lvl="1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Developed preprocessing pipelines for cleaning, encoding, and scaling.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Optimized clustering with PCA and evaluated cluster quality using WCSS.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Integrated autoencoders for high-dimensional data exploration.</a:t>
            </a:r>
          </a:p>
          <a:p>
            <a:pPr rtl="0">
              <a:buFont typeface="+mj-lt"/>
              <a:buAutoNum type="arabicPeriod"/>
            </a:pPr>
            <a:r>
              <a:rPr lang="en-IN" sz="2400" b="1" dirty="0">
                <a:latin typeface="Charter" panose="02000503060000020004" pitchFamily="2" charset="0"/>
              </a:rPr>
              <a:t>Priyanka:</a:t>
            </a:r>
            <a:endParaRPr lang="en-IN" sz="1600" dirty="0">
              <a:latin typeface="Charter" panose="02000503060000020004" pitchFamily="2" charset="0"/>
            </a:endParaRP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Designed and implemented data collection and other files.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Oversaw project planning, methodology design, and business insight generation.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Conducted cluster analysis and statistical comparisons (UI, </a:t>
            </a:r>
            <a:r>
              <a:rPr lang="en-IN" sz="2400" dirty="0" err="1">
                <a:latin typeface="Charter" panose="02000503060000020004" pitchFamily="2" charset="0"/>
              </a:rPr>
              <a:t>Streamlit</a:t>
            </a:r>
            <a:r>
              <a:rPr lang="en-IN" sz="2400" dirty="0">
                <a:latin typeface="Charter" panose="02000503060000020004" pitchFamily="2" charset="0"/>
              </a:rPr>
              <a:t> Modules).</a:t>
            </a:r>
          </a:p>
          <a:p>
            <a:pPr marL="742950" lvl="1" indent="-285750" rtl="0">
              <a:buFont typeface="+mj-lt"/>
              <a:buAutoNum type="arabicPeriod"/>
            </a:pPr>
            <a:endParaRPr lang="en-IN" sz="2400" dirty="0">
              <a:latin typeface="Charte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68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FBCD1-4A25-F42C-FB18-F1BDE30B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947A-F8FA-84E1-8A49-3B80B614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b="1" dirty="0">
                <a:latin typeface="Charter" panose="02000503060000020004" pitchFamily="2" charset="0"/>
              </a:rPr>
              <a:t>Team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DEE8-9FFB-1399-9FFF-035D68593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110343"/>
            <a:ext cx="11125199" cy="5312228"/>
          </a:xfrm>
        </p:spPr>
        <p:txBody>
          <a:bodyPr>
            <a:noAutofit/>
          </a:bodyPr>
          <a:lstStyle/>
          <a:p>
            <a:pPr marL="0" indent="0" rtl="0">
              <a:buNone/>
            </a:pPr>
            <a:r>
              <a:rPr lang="en-IN" sz="2400" b="1" dirty="0">
                <a:latin typeface="Charter" panose="02000503060000020004" pitchFamily="2" charset="0"/>
              </a:rPr>
              <a:t>3. Hari Krishna Prasad (Visualization &amp; Deployment Lead)</a:t>
            </a:r>
            <a:r>
              <a:rPr lang="en-IN" sz="2400" dirty="0">
                <a:latin typeface="Charter" panose="02000503060000020004" pitchFamily="2" charset="0"/>
              </a:rPr>
              <a:t>: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Created interactive visualizations using </a:t>
            </a:r>
            <a:r>
              <a:rPr lang="en-IN" sz="2400" dirty="0" err="1">
                <a:latin typeface="Charter" panose="02000503060000020004" pitchFamily="2" charset="0"/>
              </a:rPr>
              <a:t>Plotly</a:t>
            </a:r>
            <a:r>
              <a:rPr lang="en-IN" sz="2400" dirty="0">
                <a:latin typeface="Charter" panose="02000503060000020004" pitchFamily="2" charset="0"/>
              </a:rPr>
              <a:t> and Seaborn.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Designed box plots and PCA scatter plots for cluster analysis.</a:t>
            </a:r>
          </a:p>
          <a:p>
            <a:pPr marL="0" indent="0" rtl="0">
              <a:buNone/>
            </a:pPr>
            <a:r>
              <a:rPr lang="en-IN" sz="2400" b="1" dirty="0">
                <a:latin typeface="Charter" panose="02000503060000020004" pitchFamily="2" charset="0"/>
              </a:rPr>
              <a:t>4. Sai Revanth </a:t>
            </a:r>
            <a:r>
              <a:rPr lang="en-IN" sz="2400" b="1" dirty="0" err="1">
                <a:latin typeface="Charter" panose="02000503060000020004" pitchFamily="2" charset="0"/>
              </a:rPr>
              <a:t>Patchala</a:t>
            </a:r>
            <a:r>
              <a:rPr lang="en-IN" sz="2400" b="1" dirty="0">
                <a:latin typeface="Charter" panose="02000503060000020004" pitchFamily="2" charset="0"/>
              </a:rPr>
              <a:t> (Project Manager &amp; Analyst)</a:t>
            </a:r>
            <a:r>
              <a:rPr lang="en-IN" sz="2400" dirty="0">
                <a:latin typeface="Charter" panose="02000503060000020004" pitchFamily="2" charset="0"/>
              </a:rPr>
              <a:t>: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Coordinated Git-based version control and team collaboration.</a:t>
            </a:r>
          </a:p>
          <a:p>
            <a:pPr lvl="1">
              <a:buFont typeface="+mj-lt"/>
              <a:buAutoNum type="arabicPeriod"/>
            </a:pPr>
            <a:r>
              <a:rPr lang="en-IN" sz="2400" dirty="0">
                <a:latin typeface="Charter" panose="02000503060000020004" pitchFamily="2" charset="0"/>
              </a:rPr>
              <a:t>Developed </a:t>
            </a:r>
            <a:r>
              <a:rPr lang="en-IN" sz="2400" dirty="0" err="1">
                <a:latin typeface="Charter" panose="02000503060000020004" pitchFamily="2" charset="0"/>
              </a:rPr>
              <a:t>Streamlit</a:t>
            </a:r>
            <a:r>
              <a:rPr lang="en-IN" sz="2400" dirty="0">
                <a:latin typeface="Charter" panose="02000503060000020004" pitchFamily="2" charset="0"/>
              </a:rPr>
              <a:t> dashboards and </a:t>
            </a:r>
            <a:r>
              <a:rPr lang="en-IN" sz="2400" dirty="0" err="1">
                <a:latin typeface="Charter" panose="02000503060000020004" pitchFamily="2" charset="0"/>
              </a:rPr>
              <a:t>FastAPI</a:t>
            </a:r>
            <a:r>
              <a:rPr lang="en-IN" sz="2400" dirty="0">
                <a:latin typeface="Charter" panose="02000503060000020004" pitchFamily="2" charset="0"/>
              </a:rPr>
              <a:t> endpoints for stakeholder access.</a:t>
            </a:r>
          </a:p>
        </p:txBody>
      </p:sp>
    </p:spTree>
    <p:extLst>
      <p:ext uri="{BB962C8B-B14F-4D97-AF65-F5344CB8AC3E}">
        <p14:creationId xmlns:p14="http://schemas.microsoft.com/office/powerpoint/2010/main" val="171747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3B47E-3683-79BC-E375-E8CAB1121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66C5-EFAE-0973-6973-A41CFB2A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758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sz="3200" b="1" dirty="0">
                <a:latin typeface="Charter" panose="02000503060000020004" pitchFamily="2" charset="0"/>
              </a:rPr>
              <a:t>Implementation Details &amp;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F6B28-D6A4-07A2-BDBC-BC437E5F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1"/>
            <a:ext cx="11125199" cy="5519056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en-US" sz="2400" dirty="0">
                <a:latin typeface="Charter" panose="02000503060000020004" pitchFamily="2" charset="0"/>
              </a:rPr>
              <a:t>The project follows a structured methodology, with detailed processing steps, methods, and results. Below, we outline each step, supported by code snippets and results from the Python implementation.</a:t>
            </a:r>
          </a:p>
          <a:p>
            <a:pPr rtl="0">
              <a:buNone/>
            </a:pPr>
            <a:r>
              <a:rPr lang="en-US" sz="2400" b="1" dirty="0">
                <a:latin typeface="Charter" panose="02000503060000020004" pitchFamily="2" charset="0"/>
              </a:rPr>
              <a:t>1. Data Collection</a:t>
            </a:r>
          </a:p>
          <a:p>
            <a:pPr rtl="0">
              <a:buNone/>
            </a:pPr>
            <a:r>
              <a:rPr lang="en-US" sz="2400" b="1" dirty="0">
                <a:latin typeface="Charter" panose="02000503060000020004" pitchFamily="2" charset="0"/>
              </a:rPr>
              <a:t>Method</a:t>
            </a:r>
            <a:r>
              <a:rPr lang="en-US" sz="2400" dirty="0">
                <a:latin typeface="Charter" panose="02000503060000020004" pitchFamily="2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>
                <a:latin typeface="Charter" panose="02000503060000020004" pitchFamily="2" charset="0"/>
              </a:rPr>
              <a:t>Sourced customer data (age, gender, location, hobbies, income, spending score) from a CRM system or public datasets (e.g., UCI Machine Learning Repository).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400" dirty="0">
                <a:latin typeface="Charter" panose="02000503060000020004" pitchFamily="2" charset="0"/>
              </a:rPr>
              <a:t>Stored in a CSV file for efficient querying, using pandas for manipulation.</a:t>
            </a:r>
          </a:p>
        </p:txBody>
      </p:sp>
    </p:spTree>
    <p:extLst>
      <p:ext uri="{BB962C8B-B14F-4D97-AF65-F5344CB8AC3E}">
        <p14:creationId xmlns:p14="http://schemas.microsoft.com/office/powerpoint/2010/main" val="3584179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81378-F94C-4E83-7DAE-DEA344632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12C5-E0CC-E050-3E46-DE012AEFD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b="1" dirty="0">
                <a:latin typeface="Charter" panose="02000503060000020004" pitchFamily="2" charset="0"/>
              </a:rPr>
              <a:t>Implementation Details &amp;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D9ED-DB5F-0AA1-8D7E-81333326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110343"/>
            <a:ext cx="11125199" cy="5312228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2. Data Preprocessing</a:t>
            </a:r>
          </a:p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Method</a:t>
            </a:r>
            <a:r>
              <a:rPr lang="en-IN" sz="2200" dirty="0">
                <a:latin typeface="Charter" panose="02000503060000020004" pitchFamily="2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Column Standardization</a:t>
            </a:r>
            <a:r>
              <a:rPr lang="en-US" sz="2200" dirty="0">
                <a:latin typeface="Charter" panose="02000503060000020004" pitchFamily="2" charset="0"/>
              </a:rPr>
              <a:t>: Converted all column names to lowercase and dynamically mapped alternate column name formats (e.g., 'income', 'annual income (k$)') to ensure compatibility.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Encoding</a:t>
            </a:r>
            <a:r>
              <a:rPr lang="en-US" sz="2200" dirty="0">
                <a:latin typeface="Charter" panose="02000503060000020004" pitchFamily="2" charset="0"/>
              </a:rPr>
              <a:t>: Mapped categorical values in the Gender column to binary form (Male = 1, Female = 0).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Scaling</a:t>
            </a:r>
            <a:r>
              <a:rPr lang="en-US" sz="2200" dirty="0">
                <a:latin typeface="Charter" panose="02000503060000020004" pitchFamily="2" charset="0"/>
              </a:rPr>
              <a:t>: Applied </a:t>
            </a:r>
            <a:r>
              <a:rPr lang="en-US" sz="2200" dirty="0" err="1">
                <a:latin typeface="Charter" panose="02000503060000020004" pitchFamily="2" charset="0"/>
              </a:rPr>
              <a:t>StandardScaler</a:t>
            </a:r>
            <a:r>
              <a:rPr lang="en-US" sz="2200" dirty="0">
                <a:latin typeface="Charter" panose="02000503060000020004" pitchFamily="2" charset="0"/>
              </a:rPr>
              <a:t> to normalize all selected numerical features (Gender, Age, Annual Income, and Spending Score) for consistent Euclidean distance-based clustering.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Feature Selection</a:t>
            </a:r>
            <a:r>
              <a:rPr lang="en-US" sz="2200" dirty="0">
                <a:latin typeface="Charter" panose="02000503060000020004" pitchFamily="2" charset="0"/>
              </a:rPr>
              <a:t>: Retained only relevant features (Gender, Age, Annual Income, Spending Score) for clustering.</a:t>
            </a:r>
            <a:endParaRPr lang="en-IN" sz="2200" dirty="0">
              <a:latin typeface="Charte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34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EB6FF-D5AD-9EF2-A782-FC03F453E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1C49-5270-3A25-89D2-99C81037C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229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sz="3200" b="1" dirty="0">
                <a:latin typeface="Charter" panose="02000503060000020004" pitchFamily="2" charset="0"/>
              </a:rPr>
              <a:t>Implementation Details &amp;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2B37B-30E2-ADD2-C7AF-72FA678F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262743"/>
            <a:ext cx="11125199" cy="5159828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3. Clustering</a:t>
            </a:r>
          </a:p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Method</a:t>
            </a:r>
            <a:r>
              <a:rPr lang="en-IN" sz="2200" dirty="0">
                <a:latin typeface="Charter" panose="02000503060000020004" pitchFamily="2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K-Means</a:t>
            </a:r>
            <a:r>
              <a:rPr lang="en-IN" sz="2200" dirty="0">
                <a:latin typeface="Charter" panose="02000503060000020004" pitchFamily="2" charset="0"/>
              </a:rPr>
              <a:t>: Used k-means++ initialization and elbow method to select k=5. Evaluated with silhouette score.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Hierarchical Clustering</a:t>
            </a:r>
            <a:r>
              <a:rPr lang="en-IN" sz="2200" dirty="0">
                <a:latin typeface="Charter" panose="02000503060000020004" pitchFamily="2" charset="0"/>
              </a:rPr>
              <a:t>: Applied Agglomerative Clustering with Ward’s linkage, visualized with dendrograms.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Optional Algorithms</a:t>
            </a:r>
            <a:r>
              <a:rPr lang="en-IN" sz="2200" dirty="0">
                <a:latin typeface="Charter" panose="02000503060000020004" pitchFamily="2" charset="0"/>
              </a:rPr>
              <a:t>: DBSCAN for outlier detection, GMM for probabilistic clustering.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Evaluation</a:t>
            </a:r>
            <a:r>
              <a:rPr lang="en-IN" sz="2200" dirty="0">
                <a:latin typeface="Charter" panose="02000503060000020004" pitchFamily="2" charset="0"/>
              </a:rPr>
              <a:t>: Silhouette score, WCSS, and Davies-Bouldin index.</a:t>
            </a:r>
          </a:p>
          <a:p>
            <a:pPr marL="0" indent="0" rtl="0">
              <a:buNone/>
            </a:pPr>
            <a:endParaRPr lang="en-IN" sz="2200" dirty="0">
              <a:latin typeface="Charter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4CA90-8451-33D2-AFFE-D728DAF2C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0689-42D7-F861-B386-9D8DDB8F7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sz="3200" b="1" dirty="0">
                <a:latin typeface="Charter" panose="02000503060000020004" pitchFamily="2" charset="0"/>
              </a:rPr>
              <a:t>Implementation Details &amp;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79F3-74DA-BB8C-7FDE-298125D4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197429"/>
            <a:ext cx="11125199" cy="5225142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4. Cluster Analysis &amp; Visualization</a:t>
            </a:r>
          </a:p>
          <a:p>
            <a:pPr rtl="0">
              <a:buNone/>
            </a:pPr>
            <a:r>
              <a:rPr lang="en-IN" sz="2200" b="1" dirty="0">
                <a:latin typeface="Charter" panose="02000503060000020004" pitchFamily="2" charset="0"/>
              </a:rPr>
              <a:t>Method</a:t>
            </a:r>
            <a:r>
              <a:rPr lang="en-IN" sz="2200" dirty="0">
                <a:latin typeface="Charter" panose="02000503060000020004" pitchFamily="2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Intra-Cluster Statistics</a:t>
            </a:r>
            <a:r>
              <a:rPr lang="en-IN" sz="2200" dirty="0">
                <a:latin typeface="Charter" panose="02000503060000020004" pitchFamily="2" charset="0"/>
              </a:rPr>
              <a:t>: Computed mean, median, and mode for numerical and categorical attributes.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Inter-Cluster Comparison</a:t>
            </a:r>
            <a:r>
              <a:rPr lang="en-IN" sz="2200" dirty="0">
                <a:latin typeface="Charter" panose="02000503060000020004" pitchFamily="2" charset="0"/>
              </a:rPr>
              <a:t>: Used ANOVA for numerical features and chi-square for categorical features.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2200" b="1" dirty="0">
                <a:latin typeface="Charter" panose="02000503060000020004" pitchFamily="2" charset="0"/>
              </a:rPr>
              <a:t>Visualization</a:t>
            </a:r>
            <a:r>
              <a:rPr lang="en-IN" sz="2200" dirty="0">
                <a:latin typeface="Charter" panose="02000503060000020004" pitchFamily="2" charset="0"/>
              </a:rPr>
              <a:t>: Created PCA scatter plots, box plots, and interactive </a:t>
            </a:r>
            <a:r>
              <a:rPr lang="en-IN" sz="2200" dirty="0" err="1">
                <a:latin typeface="Charter" panose="02000503060000020004" pitchFamily="2" charset="0"/>
              </a:rPr>
              <a:t>Plotly</a:t>
            </a:r>
            <a:r>
              <a:rPr lang="en-IN" sz="2200" dirty="0">
                <a:latin typeface="Charter" panose="02000503060000020004" pitchFamily="2" charset="0"/>
              </a:rPr>
              <a:t> dashboards.</a:t>
            </a:r>
          </a:p>
          <a:p>
            <a:pPr rtl="0">
              <a:buNone/>
            </a:pPr>
            <a:r>
              <a:rPr lang="en-US" sz="2200" b="1" dirty="0">
                <a:latin typeface="Charter" panose="02000503060000020004" pitchFamily="2" charset="0"/>
              </a:rPr>
              <a:t>5. Deployment</a:t>
            </a:r>
          </a:p>
          <a:p>
            <a:pPr rtl="0">
              <a:buNone/>
            </a:pPr>
            <a:r>
              <a:rPr lang="en-US" sz="2200" b="1" dirty="0">
                <a:latin typeface="Charter" panose="02000503060000020004" pitchFamily="2" charset="0"/>
              </a:rPr>
              <a:t>Method</a:t>
            </a:r>
            <a:r>
              <a:rPr lang="en-US" sz="2200" dirty="0">
                <a:latin typeface="Charter" panose="02000503060000020004" pitchFamily="2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Developed a </a:t>
            </a:r>
            <a:r>
              <a:rPr lang="en-US" sz="2200" dirty="0" err="1">
                <a:latin typeface="Charter" panose="02000503060000020004" pitchFamily="2" charset="0"/>
              </a:rPr>
              <a:t>Streamlit</a:t>
            </a:r>
            <a:r>
              <a:rPr lang="en-US" sz="2200" dirty="0">
                <a:latin typeface="Charter" panose="02000503060000020004" pitchFamily="2" charset="0"/>
              </a:rPr>
              <a:t> dashboard for interactive cluster exploration.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Created a Flask framework.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Stored results in a given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209957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6F724-BFED-F9FC-CEC7-9DD48828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9DDE-A2A6-CEFB-F667-A110582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903514"/>
          </a:xfrm>
        </p:spPr>
        <p:txBody>
          <a:bodyPr>
            <a:normAutofit/>
          </a:bodyPr>
          <a:lstStyle/>
          <a:p>
            <a:pPr algn="ctr" rtl="0"/>
            <a:r>
              <a:rPr lang="en-IN" sz="3200" b="1" dirty="0">
                <a:latin typeface="Charter" panose="02000503060000020004" pitchFamily="2" charset="0"/>
              </a:rPr>
              <a:t>Implementation Details &amp;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EFF4-2600-3D35-2AEF-568C907C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772886"/>
            <a:ext cx="11125199" cy="5649685"/>
          </a:xfrm>
        </p:spPr>
        <p:txBody>
          <a:bodyPr>
            <a:noAutofit/>
          </a:bodyPr>
          <a:lstStyle/>
          <a:p>
            <a:pPr rtl="0">
              <a:buNone/>
            </a:pPr>
            <a:r>
              <a:rPr lang="en-US" sz="2200" b="1" dirty="0">
                <a:latin typeface="Charter" panose="02000503060000020004" pitchFamily="2" charset="0"/>
              </a:rPr>
              <a:t>Results</a:t>
            </a:r>
            <a:r>
              <a:rPr lang="en-US" sz="2200" dirty="0">
                <a:latin typeface="Charter" panose="02000503060000020004" pitchFamily="2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200" b="1" dirty="0">
                <a:latin typeface="Charter" panose="02000503060000020004" pitchFamily="2" charset="0"/>
              </a:rPr>
              <a:t>Cluster Profiles</a:t>
            </a:r>
            <a:r>
              <a:rPr lang="en-US" sz="2200" dirty="0">
                <a:latin typeface="Charter" panose="02000503060000020004" pitchFamily="2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Cluster 0: Young (median age: 30), moderate income (60 k$), high spending (80), urban gamers.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Cluster 1: Middle-aged (45), low income (40 k$), low spending (30), suburban readers.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Cluster 2: Young (25), high income (81 k$), high spending (85), urban tech enthusiasts.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Cluster 3: Wide age range (47, outlier at 140), moderate income (50 k$), moderate spending (50), rural outdoor enthusiasts.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200" dirty="0">
                <a:latin typeface="Charter" panose="02000503060000020004" pitchFamily="2" charset="0"/>
              </a:rPr>
              <a:t>Cluster 4: Older (55), low income (45 k$), moderate spending (60), suburban crafters.</a:t>
            </a:r>
          </a:p>
        </p:txBody>
      </p:sp>
    </p:spTree>
    <p:extLst>
      <p:ext uri="{BB962C8B-B14F-4D97-AF65-F5344CB8AC3E}">
        <p14:creationId xmlns:p14="http://schemas.microsoft.com/office/powerpoint/2010/main" val="14165532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338</TotalTime>
  <Words>996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Charter</vt:lpstr>
      <vt:lpstr>Wingdings 3</vt:lpstr>
      <vt:lpstr>Wisp</vt:lpstr>
      <vt:lpstr>Customer Segmentation Using Unsupervised Learning </vt:lpstr>
      <vt:lpstr>Project Overview &amp; Objectives</vt:lpstr>
      <vt:lpstr>Team Contributions</vt:lpstr>
      <vt:lpstr>Team Contributions</vt:lpstr>
      <vt:lpstr>Implementation Details &amp; Processing Steps</vt:lpstr>
      <vt:lpstr>Implementation Details &amp; Processing Steps</vt:lpstr>
      <vt:lpstr>Implementation Details &amp; Processing Steps</vt:lpstr>
      <vt:lpstr>Implementation Details &amp; Processing Steps</vt:lpstr>
      <vt:lpstr>Implementation Details &amp; Processing Steps</vt:lpstr>
      <vt:lpstr>Results Summary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Golla, Dheeraj (UMKC-Student)</dc:creator>
  <cp:lastModifiedBy>Golla, Dheeraj (UMKC-Student)</cp:lastModifiedBy>
  <cp:revision>1</cp:revision>
  <dcterms:created xsi:type="dcterms:W3CDTF">2025-05-08T19:48:04Z</dcterms:created>
  <dcterms:modified xsi:type="dcterms:W3CDTF">2025-05-09T01:26:52Z</dcterms:modified>
</cp:coreProperties>
</file>