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975732-7343-46DD-8D12-49B08419FAA6}" v="2" dt="2022-06-28T13:43:53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food, plate, bowl, container&#10;&#10;Description automatically generated">
            <a:extLst>
              <a:ext uri="{FF2B5EF4-FFF2-40B4-BE49-F238E27FC236}">
                <a16:creationId xmlns:a16="http://schemas.microsoft.com/office/drawing/2014/main" id="{C5CEF4C0-E0A7-C60D-B072-1CA37CDED9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71" r="13818" b="82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</cp:revision>
  <dcterms:created xsi:type="dcterms:W3CDTF">2022-06-28T13:43:13Z</dcterms:created>
  <dcterms:modified xsi:type="dcterms:W3CDTF">2022-06-28T13:49:12Z</dcterms:modified>
</cp:coreProperties>
</file>