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8" r:id="rId3"/>
    <p:sldId id="259" r:id="rId4"/>
    <p:sldId id="262" r:id="rId5"/>
    <p:sldId id="261"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03956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13061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19224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129482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20316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41900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21209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6592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36146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203770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878989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6/11/2020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865146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6/11/2020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37985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6/11/2020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119166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711106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424097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AA2FCAC-B0FC-4561-97A2-3A4896B6BEB0}" type="datetimeFigureOut">
              <a:rPr lang="en-US" smtClean="0"/>
              <a:t>6/11/2020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121136936"/>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Groceries Contractor</a:t>
            </a:r>
            <a:endParaRPr lang="en-US" sz="4800" dirty="0"/>
          </a:p>
        </p:txBody>
      </p:sp>
      <p:sp>
        <p:nvSpPr>
          <p:cNvPr id="3" name="Subtitle 2"/>
          <p:cNvSpPr>
            <a:spLocks noGrp="1"/>
          </p:cNvSpPr>
          <p:nvPr>
            <p:ph type="subTitle" idx="1"/>
          </p:nvPr>
        </p:nvSpPr>
        <p:spPr/>
        <p:txBody>
          <a:bodyPr>
            <a:normAutofit fontScale="92500" lnSpcReduction="10000"/>
          </a:bodyPr>
          <a:lstStyle/>
          <a:p>
            <a:r>
              <a:rPr lang="en-US" dirty="0"/>
              <a:t>Applied Data Science Capstone</a:t>
            </a:r>
          </a:p>
          <a:p>
            <a:endParaRPr lang="en-US" dirty="0"/>
          </a:p>
          <a:p>
            <a:pPr algn="r"/>
            <a:r>
              <a:rPr lang="en-US" b="1" dirty="0"/>
              <a:t>DHEERAJ MADDA</a:t>
            </a:r>
          </a:p>
          <a:p>
            <a:pPr algn="r"/>
            <a:endParaRPr lang="en-US" b="1" dirty="0"/>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529649" y="1892670"/>
            <a:ext cx="9129526" cy="1935528"/>
          </a:xfrm>
          <a:prstGeom prst="rect">
            <a:avLst/>
          </a:prstGeom>
        </p:spPr>
      </p:pic>
      <p:pic>
        <p:nvPicPr>
          <p:cNvPr id="6" name="Picture 5"/>
          <p:cNvPicPr>
            <a:picLocks noChangeAspect="1"/>
          </p:cNvPicPr>
          <p:nvPr/>
        </p:nvPicPr>
        <p:blipFill>
          <a:blip r:embed="rId3"/>
          <a:stretch>
            <a:fillRect/>
          </a:stretch>
        </p:blipFill>
        <p:spPr>
          <a:xfrm>
            <a:off x="682907" y="4205784"/>
            <a:ext cx="10802511"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60627"/>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4" y="2419376"/>
            <a:ext cx="10274732"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141412" y="1637731"/>
            <a:ext cx="9789823"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3337719" y="2234406"/>
            <a:ext cx="3276600" cy="3733800"/>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a:bodyPr>
          <a:lstStyle/>
          <a:p>
            <a:r>
              <a:rPr lang="en-US" dirty="0"/>
              <a:t>Synopsis</a:t>
            </a:r>
          </a:p>
        </p:txBody>
      </p:sp>
      <p:sp>
        <p:nvSpPr>
          <p:cNvPr id="3" name="Content Placeholder 2"/>
          <p:cNvSpPr>
            <a:spLocks noGrp="1"/>
          </p:cNvSpPr>
          <p:nvPr>
            <p:ph idx="1"/>
          </p:nvPr>
        </p:nvSpPr>
        <p:spPr>
          <a:xfrm>
            <a:off x="1141413" y="2001878"/>
            <a:ext cx="9905999" cy="4412777"/>
          </a:xfrm>
        </p:spPr>
        <p:txBody>
          <a:bodyPr>
            <a:normAutofit/>
          </a:bodyPr>
          <a:lstStyle/>
          <a:p>
            <a:r>
              <a:rPr lang="en-US" dirty="0"/>
              <a:t>Part 1: </a:t>
            </a:r>
            <a:r>
              <a:rPr lang="en-US" b="1" dirty="0"/>
              <a:t>Problem 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a:bodyPr>
          <a:lstStyle/>
          <a:p>
            <a:r>
              <a:rPr lang="en-US" dirty="0"/>
              <a:t>Synopsis</a:t>
            </a:r>
          </a:p>
        </p:txBody>
      </p:sp>
      <p:sp>
        <p:nvSpPr>
          <p:cNvPr id="3" name="Content Placeholder 2"/>
          <p:cNvSpPr>
            <a:spLocks noGrp="1"/>
          </p:cNvSpPr>
          <p:nvPr>
            <p:ph idx="1"/>
          </p:nvPr>
        </p:nvSpPr>
        <p:spPr>
          <a:xfrm>
            <a:off x="1141412" y="1947081"/>
            <a:ext cx="9905999" cy="5213444"/>
          </a:xfrm>
        </p:spPr>
        <p:txBody>
          <a:bodyPr/>
          <a:lstStyle/>
          <a:p>
            <a:r>
              <a:rPr lang="en-US" dirty="0"/>
              <a:t>Part 2: </a:t>
            </a:r>
            <a:r>
              <a:rPr lang="en-US" b="1" dirty="0"/>
              <a:t>Data We Need</a:t>
            </a:r>
          </a:p>
          <a:p>
            <a:pPr marL="457200" indent="-457200">
              <a:buFont typeface="Arial" panose="020B0604020202020204" pitchFamily="34" charset="0"/>
              <a:buAutoNum type="alphaLcParenR"/>
            </a:pPr>
            <a:r>
              <a:rPr lang="en-US" b="1" dirty="0"/>
              <a:t>We will need geo-locational information about that specific borough and the neighborhoods in that borough. We assume it is "Scarborough" in Toronto. This is easily provided for us by the contractor, because the contractor has already made up his mind about the borough.</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6" name="Picture 5"/>
          <p:cNvPicPr>
            <a:picLocks noChangeAspect="1"/>
          </p:cNvPicPr>
          <p:nvPr/>
        </p:nvPicPr>
        <p:blipFill>
          <a:blip r:embed="rId2"/>
          <a:stretch>
            <a:fillRect/>
          </a:stretch>
        </p:blipFill>
        <p:spPr>
          <a:xfrm>
            <a:off x="1524001" y="4354563"/>
            <a:ext cx="4350161" cy="1561947"/>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a:bodyPr>
          <a:lstStyle/>
          <a:p>
            <a:r>
              <a:rPr lang="en-US" dirty="0"/>
              <a:t>Synopsis</a:t>
            </a:r>
          </a:p>
        </p:txBody>
      </p:sp>
      <p:sp>
        <p:nvSpPr>
          <p:cNvPr id="3" name="Content Placeholder 2"/>
          <p:cNvSpPr>
            <a:spLocks noGrp="1"/>
          </p:cNvSpPr>
          <p:nvPr>
            <p:ph idx="1"/>
          </p:nvPr>
        </p:nvSpPr>
        <p:spPr>
          <a:xfrm>
            <a:off x="1346198" y="1836245"/>
            <a:ext cx="9905999" cy="5213444"/>
          </a:xfrm>
        </p:spPr>
        <p:txBody>
          <a:bodyPr/>
          <a:lstStyle/>
          <a:p>
            <a:r>
              <a:rPr lang="en-US" dirty="0"/>
              <a:t>Part 2: </a:t>
            </a:r>
            <a:r>
              <a:rPr lang="en-US" b="1" dirty="0"/>
              <a:t>Data We Need</a:t>
            </a:r>
          </a:p>
          <a:p>
            <a:pPr marL="0" indent="0">
              <a:buNone/>
            </a:pPr>
            <a:r>
              <a:rPr lang="en-US" sz="2800" b="1" dirty="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346198" y="3930836"/>
            <a:ext cx="9110805" cy="2302831"/>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4" name="Picture 3"/>
          <p:cNvPicPr>
            <a:picLocks noChangeAspect="1"/>
          </p:cNvPicPr>
          <p:nvPr/>
        </p:nvPicPr>
        <p:blipFill>
          <a:blip r:embed="rId2"/>
          <a:stretch>
            <a:fillRect/>
          </a:stretch>
        </p:blipFill>
        <p:spPr>
          <a:xfrm>
            <a:off x="1330035" y="1830273"/>
            <a:ext cx="9864437" cy="4332399"/>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5" name="Picture 4"/>
          <p:cNvPicPr>
            <a:picLocks noChangeAspect="1"/>
          </p:cNvPicPr>
          <p:nvPr/>
        </p:nvPicPr>
        <p:blipFill>
          <a:blip r:embed="rId2"/>
          <a:stretch>
            <a:fillRect/>
          </a:stretch>
        </p:blipFill>
        <p:spPr>
          <a:xfrm>
            <a:off x="1302327" y="1906525"/>
            <a:ext cx="9745084" cy="4244894"/>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60394"/>
            <a:ext cx="10459185" cy="4535607"/>
          </a:xfrm>
        </p:spPr>
        <p:txBody>
          <a:bodyPr>
            <a:normAutofit/>
          </a:bodyPr>
          <a:lstStyle/>
          <a:p>
            <a:r>
              <a:rPr lang="en-US" b="1" dirty="0"/>
              <a:t>Part 2: Connecting to Foursquare and Retrieving Locational Data</a:t>
            </a:r>
            <a:r>
              <a:rPr lang="en-US" dirty="0"/>
              <a:t> </a:t>
            </a:r>
            <a:r>
              <a:rPr lang="en-US" b="1" dirty="0"/>
              <a:t>for Each Venue in Every 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46539"/>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p>
        </p:txBody>
      </p:sp>
    </p:spTree>
    <p:extLst>
      <p:ext uri="{BB962C8B-B14F-4D97-AF65-F5344CB8AC3E}">
        <p14:creationId xmlns:p14="http://schemas.microsoft.com/office/powerpoint/2010/main" val="81890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32685"/>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710905" y="2458890"/>
            <a:ext cx="10767013"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311</TotalTime>
  <Words>570</Words>
  <Application>Microsoft Office PowerPoint</Application>
  <PresentationFormat>Widescreen</PresentationFormat>
  <Paragraphs>37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Shivani Madda</cp:lastModifiedBy>
  <cp:revision>12</cp:revision>
  <dcterms:created xsi:type="dcterms:W3CDTF">2018-09-09T09:14:01Z</dcterms:created>
  <dcterms:modified xsi:type="dcterms:W3CDTF">2020-06-11T04:52:44Z</dcterms:modified>
</cp:coreProperties>
</file>