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Baloo 2" panose="020B0604020202020204" charset="0"/>
      <p:regular r:id="rId17"/>
      <p:bold r:id="rId18"/>
    </p:embeddedFont>
    <p:embeddedFont>
      <p:font typeface="Roboto Condensed Light" panose="020000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6c767af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6c767af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bc781876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bc781876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f7bc960738_0_14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f7bc960738_0_14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7bc960738_0_1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7bc960738_0_1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7bc960738_0_15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7bc960738_0_15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8e66e20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8e66e20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7ba60be5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7ba60be5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c631f399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c631f399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7bc96073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7bc96073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7bc96073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7bc96073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7ba60be5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7ba60be51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c631f399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bc631f399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bc781876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bc781876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3788" y="108927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823343"/>
            <a:ext cx="35091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713225" y="2517004"/>
            <a:ext cx="35091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 flipH="1">
            <a:off x="3677182" y="1585651"/>
            <a:ext cx="7405241" cy="3557849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0950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3937275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1309500" y="3131458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3937275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130950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3937275" y="2053950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1309500" y="3566230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937275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580625" y="1660497"/>
            <a:ext cx="73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228263" y="1660497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592100" y="3162745"/>
            <a:ext cx="737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236999" y="3162745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6"/>
          </p:nvPr>
        </p:nvSpPr>
        <p:spPr>
          <a:xfrm>
            <a:off x="6565050" y="1625125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7"/>
          </p:nvPr>
        </p:nvSpPr>
        <p:spPr>
          <a:xfrm>
            <a:off x="6565050" y="3131450"/>
            <a:ext cx="18657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8"/>
          </p:nvPr>
        </p:nvSpPr>
        <p:spPr>
          <a:xfrm>
            <a:off x="6565050" y="2053951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9"/>
          </p:nvPr>
        </p:nvSpPr>
        <p:spPr>
          <a:xfrm>
            <a:off x="6565050" y="3566222"/>
            <a:ext cx="1865700" cy="6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0" hasCustomPrompt="1"/>
          </p:nvPr>
        </p:nvSpPr>
        <p:spPr>
          <a:xfrm>
            <a:off x="5870500" y="1660497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1" hasCustomPrompt="1"/>
          </p:nvPr>
        </p:nvSpPr>
        <p:spPr>
          <a:xfrm>
            <a:off x="5870498" y="3162745"/>
            <a:ext cx="726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flipH="1">
            <a:off x="713225" y="23252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943923" y="2001774"/>
            <a:ext cx="8674520" cy="351163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0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7035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"/>
          </p:nvPr>
        </p:nvSpPr>
        <p:spPr>
          <a:xfrm>
            <a:off x="33940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3"/>
          </p:nvPr>
        </p:nvSpPr>
        <p:spPr>
          <a:xfrm>
            <a:off x="7035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"/>
          </p:nvPr>
        </p:nvSpPr>
        <p:spPr>
          <a:xfrm>
            <a:off x="33940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5" hasCustomPrompt="1"/>
          </p:nvPr>
        </p:nvSpPr>
        <p:spPr>
          <a:xfrm>
            <a:off x="703525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6" hasCustomPrompt="1"/>
          </p:nvPr>
        </p:nvSpPr>
        <p:spPr>
          <a:xfrm>
            <a:off x="3395475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7"/>
          </p:nvPr>
        </p:nvSpPr>
        <p:spPr>
          <a:xfrm>
            <a:off x="6084525" y="3514350"/>
            <a:ext cx="23532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8"/>
          </p:nvPr>
        </p:nvSpPr>
        <p:spPr>
          <a:xfrm>
            <a:off x="6084525" y="3968849"/>
            <a:ext cx="23532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9" hasCustomPrompt="1"/>
          </p:nvPr>
        </p:nvSpPr>
        <p:spPr>
          <a:xfrm>
            <a:off x="6084500" y="1378725"/>
            <a:ext cx="23532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1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 flipH="1">
            <a:off x="-1070278" y="1969728"/>
            <a:ext cx="5224828" cy="32486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4306675" y="1475875"/>
            <a:ext cx="41241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-1628875" y="2001225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 flipH="1">
            <a:off x="-1397693" y="1585651"/>
            <a:ext cx="7405241" cy="3557849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247150" y="1957950"/>
            <a:ext cx="41835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1943923" y="2001774"/>
            <a:ext cx="8674520" cy="351163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713225" y="1957950"/>
            <a:ext cx="42696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 flipH="1">
            <a:off x="-1016690" y="1726575"/>
            <a:ext cx="7111915" cy="341692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4984675" y="1903500"/>
            <a:ext cx="34461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-1969187" y="1393528"/>
            <a:ext cx="8461395" cy="4065278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5909875" y="1996225"/>
            <a:ext cx="2520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909875" y="2931888"/>
            <a:ext cx="25209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518400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998775" y="1969725"/>
            <a:ext cx="6927693" cy="3248650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713225" y="1903500"/>
            <a:ext cx="3446100" cy="13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7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713225" y="1562025"/>
            <a:ext cx="7717500" cy="30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5674729" y="2182450"/>
            <a:ext cx="4989046" cy="3427408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/>
          <p:nvPr/>
        </p:nvSpPr>
        <p:spPr>
          <a:xfrm flipH="1">
            <a:off x="3006732" y="1993025"/>
            <a:ext cx="3148918" cy="3231993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3590151" y="2167726"/>
            <a:ext cx="6850130" cy="3291145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flipH="1">
            <a:off x="-1287189" y="2316303"/>
            <a:ext cx="6173564" cy="28325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667599" y="1423050"/>
            <a:ext cx="7766604" cy="3731466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713250" y="1562020"/>
            <a:ext cx="38589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2"/>
          </p:nvPr>
        </p:nvSpPr>
        <p:spPr>
          <a:xfrm>
            <a:off x="4572150" y="1562020"/>
            <a:ext cx="38589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4596451" y="3101978"/>
            <a:ext cx="5141995" cy="2359413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1581725" y="1502950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2"/>
          </p:nvPr>
        </p:nvSpPr>
        <p:spPr>
          <a:xfrm>
            <a:off x="1581725" y="1855575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3"/>
          </p:nvPr>
        </p:nvSpPr>
        <p:spPr>
          <a:xfrm>
            <a:off x="1581725" y="2528425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4"/>
          </p:nvPr>
        </p:nvSpPr>
        <p:spPr>
          <a:xfrm>
            <a:off x="1581725" y="2881050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5"/>
          </p:nvPr>
        </p:nvSpPr>
        <p:spPr>
          <a:xfrm>
            <a:off x="1581725" y="3553900"/>
            <a:ext cx="2947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6"/>
          </p:nvPr>
        </p:nvSpPr>
        <p:spPr>
          <a:xfrm>
            <a:off x="1581725" y="3906525"/>
            <a:ext cx="2947800" cy="52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4607150" y="1502949"/>
            <a:ext cx="5224828" cy="3859677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 flipH="1">
            <a:off x="-1900671" y="1801450"/>
            <a:ext cx="4989046" cy="3427408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3701725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2"/>
          </p:nvPr>
        </p:nvSpPr>
        <p:spPr>
          <a:xfrm>
            <a:off x="6085938" y="175650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3"/>
          </p:nvPr>
        </p:nvSpPr>
        <p:spPr>
          <a:xfrm>
            <a:off x="3701725" y="3186629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4"/>
          </p:nvPr>
        </p:nvSpPr>
        <p:spPr>
          <a:xfrm>
            <a:off x="6085938" y="3186627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5"/>
          </p:nvPr>
        </p:nvSpPr>
        <p:spPr>
          <a:xfrm>
            <a:off x="3701725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6"/>
          </p:nvPr>
        </p:nvSpPr>
        <p:spPr>
          <a:xfrm>
            <a:off x="6085938" y="21853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7"/>
          </p:nvPr>
        </p:nvSpPr>
        <p:spPr>
          <a:xfrm>
            <a:off x="3701725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8"/>
          </p:nvPr>
        </p:nvSpPr>
        <p:spPr>
          <a:xfrm>
            <a:off x="6085938" y="362140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-209240" y="3216355"/>
            <a:ext cx="1261632" cy="923950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713225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2"/>
          </p:nvPr>
        </p:nvSpPr>
        <p:spPr>
          <a:xfrm>
            <a:off x="3399613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3"/>
          </p:nvPr>
        </p:nvSpPr>
        <p:spPr>
          <a:xfrm>
            <a:off x="713225" y="3647982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4"/>
          </p:nvPr>
        </p:nvSpPr>
        <p:spPr>
          <a:xfrm>
            <a:off x="3399613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5"/>
          </p:nvPr>
        </p:nvSpPr>
        <p:spPr>
          <a:xfrm>
            <a:off x="713225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6"/>
          </p:nvPr>
        </p:nvSpPr>
        <p:spPr>
          <a:xfrm>
            <a:off x="3399613" y="2339050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7"/>
          </p:nvPr>
        </p:nvSpPr>
        <p:spPr>
          <a:xfrm>
            <a:off x="713225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8"/>
          </p:nvPr>
        </p:nvSpPr>
        <p:spPr>
          <a:xfrm>
            <a:off x="3399613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9"/>
          </p:nvPr>
        </p:nvSpPr>
        <p:spPr>
          <a:xfrm>
            <a:off x="6086000" y="1989253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3"/>
          </p:nvPr>
        </p:nvSpPr>
        <p:spPr>
          <a:xfrm>
            <a:off x="6086000" y="3647980"/>
            <a:ext cx="23448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4"/>
          </p:nvPr>
        </p:nvSpPr>
        <p:spPr>
          <a:xfrm>
            <a:off x="6086000" y="2339051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5"/>
          </p:nvPr>
        </p:nvSpPr>
        <p:spPr>
          <a:xfrm>
            <a:off x="6086000" y="4003725"/>
            <a:ext cx="2344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/>
          <p:nvPr/>
        </p:nvSpPr>
        <p:spPr>
          <a:xfrm flipH="1">
            <a:off x="-1214830" y="594375"/>
            <a:ext cx="4855105" cy="4634429"/>
          </a:xfrm>
          <a:custGeom>
            <a:avLst/>
            <a:gdLst/>
            <a:ahLst/>
            <a:cxnLst/>
            <a:rect l="l" t="t" r="r" b="b"/>
            <a:pathLst>
              <a:path w="147594" h="54169" extrusionOk="0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19550" y="748838"/>
            <a:ext cx="46110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3979075" y="1944238"/>
            <a:ext cx="4451700" cy="10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3944350" y="3688950"/>
            <a:ext cx="44862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Diese Präsentationsvorlage wurde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erstellt, inklusive Icons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und Infografiken &amp; Bilder von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/>
          <p:nvPr/>
        </p:nvSpPr>
        <p:spPr>
          <a:xfrm flipH="1">
            <a:off x="-1135914" y="2473203"/>
            <a:ext cx="6173564" cy="2832510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3590151" y="1939126"/>
            <a:ext cx="6850130" cy="3291145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069525" y="1722149"/>
            <a:ext cx="8144170" cy="3661296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13226" y="1722150"/>
            <a:ext cx="2615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713240" y="3081675"/>
            <a:ext cx="2615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713226" y="2156922"/>
            <a:ext cx="2615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713240" y="3516449"/>
            <a:ext cx="2615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1823199" y="2908650"/>
            <a:ext cx="4558525" cy="2465027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13150" y="1512913"/>
            <a:ext cx="42564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13150" y="2702388"/>
            <a:ext cx="35076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3554850" y="1687225"/>
            <a:ext cx="7689556" cy="3456320"/>
          </a:xfrm>
          <a:custGeom>
            <a:avLst/>
            <a:gdLst/>
            <a:ahLst/>
            <a:cxnLst/>
            <a:rect l="l" t="t" r="r" b="b"/>
            <a:pathLst>
              <a:path w="180231" h="86592" extrusionOk="0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3225" y="969225"/>
            <a:ext cx="4475100" cy="3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400" b="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112775" y="436075"/>
            <a:ext cx="3318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0" y="1407800"/>
            <a:ext cx="6135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ctrTitle"/>
          </p:nvPr>
        </p:nvSpPr>
        <p:spPr>
          <a:xfrm>
            <a:off x="183750" y="737000"/>
            <a:ext cx="76503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hybrid unsupervised GenCompareSum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 method  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1"/>
          </p:nvPr>
        </p:nvSpPr>
        <p:spPr>
          <a:xfrm>
            <a:off x="727350" y="3260613"/>
            <a:ext cx="46803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Dheeraj Parmar | 20190802113</a:t>
            </a:r>
            <a:endParaRPr dirty="0"/>
          </a:p>
        </p:txBody>
      </p:sp>
      <p:grpSp>
        <p:nvGrpSpPr>
          <p:cNvPr id="199" name="Google Shape;199;p35"/>
          <p:cNvGrpSpPr/>
          <p:nvPr/>
        </p:nvGrpSpPr>
        <p:grpSpPr>
          <a:xfrm>
            <a:off x="5919448" y="2009885"/>
            <a:ext cx="3481602" cy="3002470"/>
            <a:chOff x="3080458" y="1156239"/>
            <a:chExt cx="3362243" cy="2925529"/>
          </a:xfrm>
        </p:grpSpPr>
        <p:sp>
          <p:nvSpPr>
            <p:cNvPr id="200" name="Google Shape;200;p35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35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226" name="Google Shape;226;p35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5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35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>
            <a:spLocks noGrp="1"/>
          </p:cNvSpPr>
          <p:nvPr>
            <p:ph type="title"/>
          </p:nvPr>
        </p:nvSpPr>
        <p:spPr>
          <a:xfrm flipH="1">
            <a:off x="713225" y="23252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4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" y="52049"/>
            <a:ext cx="7370800" cy="4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1955825" y="4462725"/>
            <a:ext cx="622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Baloo 2"/>
                <a:ea typeface="Baloo 2"/>
                <a:cs typeface="Baloo 2"/>
                <a:sym typeface="Baloo 2"/>
              </a:rPr>
              <a:t>Here, we get the Precision, Recall and the F1 Score by using BertScore</a:t>
            </a:r>
            <a:endParaRPr sz="1500" i="1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subTitle" idx="1"/>
          </p:nvPr>
        </p:nvSpPr>
        <p:spPr>
          <a:xfrm>
            <a:off x="324150" y="1903925"/>
            <a:ext cx="4884300" cy="12276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propose a hybrid, unsupervised, abstractive-extractive approach &amp; compare the performance between long and short documents using different generative text models. We showed that our hybrid approach outperforms existing unsupervised methods, as well as state-of-the-art supervised methods, despite not needing a vast amount of labeled training data.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5"/>
          <p:cNvGrpSpPr/>
          <p:nvPr/>
        </p:nvGrpSpPr>
        <p:grpSpPr>
          <a:xfrm>
            <a:off x="4965728" y="1646952"/>
            <a:ext cx="3815059" cy="3376270"/>
            <a:chOff x="5087451" y="1733275"/>
            <a:chExt cx="3598773" cy="3184860"/>
          </a:xfrm>
        </p:grpSpPr>
        <p:sp>
          <p:nvSpPr>
            <p:cNvPr id="572" name="Google Shape;572;p45"/>
            <p:cNvSpPr/>
            <p:nvPr/>
          </p:nvSpPr>
          <p:spPr>
            <a:xfrm flipH="1">
              <a:off x="7569145" y="2713150"/>
              <a:ext cx="109860" cy="204803"/>
            </a:xfrm>
            <a:custGeom>
              <a:avLst/>
              <a:gdLst/>
              <a:ahLst/>
              <a:cxnLst/>
              <a:rect l="l" t="t" r="r" b="b"/>
              <a:pathLst>
                <a:path w="9029" h="18902" extrusionOk="0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7466987" y="2467600"/>
              <a:ext cx="314181" cy="320693"/>
            </a:xfrm>
            <a:custGeom>
              <a:avLst/>
              <a:gdLst/>
              <a:ahLst/>
              <a:cxnLst/>
              <a:rect l="l" t="t" r="r" b="b"/>
              <a:pathLst>
                <a:path w="17783" h="18149" extrusionOk="0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6039600" y="2071400"/>
              <a:ext cx="109860" cy="204803"/>
            </a:xfrm>
            <a:custGeom>
              <a:avLst/>
              <a:gdLst/>
              <a:ahLst/>
              <a:cxnLst/>
              <a:rect l="l" t="t" r="r" b="b"/>
              <a:pathLst>
                <a:path w="9029" h="18902" extrusionOk="0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6029575" y="1822275"/>
              <a:ext cx="314181" cy="320693"/>
            </a:xfrm>
            <a:custGeom>
              <a:avLst/>
              <a:gdLst/>
              <a:ahLst/>
              <a:cxnLst/>
              <a:rect l="l" t="t" r="r" b="b"/>
              <a:pathLst>
                <a:path w="17783" h="18149" extrusionOk="0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6015949" y="2188962"/>
              <a:ext cx="762482" cy="702867"/>
            </a:xfrm>
            <a:custGeom>
              <a:avLst/>
              <a:gdLst/>
              <a:ahLst/>
              <a:cxnLst/>
              <a:rect l="l" t="t" r="r" b="b"/>
              <a:pathLst>
                <a:path w="28912" h="26649" extrusionOk="0">
                  <a:moveTo>
                    <a:pt x="27070" y="0"/>
                  </a:moveTo>
                  <a:cubicBezTo>
                    <a:pt x="27053" y="0"/>
                    <a:pt x="27038" y="3"/>
                    <a:pt x="27023" y="10"/>
                  </a:cubicBezTo>
                  <a:cubicBezTo>
                    <a:pt x="26551" y="246"/>
                    <a:pt x="23732" y="4002"/>
                    <a:pt x="23288" y="4002"/>
                  </a:cubicBezTo>
                  <a:cubicBezTo>
                    <a:pt x="23274" y="4002"/>
                    <a:pt x="23263" y="3999"/>
                    <a:pt x="23254" y="3991"/>
                  </a:cubicBezTo>
                  <a:cubicBezTo>
                    <a:pt x="23011" y="3779"/>
                    <a:pt x="24439" y="1833"/>
                    <a:pt x="24287" y="1225"/>
                  </a:cubicBezTo>
                  <a:cubicBezTo>
                    <a:pt x="24268" y="1128"/>
                    <a:pt x="24216" y="1084"/>
                    <a:pt x="24141" y="1084"/>
                  </a:cubicBezTo>
                  <a:cubicBezTo>
                    <a:pt x="23745" y="1084"/>
                    <a:pt x="22691" y="2301"/>
                    <a:pt x="22129" y="3475"/>
                  </a:cubicBezTo>
                  <a:cubicBezTo>
                    <a:pt x="21430" y="4843"/>
                    <a:pt x="22099" y="7700"/>
                    <a:pt x="22099" y="7700"/>
                  </a:cubicBezTo>
                  <a:lnTo>
                    <a:pt x="12524" y="19007"/>
                  </a:lnTo>
                  <a:cubicBezTo>
                    <a:pt x="12524" y="19007"/>
                    <a:pt x="10366" y="12928"/>
                    <a:pt x="8329" y="8642"/>
                  </a:cubicBezTo>
                  <a:cubicBezTo>
                    <a:pt x="6725" y="5230"/>
                    <a:pt x="4802" y="2944"/>
                    <a:pt x="3558" y="2944"/>
                  </a:cubicBezTo>
                  <a:cubicBezTo>
                    <a:pt x="3129" y="2944"/>
                    <a:pt x="2780" y="3216"/>
                    <a:pt x="2554" y="3809"/>
                  </a:cubicBezTo>
                  <a:cubicBezTo>
                    <a:pt x="1" y="10496"/>
                    <a:pt x="7600" y="25360"/>
                    <a:pt x="11187" y="26545"/>
                  </a:cubicBezTo>
                  <a:cubicBezTo>
                    <a:pt x="11399" y="26615"/>
                    <a:pt x="11615" y="26649"/>
                    <a:pt x="11835" y="26649"/>
                  </a:cubicBezTo>
                  <a:cubicBezTo>
                    <a:pt x="16849" y="26649"/>
                    <a:pt x="23406" y="9098"/>
                    <a:pt x="23406" y="9098"/>
                  </a:cubicBezTo>
                  <a:cubicBezTo>
                    <a:pt x="23406" y="9098"/>
                    <a:pt x="25594" y="8490"/>
                    <a:pt x="27114" y="6089"/>
                  </a:cubicBezTo>
                  <a:cubicBezTo>
                    <a:pt x="28912" y="3230"/>
                    <a:pt x="27595" y="0"/>
                    <a:pt x="27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6148240" y="2287811"/>
              <a:ext cx="290203" cy="610370"/>
            </a:xfrm>
            <a:custGeom>
              <a:avLst/>
              <a:gdLst/>
              <a:ahLst/>
              <a:cxnLst/>
              <a:rect l="l" t="t" r="r" b="b"/>
              <a:pathLst>
                <a:path w="11004" h="23142" extrusionOk="0">
                  <a:moveTo>
                    <a:pt x="0" y="0"/>
                  </a:moveTo>
                  <a:lnTo>
                    <a:pt x="0" y="16262"/>
                  </a:lnTo>
                  <a:cubicBezTo>
                    <a:pt x="0" y="16262"/>
                    <a:pt x="4104" y="22858"/>
                    <a:pt x="6535" y="23131"/>
                  </a:cubicBezTo>
                  <a:cubicBezTo>
                    <a:pt x="6610" y="23138"/>
                    <a:pt x="6684" y="23141"/>
                    <a:pt x="6757" y="23141"/>
                  </a:cubicBezTo>
                  <a:cubicBezTo>
                    <a:pt x="9090" y="23141"/>
                    <a:pt x="11004" y="19970"/>
                    <a:pt x="11004" y="19970"/>
                  </a:cubicBezTo>
                  <a:lnTo>
                    <a:pt x="8420" y="13405"/>
                  </a:lnTo>
                  <a:lnTo>
                    <a:pt x="7569" y="14833"/>
                  </a:lnTo>
                  <a:cubicBezTo>
                    <a:pt x="4681" y="5198"/>
                    <a:pt x="608" y="213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6332723" y="2607145"/>
              <a:ext cx="155440" cy="228249"/>
            </a:xfrm>
            <a:custGeom>
              <a:avLst/>
              <a:gdLst/>
              <a:ahLst/>
              <a:cxnLst/>
              <a:rect l="l" t="t" r="r" b="b"/>
              <a:pathLst>
                <a:path w="5894" h="8654" extrusionOk="0">
                  <a:moveTo>
                    <a:pt x="2667" y="1"/>
                  </a:moveTo>
                  <a:cubicBezTo>
                    <a:pt x="2123" y="1"/>
                    <a:pt x="1040" y="951"/>
                    <a:pt x="543" y="1631"/>
                  </a:cubicBezTo>
                  <a:cubicBezTo>
                    <a:pt x="0" y="2416"/>
                    <a:pt x="3412" y="8653"/>
                    <a:pt x="3907" y="8653"/>
                  </a:cubicBezTo>
                  <a:cubicBezTo>
                    <a:pt x="3911" y="8653"/>
                    <a:pt x="3914" y="8653"/>
                    <a:pt x="3917" y="8652"/>
                  </a:cubicBezTo>
                  <a:cubicBezTo>
                    <a:pt x="4373" y="8622"/>
                    <a:pt x="5893" y="7649"/>
                    <a:pt x="5893" y="7194"/>
                  </a:cubicBezTo>
                  <a:cubicBezTo>
                    <a:pt x="5893" y="7194"/>
                    <a:pt x="3340" y="506"/>
                    <a:pt x="2884" y="81"/>
                  </a:cubicBezTo>
                  <a:cubicBezTo>
                    <a:pt x="2829" y="26"/>
                    <a:pt x="2755" y="1"/>
                    <a:pt x="2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6029584" y="2194026"/>
              <a:ext cx="153936" cy="137915"/>
            </a:xfrm>
            <a:custGeom>
              <a:avLst/>
              <a:gdLst/>
              <a:ahLst/>
              <a:cxnLst/>
              <a:rect l="l" t="t" r="r" b="b"/>
              <a:pathLst>
                <a:path w="5837" h="5229" extrusionOk="0">
                  <a:moveTo>
                    <a:pt x="852" y="0"/>
                  </a:moveTo>
                  <a:lnTo>
                    <a:pt x="1" y="1672"/>
                  </a:lnTo>
                  <a:lnTo>
                    <a:pt x="5837" y="5228"/>
                  </a:lnTo>
                  <a:lnTo>
                    <a:pt x="5837" y="5228"/>
                  </a:lnTo>
                  <a:lnTo>
                    <a:pt x="5016" y="2280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6454464" y="4373690"/>
              <a:ext cx="316655" cy="457791"/>
            </a:xfrm>
            <a:custGeom>
              <a:avLst/>
              <a:gdLst/>
              <a:ahLst/>
              <a:cxnLst/>
              <a:rect l="l" t="t" r="r" b="b"/>
              <a:pathLst>
                <a:path w="12007" h="17357" extrusionOk="0">
                  <a:moveTo>
                    <a:pt x="3709" y="1"/>
                  </a:moveTo>
                  <a:lnTo>
                    <a:pt x="0" y="1338"/>
                  </a:lnTo>
                  <a:lnTo>
                    <a:pt x="3222" y="8846"/>
                  </a:lnTo>
                  <a:cubicBezTo>
                    <a:pt x="3222" y="8846"/>
                    <a:pt x="2067" y="9849"/>
                    <a:pt x="2310" y="10882"/>
                  </a:cubicBezTo>
                  <a:cubicBezTo>
                    <a:pt x="2310" y="10882"/>
                    <a:pt x="5836" y="12128"/>
                    <a:pt x="6779" y="14287"/>
                  </a:cubicBezTo>
                  <a:cubicBezTo>
                    <a:pt x="7751" y="16445"/>
                    <a:pt x="8815" y="17356"/>
                    <a:pt x="8815" y="17356"/>
                  </a:cubicBezTo>
                  <a:lnTo>
                    <a:pt x="12007" y="16049"/>
                  </a:lnTo>
                  <a:cubicBezTo>
                    <a:pt x="12007" y="16049"/>
                    <a:pt x="10973" y="15381"/>
                    <a:pt x="10669" y="14894"/>
                  </a:cubicBezTo>
                  <a:cubicBezTo>
                    <a:pt x="10365" y="14378"/>
                    <a:pt x="8511" y="9302"/>
                    <a:pt x="6140" y="6840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6487326" y="4614984"/>
              <a:ext cx="364758" cy="242149"/>
            </a:xfrm>
            <a:custGeom>
              <a:avLst/>
              <a:gdLst/>
              <a:ahLst/>
              <a:cxnLst/>
              <a:rect l="l" t="t" r="r" b="b"/>
              <a:pathLst>
                <a:path w="13831" h="9181" extrusionOk="0">
                  <a:moveTo>
                    <a:pt x="1034" y="1"/>
                  </a:moveTo>
                  <a:cubicBezTo>
                    <a:pt x="1034" y="1"/>
                    <a:pt x="1" y="1733"/>
                    <a:pt x="639" y="2979"/>
                  </a:cubicBezTo>
                  <a:cubicBezTo>
                    <a:pt x="639" y="2979"/>
                    <a:pt x="4134" y="3709"/>
                    <a:pt x="4894" y="5533"/>
                  </a:cubicBezTo>
                  <a:cubicBezTo>
                    <a:pt x="5654" y="7296"/>
                    <a:pt x="6657" y="9180"/>
                    <a:pt x="6870" y="9180"/>
                  </a:cubicBezTo>
                  <a:cubicBezTo>
                    <a:pt x="7144" y="9180"/>
                    <a:pt x="13831" y="6748"/>
                    <a:pt x="13831" y="6748"/>
                  </a:cubicBezTo>
                  <a:cubicBezTo>
                    <a:pt x="13831" y="6748"/>
                    <a:pt x="11855" y="6171"/>
                    <a:pt x="10214" y="5867"/>
                  </a:cubicBezTo>
                  <a:cubicBezTo>
                    <a:pt x="10214" y="5867"/>
                    <a:pt x="8379" y="7546"/>
                    <a:pt x="7736" y="7546"/>
                  </a:cubicBezTo>
                  <a:cubicBezTo>
                    <a:pt x="7681" y="7546"/>
                    <a:pt x="7635" y="7534"/>
                    <a:pt x="7600" y="7508"/>
                  </a:cubicBezTo>
                  <a:cubicBezTo>
                    <a:pt x="7144" y="7144"/>
                    <a:pt x="5624" y="3648"/>
                    <a:pt x="4682" y="2493"/>
                  </a:cubicBezTo>
                  <a:cubicBezTo>
                    <a:pt x="3223" y="700"/>
                    <a:pt x="1034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6503361" y="4684347"/>
              <a:ext cx="115459" cy="200819"/>
            </a:xfrm>
            <a:custGeom>
              <a:avLst/>
              <a:gdLst/>
              <a:ahLst/>
              <a:cxnLst/>
              <a:rect l="l" t="t" r="r" b="b"/>
              <a:pathLst>
                <a:path w="4378" h="7614" extrusionOk="0">
                  <a:moveTo>
                    <a:pt x="1224" y="0"/>
                  </a:moveTo>
                  <a:cubicBezTo>
                    <a:pt x="576" y="0"/>
                    <a:pt x="1" y="349"/>
                    <a:pt x="1" y="349"/>
                  </a:cubicBezTo>
                  <a:cubicBezTo>
                    <a:pt x="1247" y="2660"/>
                    <a:pt x="3709" y="7614"/>
                    <a:pt x="3709" y="7614"/>
                  </a:cubicBezTo>
                  <a:lnTo>
                    <a:pt x="4378" y="7371"/>
                  </a:lnTo>
                  <a:lnTo>
                    <a:pt x="2554" y="805"/>
                  </a:lnTo>
                  <a:cubicBezTo>
                    <a:pt x="2197" y="182"/>
                    <a:pt x="1692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5536581" y="4334420"/>
              <a:ext cx="210848" cy="501072"/>
            </a:xfrm>
            <a:custGeom>
              <a:avLst/>
              <a:gdLst/>
              <a:ahLst/>
              <a:cxnLst/>
              <a:rect l="l" t="t" r="r" b="b"/>
              <a:pathLst>
                <a:path w="7995" h="18998" extrusionOk="0">
                  <a:moveTo>
                    <a:pt x="4286" y="0"/>
                  </a:moveTo>
                  <a:lnTo>
                    <a:pt x="1976" y="7842"/>
                  </a:lnTo>
                  <a:cubicBezTo>
                    <a:pt x="1976" y="7842"/>
                    <a:pt x="456" y="7873"/>
                    <a:pt x="0" y="8815"/>
                  </a:cubicBezTo>
                  <a:cubicBezTo>
                    <a:pt x="0" y="8815"/>
                    <a:pt x="1885" y="12067"/>
                    <a:pt x="1277" y="14286"/>
                  </a:cubicBezTo>
                  <a:cubicBezTo>
                    <a:pt x="639" y="16566"/>
                    <a:pt x="851" y="17934"/>
                    <a:pt x="851" y="17934"/>
                  </a:cubicBezTo>
                  <a:lnTo>
                    <a:pt x="4165" y="18997"/>
                  </a:lnTo>
                  <a:cubicBezTo>
                    <a:pt x="4165" y="18997"/>
                    <a:pt x="3800" y="17873"/>
                    <a:pt x="3891" y="17265"/>
                  </a:cubicBezTo>
                  <a:cubicBezTo>
                    <a:pt x="3982" y="16657"/>
                    <a:pt x="5776" y="11551"/>
                    <a:pt x="5532" y="8177"/>
                  </a:cubicBezTo>
                  <a:lnTo>
                    <a:pt x="7994" y="1338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5506911" y="4533225"/>
              <a:ext cx="206048" cy="351157"/>
            </a:xfrm>
            <a:custGeom>
              <a:avLst/>
              <a:gdLst/>
              <a:ahLst/>
              <a:cxnLst/>
              <a:rect l="l" t="t" r="r" b="b"/>
              <a:pathLst>
                <a:path w="7813" h="13314" extrusionOk="0">
                  <a:moveTo>
                    <a:pt x="2189" y="0"/>
                  </a:moveTo>
                  <a:cubicBezTo>
                    <a:pt x="2189" y="0"/>
                    <a:pt x="305" y="639"/>
                    <a:pt x="1" y="2037"/>
                  </a:cubicBezTo>
                  <a:cubicBezTo>
                    <a:pt x="1" y="2037"/>
                    <a:pt x="2220" y="4833"/>
                    <a:pt x="1672" y="6687"/>
                  </a:cubicBezTo>
                  <a:cubicBezTo>
                    <a:pt x="1156" y="8541"/>
                    <a:pt x="700" y="10639"/>
                    <a:pt x="882" y="10791"/>
                  </a:cubicBezTo>
                  <a:cubicBezTo>
                    <a:pt x="1065" y="10943"/>
                    <a:pt x="7812" y="13314"/>
                    <a:pt x="7812" y="13314"/>
                  </a:cubicBezTo>
                  <a:cubicBezTo>
                    <a:pt x="7812" y="13314"/>
                    <a:pt x="6627" y="11672"/>
                    <a:pt x="5594" y="10365"/>
                  </a:cubicBezTo>
                  <a:cubicBezTo>
                    <a:pt x="5594" y="10365"/>
                    <a:pt x="5317" y="10377"/>
                    <a:pt x="4930" y="10377"/>
                  </a:cubicBezTo>
                  <a:cubicBezTo>
                    <a:pt x="4060" y="10377"/>
                    <a:pt x="2629" y="10318"/>
                    <a:pt x="2524" y="9940"/>
                  </a:cubicBezTo>
                  <a:cubicBezTo>
                    <a:pt x="2372" y="9362"/>
                    <a:pt x="3435" y="5715"/>
                    <a:pt x="3466" y="4256"/>
                  </a:cubicBezTo>
                  <a:cubicBezTo>
                    <a:pt x="3466" y="1946"/>
                    <a:pt x="2189" y="0"/>
                    <a:pt x="2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5460414" y="4586923"/>
              <a:ext cx="97842" cy="216486"/>
            </a:xfrm>
            <a:custGeom>
              <a:avLst/>
              <a:gdLst/>
              <a:ahLst/>
              <a:cxnLst/>
              <a:rect l="l" t="t" r="r" b="b"/>
              <a:pathLst>
                <a:path w="3710" h="8208" extrusionOk="0">
                  <a:moveTo>
                    <a:pt x="1733" y="1"/>
                  </a:moveTo>
                  <a:cubicBezTo>
                    <a:pt x="1247" y="2554"/>
                    <a:pt x="1" y="7964"/>
                    <a:pt x="1" y="7964"/>
                  </a:cubicBezTo>
                  <a:lnTo>
                    <a:pt x="639" y="8208"/>
                  </a:lnTo>
                  <a:lnTo>
                    <a:pt x="3405" y="1977"/>
                  </a:lnTo>
                  <a:cubicBezTo>
                    <a:pt x="3709" y="305"/>
                    <a:pt x="1733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5577460" y="3114314"/>
              <a:ext cx="617275" cy="1413832"/>
            </a:xfrm>
            <a:custGeom>
              <a:avLst/>
              <a:gdLst/>
              <a:ahLst/>
              <a:cxnLst/>
              <a:rect l="l" t="t" r="r" b="b"/>
              <a:pathLst>
                <a:path w="23406" h="53605" extrusionOk="0">
                  <a:moveTo>
                    <a:pt x="10973" y="0"/>
                  </a:moveTo>
                  <a:cubicBezTo>
                    <a:pt x="10973" y="0"/>
                    <a:pt x="11004" y="22554"/>
                    <a:pt x="9423" y="25380"/>
                  </a:cubicBezTo>
                  <a:cubicBezTo>
                    <a:pt x="7782" y="28177"/>
                    <a:pt x="1885" y="38785"/>
                    <a:pt x="1" y="52159"/>
                  </a:cubicBezTo>
                  <a:cubicBezTo>
                    <a:pt x="1" y="52159"/>
                    <a:pt x="1579" y="53604"/>
                    <a:pt x="4128" y="53604"/>
                  </a:cubicBezTo>
                  <a:cubicBezTo>
                    <a:pt x="4559" y="53604"/>
                    <a:pt x="5018" y="53563"/>
                    <a:pt x="5502" y="53466"/>
                  </a:cubicBezTo>
                  <a:cubicBezTo>
                    <a:pt x="5502" y="53466"/>
                    <a:pt x="18299" y="24195"/>
                    <a:pt x="20852" y="13891"/>
                  </a:cubicBezTo>
                  <a:cubicBezTo>
                    <a:pt x="23405" y="3557"/>
                    <a:pt x="10974" y="0"/>
                    <a:pt x="10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5818753" y="2955570"/>
              <a:ext cx="818471" cy="1603389"/>
            </a:xfrm>
            <a:custGeom>
              <a:avLst/>
              <a:gdLst/>
              <a:ahLst/>
              <a:cxnLst/>
              <a:rect l="l" t="t" r="r" b="b"/>
              <a:pathLst>
                <a:path w="31035" h="60792" extrusionOk="0">
                  <a:moveTo>
                    <a:pt x="1824" y="1"/>
                  </a:moveTo>
                  <a:cubicBezTo>
                    <a:pt x="1" y="8968"/>
                    <a:pt x="3223" y="12767"/>
                    <a:pt x="5016" y="16202"/>
                  </a:cubicBezTo>
                  <a:cubicBezTo>
                    <a:pt x="6840" y="19606"/>
                    <a:pt x="14135" y="30396"/>
                    <a:pt x="16141" y="40731"/>
                  </a:cubicBezTo>
                  <a:cubicBezTo>
                    <a:pt x="17964" y="50154"/>
                    <a:pt x="26019" y="60792"/>
                    <a:pt x="26019" y="60792"/>
                  </a:cubicBezTo>
                  <a:cubicBezTo>
                    <a:pt x="29424" y="60792"/>
                    <a:pt x="31035" y="59455"/>
                    <a:pt x="31035" y="59455"/>
                  </a:cubicBezTo>
                  <a:cubicBezTo>
                    <a:pt x="31035" y="59455"/>
                    <a:pt x="25168" y="43163"/>
                    <a:pt x="22645" y="33497"/>
                  </a:cubicBezTo>
                  <a:cubicBezTo>
                    <a:pt x="20123" y="23801"/>
                    <a:pt x="14621" y="609"/>
                    <a:pt x="14621" y="609"/>
                  </a:cubicBezTo>
                  <a:cubicBezTo>
                    <a:pt x="12641" y="856"/>
                    <a:pt x="10876" y="950"/>
                    <a:pt x="9336" y="950"/>
                  </a:cubicBezTo>
                  <a:cubicBezTo>
                    <a:pt x="4444" y="950"/>
                    <a:pt x="1825" y="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5831571" y="2216602"/>
              <a:ext cx="405662" cy="786265"/>
            </a:xfrm>
            <a:custGeom>
              <a:avLst/>
              <a:gdLst/>
              <a:ahLst/>
              <a:cxnLst/>
              <a:rect l="l" t="t" r="r" b="b"/>
              <a:pathLst>
                <a:path w="15382" h="29811" extrusionOk="0">
                  <a:moveTo>
                    <a:pt x="8799" y="1"/>
                  </a:moveTo>
                  <a:cubicBezTo>
                    <a:pt x="8225" y="1"/>
                    <a:pt x="7689" y="222"/>
                    <a:pt x="7235" y="633"/>
                  </a:cubicBezTo>
                  <a:cubicBezTo>
                    <a:pt x="3952" y="3643"/>
                    <a:pt x="1" y="16318"/>
                    <a:pt x="457" y="28385"/>
                  </a:cubicBezTo>
                  <a:cubicBezTo>
                    <a:pt x="457" y="28385"/>
                    <a:pt x="3637" y="29811"/>
                    <a:pt x="7985" y="29811"/>
                  </a:cubicBezTo>
                  <a:cubicBezTo>
                    <a:pt x="9985" y="29811"/>
                    <a:pt x="12232" y="29509"/>
                    <a:pt x="14530" y="28628"/>
                  </a:cubicBezTo>
                  <a:cubicBezTo>
                    <a:pt x="14530" y="28628"/>
                    <a:pt x="15381" y="16561"/>
                    <a:pt x="14105" y="8627"/>
                  </a:cubicBezTo>
                  <a:cubicBezTo>
                    <a:pt x="13074" y="2492"/>
                    <a:pt x="10726" y="1"/>
                    <a:pt x="8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5701707" y="3171229"/>
              <a:ext cx="204440" cy="323094"/>
            </a:xfrm>
            <a:custGeom>
              <a:avLst/>
              <a:gdLst/>
              <a:ahLst/>
              <a:cxnLst/>
              <a:rect l="l" t="t" r="r" b="b"/>
              <a:pathLst>
                <a:path w="7752" h="12250" extrusionOk="0">
                  <a:moveTo>
                    <a:pt x="3770" y="0"/>
                  </a:moveTo>
                  <a:cubicBezTo>
                    <a:pt x="3679" y="0"/>
                    <a:pt x="3557" y="0"/>
                    <a:pt x="3496" y="91"/>
                  </a:cubicBezTo>
                  <a:lnTo>
                    <a:pt x="122" y="3344"/>
                  </a:lnTo>
                  <a:cubicBezTo>
                    <a:pt x="31" y="3435"/>
                    <a:pt x="1" y="3587"/>
                    <a:pt x="31" y="3648"/>
                  </a:cubicBezTo>
                  <a:lnTo>
                    <a:pt x="3831" y="12098"/>
                  </a:lnTo>
                  <a:cubicBezTo>
                    <a:pt x="3861" y="12158"/>
                    <a:pt x="3952" y="12250"/>
                    <a:pt x="4013" y="12250"/>
                  </a:cubicBezTo>
                  <a:lnTo>
                    <a:pt x="4074" y="12250"/>
                  </a:lnTo>
                  <a:cubicBezTo>
                    <a:pt x="4135" y="12250"/>
                    <a:pt x="4226" y="12189"/>
                    <a:pt x="4256" y="12158"/>
                  </a:cubicBezTo>
                  <a:lnTo>
                    <a:pt x="7600" y="8937"/>
                  </a:lnTo>
                  <a:cubicBezTo>
                    <a:pt x="7752" y="8845"/>
                    <a:pt x="7752" y="8754"/>
                    <a:pt x="7721" y="8633"/>
                  </a:cubicBezTo>
                  <a:lnTo>
                    <a:pt x="3952" y="152"/>
                  </a:lnTo>
                  <a:cubicBezTo>
                    <a:pt x="3922" y="91"/>
                    <a:pt x="3831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5787500" y="3171229"/>
              <a:ext cx="118650" cy="321485"/>
            </a:xfrm>
            <a:custGeom>
              <a:avLst/>
              <a:gdLst/>
              <a:ahLst/>
              <a:cxnLst/>
              <a:rect l="l" t="t" r="r" b="b"/>
              <a:pathLst>
                <a:path w="4499" h="12189" extrusionOk="0">
                  <a:moveTo>
                    <a:pt x="517" y="0"/>
                  </a:moveTo>
                  <a:cubicBezTo>
                    <a:pt x="426" y="0"/>
                    <a:pt x="304" y="0"/>
                    <a:pt x="243" y="91"/>
                  </a:cubicBezTo>
                  <a:lnTo>
                    <a:pt x="0" y="274"/>
                  </a:lnTo>
                  <a:lnTo>
                    <a:pt x="3739" y="8633"/>
                  </a:lnTo>
                  <a:cubicBezTo>
                    <a:pt x="3769" y="8754"/>
                    <a:pt x="3769" y="8845"/>
                    <a:pt x="3648" y="8937"/>
                  </a:cubicBezTo>
                  <a:lnTo>
                    <a:pt x="547" y="11946"/>
                  </a:lnTo>
                  <a:lnTo>
                    <a:pt x="578" y="12037"/>
                  </a:lnTo>
                  <a:cubicBezTo>
                    <a:pt x="608" y="12128"/>
                    <a:pt x="699" y="12189"/>
                    <a:pt x="760" y="12189"/>
                  </a:cubicBezTo>
                  <a:lnTo>
                    <a:pt x="821" y="12189"/>
                  </a:lnTo>
                  <a:cubicBezTo>
                    <a:pt x="882" y="12189"/>
                    <a:pt x="973" y="12158"/>
                    <a:pt x="1003" y="12128"/>
                  </a:cubicBezTo>
                  <a:lnTo>
                    <a:pt x="4347" y="8906"/>
                  </a:lnTo>
                  <a:cubicBezTo>
                    <a:pt x="4499" y="8845"/>
                    <a:pt x="4499" y="8754"/>
                    <a:pt x="4468" y="8633"/>
                  </a:cubicBezTo>
                  <a:lnTo>
                    <a:pt x="699" y="152"/>
                  </a:lnTo>
                  <a:cubicBezTo>
                    <a:pt x="669" y="91"/>
                    <a:pt x="578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5706533" y="2256954"/>
              <a:ext cx="395218" cy="1147734"/>
            </a:xfrm>
            <a:custGeom>
              <a:avLst/>
              <a:gdLst/>
              <a:ahLst/>
              <a:cxnLst/>
              <a:rect l="l" t="t" r="r" b="b"/>
              <a:pathLst>
                <a:path w="14986" h="43516" extrusionOk="0">
                  <a:moveTo>
                    <a:pt x="11687" y="0"/>
                  </a:moveTo>
                  <a:cubicBezTo>
                    <a:pt x="9618" y="0"/>
                    <a:pt x="6512" y="9861"/>
                    <a:pt x="5471" y="16550"/>
                  </a:cubicBezTo>
                  <a:cubicBezTo>
                    <a:pt x="4408" y="23389"/>
                    <a:pt x="3161" y="36064"/>
                    <a:pt x="3161" y="36064"/>
                  </a:cubicBezTo>
                  <a:cubicBezTo>
                    <a:pt x="3161" y="36064"/>
                    <a:pt x="0" y="39438"/>
                    <a:pt x="152" y="40107"/>
                  </a:cubicBezTo>
                  <a:cubicBezTo>
                    <a:pt x="274" y="40745"/>
                    <a:pt x="1064" y="40928"/>
                    <a:pt x="1064" y="40928"/>
                  </a:cubicBezTo>
                  <a:cubicBezTo>
                    <a:pt x="1064" y="40928"/>
                    <a:pt x="699" y="41931"/>
                    <a:pt x="1520" y="42235"/>
                  </a:cubicBezTo>
                  <a:cubicBezTo>
                    <a:pt x="1520" y="42235"/>
                    <a:pt x="1235" y="43516"/>
                    <a:pt x="2181" y="43516"/>
                  </a:cubicBezTo>
                  <a:cubicBezTo>
                    <a:pt x="2213" y="43516"/>
                    <a:pt x="2246" y="43514"/>
                    <a:pt x="2280" y="43511"/>
                  </a:cubicBezTo>
                  <a:cubicBezTo>
                    <a:pt x="2280" y="43511"/>
                    <a:pt x="5400" y="39589"/>
                    <a:pt x="5735" y="39589"/>
                  </a:cubicBezTo>
                  <a:cubicBezTo>
                    <a:pt x="5739" y="39589"/>
                    <a:pt x="5742" y="39589"/>
                    <a:pt x="5745" y="39590"/>
                  </a:cubicBezTo>
                  <a:cubicBezTo>
                    <a:pt x="5958" y="39712"/>
                    <a:pt x="7143" y="42448"/>
                    <a:pt x="7143" y="42448"/>
                  </a:cubicBezTo>
                  <a:cubicBezTo>
                    <a:pt x="7143" y="42448"/>
                    <a:pt x="8541" y="39408"/>
                    <a:pt x="6201" y="36368"/>
                  </a:cubicBezTo>
                  <a:cubicBezTo>
                    <a:pt x="6201" y="36368"/>
                    <a:pt x="9909" y="23785"/>
                    <a:pt x="12098" y="15578"/>
                  </a:cubicBezTo>
                  <a:cubicBezTo>
                    <a:pt x="14225" y="7401"/>
                    <a:pt x="14985" y="714"/>
                    <a:pt x="11824" y="15"/>
                  </a:cubicBezTo>
                  <a:cubicBezTo>
                    <a:pt x="11779" y="5"/>
                    <a:pt x="11733" y="0"/>
                    <a:pt x="11687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5781883" y="1733275"/>
              <a:ext cx="506115" cy="473748"/>
            </a:xfrm>
            <a:custGeom>
              <a:avLst/>
              <a:gdLst/>
              <a:ahLst/>
              <a:cxnLst/>
              <a:rect l="l" t="t" r="r" b="b"/>
              <a:pathLst>
                <a:path w="19191" h="17962" extrusionOk="0">
                  <a:moveTo>
                    <a:pt x="11127" y="0"/>
                  </a:moveTo>
                  <a:cubicBezTo>
                    <a:pt x="9835" y="0"/>
                    <a:pt x="8514" y="249"/>
                    <a:pt x="7295" y="844"/>
                  </a:cubicBezTo>
                  <a:cubicBezTo>
                    <a:pt x="4469" y="2211"/>
                    <a:pt x="4712" y="4886"/>
                    <a:pt x="4408" y="5160"/>
                  </a:cubicBezTo>
                  <a:cubicBezTo>
                    <a:pt x="2067" y="7348"/>
                    <a:pt x="0" y="10722"/>
                    <a:pt x="912" y="14248"/>
                  </a:cubicBezTo>
                  <a:cubicBezTo>
                    <a:pt x="1536" y="16659"/>
                    <a:pt x="4517" y="17961"/>
                    <a:pt x="7138" y="17961"/>
                  </a:cubicBezTo>
                  <a:cubicBezTo>
                    <a:pt x="8351" y="17961"/>
                    <a:pt x="9486" y="17682"/>
                    <a:pt x="10274" y="17105"/>
                  </a:cubicBezTo>
                  <a:cubicBezTo>
                    <a:pt x="12767" y="15312"/>
                    <a:pt x="10852" y="13671"/>
                    <a:pt x="10487" y="11573"/>
                  </a:cubicBezTo>
                  <a:cubicBezTo>
                    <a:pt x="10061" y="9506"/>
                    <a:pt x="11551" y="7743"/>
                    <a:pt x="11551" y="7743"/>
                  </a:cubicBezTo>
                  <a:cubicBezTo>
                    <a:pt x="11569" y="7744"/>
                    <a:pt x="11588" y="7744"/>
                    <a:pt x="11606" y="7744"/>
                  </a:cubicBezTo>
                  <a:cubicBezTo>
                    <a:pt x="14779" y="7744"/>
                    <a:pt x="17905" y="5156"/>
                    <a:pt x="18238" y="4491"/>
                  </a:cubicBezTo>
                  <a:cubicBezTo>
                    <a:pt x="19190" y="2610"/>
                    <a:pt x="15314" y="0"/>
                    <a:pt x="11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5998332" y="1960723"/>
              <a:ext cx="109841" cy="110669"/>
            </a:xfrm>
            <a:custGeom>
              <a:avLst/>
              <a:gdLst/>
              <a:ahLst/>
              <a:cxnLst/>
              <a:rect l="l" t="t" r="r" b="b"/>
              <a:pathLst>
                <a:path w="4165" h="4196" extrusionOk="0">
                  <a:moveTo>
                    <a:pt x="2098" y="1"/>
                  </a:moveTo>
                  <a:cubicBezTo>
                    <a:pt x="943" y="1"/>
                    <a:pt x="0" y="943"/>
                    <a:pt x="0" y="2098"/>
                  </a:cubicBezTo>
                  <a:cubicBezTo>
                    <a:pt x="0" y="3253"/>
                    <a:pt x="943" y="4196"/>
                    <a:pt x="2098" y="4196"/>
                  </a:cubicBezTo>
                  <a:cubicBezTo>
                    <a:pt x="3222" y="4196"/>
                    <a:pt x="4164" y="3253"/>
                    <a:pt x="4164" y="2098"/>
                  </a:cubicBezTo>
                  <a:cubicBezTo>
                    <a:pt x="4164" y="943"/>
                    <a:pt x="3222" y="1"/>
                    <a:pt x="2098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6015158" y="2194026"/>
              <a:ext cx="146710" cy="153924"/>
            </a:xfrm>
            <a:custGeom>
              <a:avLst/>
              <a:gdLst/>
              <a:ahLst/>
              <a:cxnLst/>
              <a:rect l="l" t="t" r="r" b="b"/>
              <a:pathLst>
                <a:path w="5563" h="5836" extrusionOk="0">
                  <a:moveTo>
                    <a:pt x="821" y="0"/>
                  </a:moveTo>
                  <a:lnTo>
                    <a:pt x="1" y="1672"/>
                  </a:lnTo>
                  <a:lnTo>
                    <a:pt x="5259" y="5836"/>
                  </a:lnTo>
                  <a:lnTo>
                    <a:pt x="5563" y="2280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5831571" y="2250729"/>
              <a:ext cx="303046" cy="546965"/>
            </a:xfrm>
            <a:custGeom>
              <a:avLst/>
              <a:gdLst/>
              <a:ahLst/>
              <a:cxnLst/>
              <a:rect l="l" t="t" r="r" b="b"/>
              <a:pathLst>
                <a:path w="11491" h="20738" extrusionOk="0">
                  <a:moveTo>
                    <a:pt x="7239" y="1"/>
                  </a:moveTo>
                  <a:cubicBezTo>
                    <a:pt x="3380" y="1"/>
                    <a:pt x="1" y="18428"/>
                    <a:pt x="1" y="18428"/>
                  </a:cubicBezTo>
                  <a:lnTo>
                    <a:pt x="6962" y="20738"/>
                  </a:lnTo>
                  <a:cubicBezTo>
                    <a:pt x="7752" y="17881"/>
                    <a:pt x="11491" y="1011"/>
                    <a:pt x="7539" y="39"/>
                  </a:cubicBezTo>
                  <a:cubicBezTo>
                    <a:pt x="7439" y="13"/>
                    <a:pt x="7339" y="1"/>
                    <a:pt x="7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5821971" y="2664561"/>
              <a:ext cx="213248" cy="150021"/>
            </a:xfrm>
            <a:custGeom>
              <a:avLst/>
              <a:gdLst/>
              <a:ahLst/>
              <a:cxnLst/>
              <a:rect l="l" t="t" r="r" b="b"/>
              <a:pathLst>
                <a:path w="8086" h="5688" extrusionOk="0">
                  <a:moveTo>
                    <a:pt x="808" y="0"/>
                  </a:moveTo>
                  <a:cubicBezTo>
                    <a:pt x="802" y="0"/>
                    <a:pt x="796" y="1"/>
                    <a:pt x="791" y="1"/>
                  </a:cubicBezTo>
                  <a:cubicBezTo>
                    <a:pt x="213" y="1"/>
                    <a:pt x="0" y="1764"/>
                    <a:pt x="122" y="2737"/>
                  </a:cubicBezTo>
                  <a:cubicBezTo>
                    <a:pt x="207" y="3616"/>
                    <a:pt x="6145" y="5688"/>
                    <a:pt x="7182" y="5688"/>
                  </a:cubicBezTo>
                  <a:cubicBezTo>
                    <a:pt x="7256" y="5688"/>
                    <a:pt x="7305" y="5677"/>
                    <a:pt x="7326" y="5655"/>
                  </a:cubicBezTo>
                  <a:cubicBezTo>
                    <a:pt x="7630" y="5320"/>
                    <a:pt x="8085" y="3558"/>
                    <a:pt x="7782" y="3223"/>
                  </a:cubicBezTo>
                  <a:cubicBezTo>
                    <a:pt x="7782" y="3223"/>
                    <a:pt x="1485" y="0"/>
                    <a:pt x="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7505430" y="2386832"/>
              <a:ext cx="421670" cy="388346"/>
            </a:xfrm>
            <a:custGeom>
              <a:avLst/>
              <a:gdLst/>
              <a:ahLst/>
              <a:cxnLst/>
              <a:rect l="l" t="t" r="r" b="b"/>
              <a:pathLst>
                <a:path w="15989" h="14724" extrusionOk="0">
                  <a:moveTo>
                    <a:pt x="3259" y="0"/>
                  </a:moveTo>
                  <a:cubicBezTo>
                    <a:pt x="1603" y="0"/>
                    <a:pt x="0" y="1445"/>
                    <a:pt x="0" y="3071"/>
                  </a:cubicBezTo>
                  <a:cubicBezTo>
                    <a:pt x="0" y="5381"/>
                    <a:pt x="3040" y="5594"/>
                    <a:pt x="4711" y="5807"/>
                  </a:cubicBezTo>
                  <a:cubicBezTo>
                    <a:pt x="4316" y="7084"/>
                    <a:pt x="6049" y="7570"/>
                    <a:pt x="7295" y="7661"/>
                  </a:cubicBezTo>
                  <a:cubicBezTo>
                    <a:pt x="6657" y="8695"/>
                    <a:pt x="6687" y="9971"/>
                    <a:pt x="7903" y="10701"/>
                  </a:cubicBezTo>
                  <a:cubicBezTo>
                    <a:pt x="7751" y="11187"/>
                    <a:pt x="7629" y="11643"/>
                    <a:pt x="7629" y="12129"/>
                  </a:cubicBezTo>
                  <a:cubicBezTo>
                    <a:pt x="7599" y="13436"/>
                    <a:pt x="8511" y="14652"/>
                    <a:pt x="9879" y="14713"/>
                  </a:cubicBezTo>
                  <a:cubicBezTo>
                    <a:pt x="9958" y="14720"/>
                    <a:pt x="10034" y="14723"/>
                    <a:pt x="10106" y="14723"/>
                  </a:cubicBezTo>
                  <a:cubicBezTo>
                    <a:pt x="11608" y="14723"/>
                    <a:pt x="11568" y="13257"/>
                    <a:pt x="11307" y="12068"/>
                  </a:cubicBezTo>
                  <a:lnTo>
                    <a:pt x="11307" y="12068"/>
                  </a:lnTo>
                  <a:cubicBezTo>
                    <a:pt x="11698" y="12147"/>
                    <a:pt x="12121" y="12217"/>
                    <a:pt x="12540" y="12217"/>
                  </a:cubicBezTo>
                  <a:cubicBezTo>
                    <a:pt x="12934" y="12217"/>
                    <a:pt x="13324" y="12154"/>
                    <a:pt x="13678" y="11977"/>
                  </a:cubicBezTo>
                  <a:cubicBezTo>
                    <a:pt x="15320" y="11278"/>
                    <a:pt x="15988" y="8938"/>
                    <a:pt x="15775" y="7266"/>
                  </a:cubicBezTo>
                  <a:cubicBezTo>
                    <a:pt x="15532" y="5290"/>
                    <a:pt x="13891" y="4834"/>
                    <a:pt x="12158" y="4682"/>
                  </a:cubicBezTo>
                  <a:cubicBezTo>
                    <a:pt x="12827" y="3011"/>
                    <a:pt x="12645" y="1491"/>
                    <a:pt x="10973" y="549"/>
                  </a:cubicBezTo>
                  <a:cubicBezTo>
                    <a:pt x="10416" y="234"/>
                    <a:pt x="9885" y="93"/>
                    <a:pt x="9383" y="93"/>
                  </a:cubicBezTo>
                  <a:cubicBezTo>
                    <a:pt x="8379" y="93"/>
                    <a:pt x="7488" y="660"/>
                    <a:pt x="6718" y="1552"/>
                  </a:cubicBezTo>
                  <a:cubicBezTo>
                    <a:pt x="5806" y="883"/>
                    <a:pt x="4833" y="184"/>
                    <a:pt x="3678" y="32"/>
                  </a:cubicBezTo>
                  <a:cubicBezTo>
                    <a:pt x="3539" y="11"/>
                    <a:pt x="3399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7655337" y="2652666"/>
              <a:ext cx="138693" cy="122459"/>
            </a:xfrm>
            <a:custGeom>
              <a:avLst/>
              <a:gdLst/>
              <a:ahLst/>
              <a:cxnLst/>
              <a:rect l="l" t="t" r="r" b="b"/>
              <a:pathLst>
                <a:path w="5259" h="4643" extrusionOk="0">
                  <a:moveTo>
                    <a:pt x="2627" y="0"/>
                  </a:moveTo>
                  <a:cubicBezTo>
                    <a:pt x="1684" y="0"/>
                    <a:pt x="812" y="592"/>
                    <a:pt x="456" y="1516"/>
                  </a:cubicBezTo>
                  <a:cubicBezTo>
                    <a:pt x="0" y="2732"/>
                    <a:pt x="638" y="4069"/>
                    <a:pt x="1824" y="4495"/>
                  </a:cubicBezTo>
                  <a:cubicBezTo>
                    <a:pt x="2092" y="4595"/>
                    <a:pt x="2366" y="4643"/>
                    <a:pt x="2635" y="4643"/>
                  </a:cubicBezTo>
                  <a:cubicBezTo>
                    <a:pt x="3585" y="4643"/>
                    <a:pt x="4471" y="4051"/>
                    <a:pt x="4803" y="3127"/>
                  </a:cubicBezTo>
                  <a:cubicBezTo>
                    <a:pt x="5259" y="1911"/>
                    <a:pt x="4620" y="604"/>
                    <a:pt x="3435" y="148"/>
                  </a:cubicBezTo>
                  <a:cubicBezTo>
                    <a:pt x="3167" y="48"/>
                    <a:pt x="2894" y="0"/>
                    <a:pt x="262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7592805" y="4060237"/>
              <a:ext cx="38504" cy="762449"/>
            </a:xfrm>
            <a:custGeom>
              <a:avLst/>
              <a:gdLst/>
              <a:ahLst/>
              <a:cxnLst/>
              <a:rect l="l" t="t" r="r" b="b"/>
              <a:pathLst>
                <a:path w="1460" h="28908" extrusionOk="0">
                  <a:moveTo>
                    <a:pt x="0" y="1"/>
                  </a:moveTo>
                  <a:lnTo>
                    <a:pt x="0" y="28907"/>
                  </a:lnTo>
                  <a:lnTo>
                    <a:pt x="1459" y="2890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7566352" y="4060237"/>
              <a:ext cx="91407" cy="175605"/>
            </a:xfrm>
            <a:custGeom>
              <a:avLst/>
              <a:gdLst/>
              <a:ahLst/>
              <a:cxnLst/>
              <a:rect l="l" t="t" r="r" b="b"/>
              <a:pathLst>
                <a:path w="3466" h="6658" extrusionOk="0">
                  <a:moveTo>
                    <a:pt x="0" y="1"/>
                  </a:moveTo>
                  <a:lnTo>
                    <a:pt x="0" y="6658"/>
                  </a:lnTo>
                  <a:lnTo>
                    <a:pt x="3465" y="665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7394000" y="4757693"/>
              <a:ext cx="436887" cy="84189"/>
            </a:xfrm>
            <a:custGeom>
              <a:avLst/>
              <a:gdLst/>
              <a:ahLst/>
              <a:cxnLst/>
              <a:rect l="l" t="t" r="r" b="b"/>
              <a:pathLst>
                <a:path w="16566" h="3192" extrusionOk="0">
                  <a:moveTo>
                    <a:pt x="8298" y="0"/>
                  </a:moveTo>
                  <a:cubicBezTo>
                    <a:pt x="3678" y="0"/>
                    <a:pt x="0" y="1429"/>
                    <a:pt x="0" y="3192"/>
                  </a:cubicBezTo>
                  <a:lnTo>
                    <a:pt x="16566" y="3192"/>
                  </a:lnTo>
                  <a:cubicBezTo>
                    <a:pt x="16566" y="1429"/>
                    <a:pt x="12858" y="0"/>
                    <a:pt x="8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7111802" y="3091870"/>
              <a:ext cx="1002050" cy="1069454"/>
            </a:xfrm>
            <a:custGeom>
              <a:avLst/>
              <a:gdLst/>
              <a:ahLst/>
              <a:cxnLst/>
              <a:rect l="l" t="t" r="r" b="b"/>
              <a:pathLst>
                <a:path w="37996" h="40548" extrusionOk="0">
                  <a:moveTo>
                    <a:pt x="18998" y="0"/>
                  </a:moveTo>
                  <a:cubicBezTo>
                    <a:pt x="8512" y="0"/>
                    <a:pt x="1" y="12462"/>
                    <a:pt x="1" y="22462"/>
                  </a:cubicBezTo>
                  <a:cubicBezTo>
                    <a:pt x="1" y="32463"/>
                    <a:pt x="8512" y="40548"/>
                    <a:pt x="18998" y="40548"/>
                  </a:cubicBezTo>
                  <a:cubicBezTo>
                    <a:pt x="29485" y="40548"/>
                    <a:pt x="37996" y="32463"/>
                    <a:pt x="37996" y="22462"/>
                  </a:cubicBezTo>
                  <a:cubicBezTo>
                    <a:pt x="37996" y="12462"/>
                    <a:pt x="29485" y="0"/>
                    <a:pt x="18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7189578" y="3175237"/>
              <a:ext cx="845713" cy="809713"/>
            </a:xfrm>
            <a:custGeom>
              <a:avLst/>
              <a:gdLst/>
              <a:ahLst/>
              <a:cxnLst/>
              <a:rect l="l" t="t" r="r" b="b"/>
              <a:pathLst>
                <a:path w="32068" h="30700" extrusionOk="0">
                  <a:moveTo>
                    <a:pt x="16049" y="0"/>
                  </a:moveTo>
                  <a:cubicBezTo>
                    <a:pt x="7174" y="0"/>
                    <a:pt x="0" y="10487"/>
                    <a:pt x="0" y="18967"/>
                  </a:cubicBezTo>
                  <a:cubicBezTo>
                    <a:pt x="0" y="27387"/>
                    <a:pt x="7174" y="30700"/>
                    <a:pt x="16049" y="30700"/>
                  </a:cubicBezTo>
                  <a:cubicBezTo>
                    <a:pt x="24894" y="30700"/>
                    <a:pt x="32068" y="27387"/>
                    <a:pt x="32068" y="18967"/>
                  </a:cubicBezTo>
                  <a:cubicBezTo>
                    <a:pt x="32068" y="10517"/>
                    <a:pt x="24894" y="0"/>
                    <a:pt x="16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7293780" y="3669852"/>
              <a:ext cx="637318" cy="297457"/>
            </a:xfrm>
            <a:custGeom>
              <a:avLst/>
              <a:gdLst/>
              <a:ahLst/>
              <a:cxnLst/>
              <a:rect l="l" t="t" r="r" b="b"/>
              <a:pathLst>
                <a:path w="24166" h="11278" extrusionOk="0">
                  <a:moveTo>
                    <a:pt x="3800" y="0"/>
                  </a:moveTo>
                  <a:cubicBezTo>
                    <a:pt x="1703" y="0"/>
                    <a:pt x="1" y="1733"/>
                    <a:pt x="1" y="3800"/>
                  </a:cubicBezTo>
                  <a:lnTo>
                    <a:pt x="1" y="7478"/>
                  </a:lnTo>
                  <a:cubicBezTo>
                    <a:pt x="1" y="9545"/>
                    <a:pt x="1703" y="11277"/>
                    <a:pt x="3800" y="11277"/>
                  </a:cubicBezTo>
                  <a:lnTo>
                    <a:pt x="20366" y="11277"/>
                  </a:lnTo>
                  <a:cubicBezTo>
                    <a:pt x="22463" y="11277"/>
                    <a:pt x="24165" y="9545"/>
                    <a:pt x="24165" y="7478"/>
                  </a:cubicBezTo>
                  <a:lnTo>
                    <a:pt x="24165" y="3800"/>
                  </a:lnTo>
                  <a:cubicBezTo>
                    <a:pt x="24165" y="1733"/>
                    <a:pt x="22463" y="0"/>
                    <a:pt x="20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7184751" y="2906673"/>
              <a:ext cx="816888" cy="912338"/>
            </a:xfrm>
            <a:custGeom>
              <a:avLst/>
              <a:gdLst/>
              <a:ahLst/>
              <a:cxnLst/>
              <a:rect l="l" t="t" r="r" b="b"/>
              <a:pathLst>
                <a:path w="30975" h="34591" extrusionOk="0">
                  <a:moveTo>
                    <a:pt x="15472" y="1"/>
                  </a:moveTo>
                  <a:cubicBezTo>
                    <a:pt x="1" y="1"/>
                    <a:pt x="2980" y="34591"/>
                    <a:pt x="2980" y="34591"/>
                  </a:cubicBezTo>
                  <a:lnTo>
                    <a:pt x="29637" y="34591"/>
                  </a:lnTo>
                  <a:cubicBezTo>
                    <a:pt x="29637" y="34591"/>
                    <a:pt x="30974" y="1"/>
                    <a:pt x="15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7410035" y="4586923"/>
              <a:ext cx="133076" cy="244549"/>
            </a:xfrm>
            <a:custGeom>
              <a:avLst/>
              <a:gdLst/>
              <a:ahLst/>
              <a:cxnLst/>
              <a:rect l="l" t="t" r="r" b="b"/>
              <a:pathLst>
                <a:path w="5046" h="9272" extrusionOk="0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7665755" y="4586923"/>
              <a:ext cx="133102" cy="244549"/>
            </a:xfrm>
            <a:custGeom>
              <a:avLst/>
              <a:gdLst/>
              <a:ahLst/>
              <a:cxnLst/>
              <a:rect l="l" t="t" r="r" b="b"/>
              <a:pathLst>
                <a:path w="5047" h="9272" extrusionOk="0">
                  <a:moveTo>
                    <a:pt x="0" y="1"/>
                  </a:moveTo>
                  <a:lnTo>
                    <a:pt x="0" y="9271"/>
                  </a:lnTo>
                  <a:lnTo>
                    <a:pt x="5046" y="9271"/>
                  </a:lnTo>
                  <a:lnTo>
                    <a:pt x="5046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7629675" y="3706037"/>
              <a:ext cx="418479" cy="1031711"/>
            </a:xfrm>
            <a:custGeom>
              <a:avLst/>
              <a:gdLst/>
              <a:ahLst/>
              <a:cxnLst/>
              <a:rect l="l" t="t" r="r" b="b"/>
              <a:pathLst>
                <a:path w="15868" h="39117" extrusionOk="0">
                  <a:moveTo>
                    <a:pt x="8404" y="0"/>
                  </a:moveTo>
                  <a:cubicBezTo>
                    <a:pt x="5317" y="0"/>
                    <a:pt x="2085" y="2308"/>
                    <a:pt x="1733" y="5710"/>
                  </a:cubicBezTo>
                  <a:cubicBezTo>
                    <a:pt x="1247" y="10969"/>
                    <a:pt x="1" y="38963"/>
                    <a:pt x="1" y="38963"/>
                  </a:cubicBezTo>
                  <a:cubicBezTo>
                    <a:pt x="536" y="39071"/>
                    <a:pt x="1088" y="39117"/>
                    <a:pt x="1635" y="39117"/>
                  </a:cubicBezTo>
                  <a:cubicBezTo>
                    <a:pt x="4471" y="39117"/>
                    <a:pt x="7204" y="37899"/>
                    <a:pt x="7204" y="37899"/>
                  </a:cubicBezTo>
                  <a:cubicBezTo>
                    <a:pt x="7204" y="37899"/>
                    <a:pt x="15867" y="6744"/>
                    <a:pt x="12888" y="2337"/>
                  </a:cubicBezTo>
                  <a:cubicBezTo>
                    <a:pt x="11782" y="710"/>
                    <a:pt x="10115" y="0"/>
                    <a:pt x="8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7175943" y="3702054"/>
              <a:ext cx="403236" cy="1034428"/>
            </a:xfrm>
            <a:custGeom>
              <a:avLst/>
              <a:gdLst/>
              <a:ahLst/>
              <a:cxnLst/>
              <a:rect l="l" t="t" r="r" b="b"/>
              <a:pathLst>
                <a:path w="15290" h="39220" extrusionOk="0">
                  <a:moveTo>
                    <a:pt x="7503" y="1"/>
                  </a:moveTo>
                  <a:cubicBezTo>
                    <a:pt x="5826" y="1"/>
                    <a:pt x="4186" y="682"/>
                    <a:pt x="3071" y="2244"/>
                  </a:cubicBezTo>
                  <a:cubicBezTo>
                    <a:pt x="1" y="6621"/>
                    <a:pt x="8116" y="37898"/>
                    <a:pt x="8116" y="37898"/>
                  </a:cubicBezTo>
                  <a:cubicBezTo>
                    <a:pt x="8116" y="37898"/>
                    <a:pt x="10956" y="39219"/>
                    <a:pt x="13807" y="39219"/>
                  </a:cubicBezTo>
                  <a:cubicBezTo>
                    <a:pt x="14306" y="39219"/>
                    <a:pt x="14805" y="39179"/>
                    <a:pt x="15290" y="39084"/>
                  </a:cubicBezTo>
                  <a:cubicBezTo>
                    <a:pt x="15290" y="39084"/>
                    <a:pt x="14530" y="11059"/>
                    <a:pt x="14135" y="5801"/>
                  </a:cubicBezTo>
                  <a:cubicBezTo>
                    <a:pt x="13878" y="2361"/>
                    <a:pt x="10624" y="1"/>
                    <a:pt x="7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7349903" y="4690334"/>
              <a:ext cx="249326" cy="227801"/>
            </a:xfrm>
            <a:custGeom>
              <a:avLst/>
              <a:gdLst/>
              <a:ahLst/>
              <a:cxnLst/>
              <a:rect l="l" t="t" r="r" b="b"/>
              <a:pathLst>
                <a:path w="9454" h="8637" extrusionOk="0">
                  <a:moveTo>
                    <a:pt x="4197" y="1"/>
                  </a:moveTo>
                  <a:cubicBezTo>
                    <a:pt x="660" y="1"/>
                    <a:pt x="2614" y="2736"/>
                    <a:pt x="2614" y="2736"/>
                  </a:cubicBezTo>
                  <a:cubicBezTo>
                    <a:pt x="2614" y="2736"/>
                    <a:pt x="0" y="5806"/>
                    <a:pt x="0" y="6961"/>
                  </a:cubicBezTo>
                  <a:cubicBezTo>
                    <a:pt x="0" y="7296"/>
                    <a:pt x="1368" y="8542"/>
                    <a:pt x="4803" y="8633"/>
                  </a:cubicBezTo>
                  <a:cubicBezTo>
                    <a:pt x="4951" y="8636"/>
                    <a:pt x="5094" y="8637"/>
                    <a:pt x="5232" y="8637"/>
                  </a:cubicBezTo>
                  <a:cubicBezTo>
                    <a:pt x="8513" y="8637"/>
                    <a:pt x="9246" y="7955"/>
                    <a:pt x="9362" y="7022"/>
                  </a:cubicBezTo>
                  <a:cubicBezTo>
                    <a:pt x="9453" y="6171"/>
                    <a:pt x="6687" y="3071"/>
                    <a:pt x="6687" y="3071"/>
                  </a:cubicBezTo>
                  <a:cubicBezTo>
                    <a:pt x="7873" y="1156"/>
                    <a:pt x="6262" y="1"/>
                    <a:pt x="4256" y="1"/>
                  </a:cubicBezTo>
                  <a:cubicBezTo>
                    <a:pt x="4236" y="1"/>
                    <a:pt x="4216" y="1"/>
                    <a:pt x="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7600823" y="4688725"/>
              <a:ext cx="248508" cy="227115"/>
            </a:xfrm>
            <a:custGeom>
              <a:avLst/>
              <a:gdLst/>
              <a:ahLst/>
              <a:cxnLst/>
              <a:rect l="l" t="t" r="r" b="b"/>
              <a:pathLst>
                <a:path w="9423" h="8611" extrusionOk="0">
                  <a:moveTo>
                    <a:pt x="5281" y="0"/>
                  </a:moveTo>
                  <a:cubicBezTo>
                    <a:pt x="5244" y="0"/>
                    <a:pt x="5206" y="0"/>
                    <a:pt x="5168" y="1"/>
                  </a:cubicBezTo>
                  <a:cubicBezTo>
                    <a:pt x="3131" y="1"/>
                    <a:pt x="1550" y="1126"/>
                    <a:pt x="2736" y="3071"/>
                  </a:cubicBezTo>
                  <a:cubicBezTo>
                    <a:pt x="2736" y="3071"/>
                    <a:pt x="0" y="6171"/>
                    <a:pt x="61" y="7022"/>
                  </a:cubicBezTo>
                  <a:cubicBezTo>
                    <a:pt x="176" y="7911"/>
                    <a:pt x="885" y="8611"/>
                    <a:pt x="4027" y="8611"/>
                  </a:cubicBezTo>
                  <a:cubicBezTo>
                    <a:pt x="4216" y="8611"/>
                    <a:pt x="4413" y="8608"/>
                    <a:pt x="4620" y="8603"/>
                  </a:cubicBezTo>
                  <a:cubicBezTo>
                    <a:pt x="8055" y="8542"/>
                    <a:pt x="9423" y="7296"/>
                    <a:pt x="9423" y="6931"/>
                  </a:cubicBezTo>
                  <a:cubicBezTo>
                    <a:pt x="9423" y="5807"/>
                    <a:pt x="6779" y="2737"/>
                    <a:pt x="6779" y="2737"/>
                  </a:cubicBezTo>
                  <a:cubicBezTo>
                    <a:pt x="6779" y="2737"/>
                    <a:pt x="8712" y="0"/>
                    <a:pt x="5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7008391" y="3002884"/>
              <a:ext cx="401653" cy="721040"/>
            </a:xfrm>
            <a:custGeom>
              <a:avLst/>
              <a:gdLst/>
              <a:ahLst/>
              <a:cxnLst/>
              <a:rect l="l" t="t" r="r" b="b"/>
              <a:pathLst>
                <a:path w="15230" h="27338" extrusionOk="0">
                  <a:moveTo>
                    <a:pt x="14895" y="0"/>
                  </a:moveTo>
                  <a:cubicBezTo>
                    <a:pt x="11278" y="2766"/>
                    <a:pt x="1" y="22554"/>
                    <a:pt x="2797" y="25320"/>
                  </a:cubicBezTo>
                  <a:cubicBezTo>
                    <a:pt x="4505" y="27009"/>
                    <a:pt x="8764" y="27338"/>
                    <a:pt x="11821" y="27338"/>
                  </a:cubicBezTo>
                  <a:cubicBezTo>
                    <a:pt x="13769" y="27338"/>
                    <a:pt x="15229" y="27204"/>
                    <a:pt x="15229" y="27204"/>
                  </a:cubicBezTo>
                  <a:lnTo>
                    <a:pt x="148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7775575" y="3002884"/>
              <a:ext cx="402444" cy="721040"/>
            </a:xfrm>
            <a:custGeom>
              <a:avLst/>
              <a:gdLst/>
              <a:ahLst/>
              <a:cxnLst/>
              <a:rect l="l" t="t" r="r" b="b"/>
              <a:pathLst>
                <a:path w="15260" h="27338" extrusionOk="0">
                  <a:moveTo>
                    <a:pt x="365" y="0"/>
                  </a:moveTo>
                  <a:lnTo>
                    <a:pt x="1" y="27204"/>
                  </a:lnTo>
                  <a:cubicBezTo>
                    <a:pt x="1" y="27204"/>
                    <a:pt x="1465" y="27338"/>
                    <a:pt x="3417" y="27338"/>
                  </a:cubicBezTo>
                  <a:cubicBezTo>
                    <a:pt x="6480" y="27338"/>
                    <a:pt x="10743" y="27009"/>
                    <a:pt x="12432" y="25320"/>
                  </a:cubicBezTo>
                  <a:cubicBezTo>
                    <a:pt x="15259" y="22554"/>
                    <a:pt x="3952" y="2766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7505429" y="2840712"/>
              <a:ext cx="204440" cy="116788"/>
            </a:xfrm>
            <a:custGeom>
              <a:avLst/>
              <a:gdLst/>
              <a:ahLst/>
              <a:cxnLst/>
              <a:rect l="l" t="t" r="r" b="b"/>
              <a:pathLst>
                <a:path w="7752" h="4428" extrusionOk="0">
                  <a:moveTo>
                    <a:pt x="1881" y="0"/>
                  </a:moveTo>
                  <a:cubicBezTo>
                    <a:pt x="1539" y="0"/>
                    <a:pt x="1307" y="21"/>
                    <a:pt x="1246" y="70"/>
                  </a:cubicBezTo>
                  <a:cubicBezTo>
                    <a:pt x="942" y="344"/>
                    <a:pt x="0" y="3748"/>
                    <a:pt x="0" y="3748"/>
                  </a:cubicBezTo>
                  <a:cubicBezTo>
                    <a:pt x="0" y="3748"/>
                    <a:pt x="3225" y="4428"/>
                    <a:pt x="5609" y="4428"/>
                  </a:cubicBezTo>
                  <a:cubicBezTo>
                    <a:pt x="6373" y="4428"/>
                    <a:pt x="7051" y="4358"/>
                    <a:pt x="7508" y="4173"/>
                  </a:cubicBezTo>
                  <a:cubicBezTo>
                    <a:pt x="7508" y="4173"/>
                    <a:pt x="7751" y="648"/>
                    <a:pt x="7478" y="526"/>
                  </a:cubicBezTo>
                  <a:cubicBezTo>
                    <a:pt x="7253" y="426"/>
                    <a:pt x="3436" y="0"/>
                    <a:pt x="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5087451" y="3652208"/>
              <a:ext cx="3598773" cy="80206"/>
            </a:xfrm>
            <a:custGeom>
              <a:avLst/>
              <a:gdLst/>
              <a:ahLst/>
              <a:cxnLst/>
              <a:rect l="l" t="t" r="r" b="b"/>
              <a:pathLst>
                <a:path w="186296" h="3041" extrusionOk="0">
                  <a:moveTo>
                    <a:pt x="0" y="1"/>
                  </a:moveTo>
                  <a:lnTo>
                    <a:pt x="0" y="3040"/>
                  </a:lnTo>
                  <a:lnTo>
                    <a:pt x="186296" y="3040"/>
                  </a:lnTo>
                  <a:lnTo>
                    <a:pt x="186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7062114" y="3135149"/>
              <a:ext cx="737507" cy="521117"/>
            </a:xfrm>
            <a:custGeom>
              <a:avLst/>
              <a:gdLst/>
              <a:ahLst/>
              <a:cxnLst/>
              <a:rect l="l" t="t" r="r" b="b"/>
              <a:pathLst>
                <a:path w="27965" h="19758" extrusionOk="0">
                  <a:moveTo>
                    <a:pt x="2037" y="0"/>
                  </a:moveTo>
                  <a:cubicBezTo>
                    <a:pt x="912" y="0"/>
                    <a:pt x="0" y="912"/>
                    <a:pt x="0" y="2007"/>
                  </a:cubicBezTo>
                  <a:lnTo>
                    <a:pt x="0" y="17751"/>
                  </a:lnTo>
                  <a:cubicBezTo>
                    <a:pt x="0" y="18846"/>
                    <a:pt x="912" y="19758"/>
                    <a:pt x="2037" y="19758"/>
                  </a:cubicBezTo>
                  <a:lnTo>
                    <a:pt x="25928" y="19758"/>
                  </a:lnTo>
                  <a:cubicBezTo>
                    <a:pt x="27022" y="19758"/>
                    <a:pt x="27934" y="18846"/>
                    <a:pt x="27934" y="17751"/>
                  </a:cubicBezTo>
                  <a:lnTo>
                    <a:pt x="27964" y="17751"/>
                  </a:lnTo>
                  <a:lnTo>
                    <a:pt x="27964" y="2007"/>
                  </a:lnTo>
                  <a:cubicBezTo>
                    <a:pt x="27964" y="912"/>
                    <a:pt x="27053" y="0"/>
                    <a:pt x="25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7394791" y="3349990"/>
              <a:ext cx="72182" cy="72188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368" y="0"/>
                  </a:moveTo>
                  <a:cubicBezTo>
                    <a:pt x="608" y="0"/>
                    <a:pt x="1" y="608"/>
                    <a:pt x="1" y="1368"/>
                  </a:cubicBezTo>
                  <a:cubicBezTo>
                    <a:pt x="1" y="2098"/>
                    <a:pt x="608" y="2736"/>
                    <a:pt x="1368" y="2736"/>
                  </a:cubicBezTo>
                  <a:cubicBezTo>
                    <a:pt x="2128" y="2736"/>
                    <a:pt x="2736" y="209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/>
          <p:nvPr/>
        </p:nvSpPr>
        <p:spPr>
          <a:xfrm>
            <a:off x="75" y="1111350"/>
            <a:ext cx="7200900" cy="137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6"/>
          <p:cNvSpPr txBox="1">
            <a:spLocks noGrp="1"/>
          </p:cNvSpPr>
          <p:nvPr>
            <p:ph type="title"/>
          </p:nvPr>
        </p:nvSpPr>
        <p:spPr>
          <a:xfrm>
            <a:off x="713225" y="969225"/>
            <a:ext cx="4789200" cy="3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624" name="Google Shape;624;p46"/>
          <p:cNvGrpSpPr/>
          <p:nvPr/>
        </p:nvGrpSpPr>
        <p:grpSpPr>
          <a:xfrm>
            <a:off x="5925139" y="1728700"/>
            <a:ext cx="2039636" cy="3414809"/>
            <a:chOff x="5925139" y="1728700"/>
            <a:chExt cx="2039636" cy="3414809"/>
          </a:xfrm>
        </p:grpSpPr>
        <p:sp>
          <p:nvSpPr>
            <p:cNvPr id="625" name="Google Shape;625;p46"/>
            <p:cNvSpPr/>
            <p:nvPr/>
          </p:nvSpPr>
          <p:spPr>
            <a:xfrm flipH="1">
              <a:off x="6540226" y="4379027"/>
              <a:ext cx="1346320" cy="764482"/>
            </a:xfrm>
            <a:custGeom>
              <a:avLst/>
              <a:gdLst/>
              <a:ahLst/>
              <a:cxnLst/>
              <a:rect l="l" t="t" r="r" b="b"/>
              <a:pathLst>
                <a:path w="45503" h="25838" extrusionOk="0">
                  <a:moveTo>
                    <a:pt x="41947" y="1"/>
                  </a:moveTo>
                  <a:lnTo>
                    <a:pt x="517" y="487"/>
                  </a:lnTo>
                  <a:cubicBezTo>
                    <a:pt x="0" y="10275"/>
                    <a:pt x="517" y="25837"/>
                    <a:pt x="517" y="25837"/>
                  </a:cubicBezTo>
                  <a:lnTo>
                    <a:pt x="22402" y="25837"/>
                  </a:lnTo>
                  <a:lnTo>
                    <a:pt x="23952" y="19393"/>
                  </a:lnTo>
                  <a:lnTo>
                    <a:pt x="26840" y="25837"/>
                  </a:lnTo>
                  <a:lnTo>
                    <a:pt x="45503" y="25837"/>
                  </a:lnTo>
                  <a:lnTo>
                    <a:pt x="41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 flipH="1">
              <a:off x="5925139" y="2381511"/>
              <a:ext cx="1197880" cy="1437035"/>
            </a:xfrm>
            <a:custGeom>
              <a:avLst/>
              <a:gdLst/>
              <a:ahLst/>
              <a:cxnLst/>
              <a:rect l="l" t="t" r="r" b="b"/>
              <a:pathLst>
                <a:path w="40486" h="48569" extrusionOk="0">
                  <a:moveTo>
                    <a:pt x="34596" y="0"/>
                  </a:moveTo>
                  <a:cubicBezTo>
                    <a:pt x="32891" y="0"/>
                    <a:pt x="30214" y="13714"/>
                    <a:pt x="30214" y="13714"/>
                  </a:cubicBezTo>
                  <a:cubicBezTo>
                    <a:pt x="30214" y="13714"/>
                    <a:pt x="28268" y="28121"/>
                    <a:pt x="24135" y="31009"/>
                  </a:cubicBezTo>
                  <a:cubicBezTo>
                    <a:pt x="23834" y="31216"/>
                    <a:pt x="23468" y="31312"/>
                    <a:pt x="23047" y="31312"/>
                  </a:cubicBezTo>
                  <a:cubicBezTo>
                    <a:pt x="17596" y="31312"/>
                    <a:pt x="2879" y="15153"/>
                    <a:pt x="0" y="13714"/>
                  </a:cubicBezTo>
                  <a:lnTo>
                    <a:pt x="0" y="13714"/>
                  </a:lnTo>
                  <a:lnTo>
                    <a:pt x="2371" y="42711"/>
                  </a:lnTo>
                  <a:cubicBezTo>
                    <a:pt x="2371" y="42711"/>
                    <a:pt x="12922" y="48568"/>
                    <a:pt x="22218" y="48568"/>
                  </a:cubicBezTo>
                  <a:cubicBezTo>
                    <a:pt x="24655" y="48568"/>
                    <a:pt x="27007" y="48165"/>
                    <a:pt x="29059" y="47149"/>
                  </a:cubicBezTo>
                  <a:cubicBezTo>
                    <a:pt x="38937" y="42255"/>
                    <a:pt x="34925" y="15659"/>
                    <a:pt x="34925" y="15659"/>
                  </a:cubicBezTo>
                  <a:lnTo>
                    <a:pt x="34925" y="15659"/>
                  </a:lnTo>
                  <a:cubicBezTo>
                    <a:pt x="35234" y="15750"/>
                    <a:pt x="35537" y="15792"/>
                    <a:pt x="35832" y="15792"/>
                  </a:cubicBezTo>
                  <a:cubicBezTo>
                    <a:pt x="38502" y="15792"/>
                    <a:pt x="40485" y="12302"/>
                    <a:pt x="39363" y="9428"/>
                  </a:cubicBezTo>
                  <a:cubicBezTo>
                    <a:pt x="38791" y="7965"/>
                    <a:pt x="37658" y="7568"/>
                    <a:pt x="36597" y="7568"/>
                  </a:cubicBezTo>
                  <a:cubicBezTo>
                    <a:pt x="35345" y="7568"/>
                    <a:pt x="34196" y="8121"/>
                    <a:pt x="34196" y="8121"/>
                  </a:cubicBezTo>
                  <a:cubicBezTo>
                    <a:pt x="34196" y="8121"/>
                    <a:pt x="36354" y="248"/>
                    <a:pt x="34652" y="5"/>
                  </a:cubicBezTo>
                  <a:cubicBezTo>
                    <a:pt x="34633" y="2"/>
                    <a:pt x="34615" y="0"/>
                    <a:pt x="34596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 flipH="1">
              <a:off x="6021040" y="2640221"/>
              <a:ext cx="258417" cy="174034"/>
            </a:xfrm>
            <a:custGeom>
              <a:avLst/>
              <a:gdLst/>
              <a:ahLst/>
              <a:cxnLst/>
              <a:rect l="l" t="t" r="r" b="b"/>
              <a:pathLst>
                <a:path w="8734" h="5882" extrusionOk="0">
                  <a:moveTo>
                    <a:pt x="4420" y="1"/>
                  </a:moveTo>
                  <a:cubicBezTo>
                    <a:pt x="3440" y="1"/>
                    <a:pt x="2451" y="268"/>
                    <a:pt x="1733" y="957"/>
                  </a:cubicBezTo>
                  <a:cubicBezTo>
                    <a:pt x="1" y="2568"/>
                    <a:pt x="1581" y="5882"/>
                    <a:pt x="1581" y="5882"/>
                  </a:cubicBezTo>
                  <a:lnTo>
                    <a:pt x="3435" y="3024"/>
                  </a:lnTo>
                  <a:cubicBezTo>
                    <a:pt x="3435" y="3024"/>
                    <a:pt x="4051" y="3135"/>
                    <a:pt x="4850" y="3135"/>
                  </a:cubicBezTo>
                  <a:cubicBezTo>
                    <a:pt x="5826" y="3135"/>
                    <a:pt x="7077" y="2970"/>
                    <a:pt x="7812" y="2234"/>
                  </a:cubicBezTo>
                  <a:cubicBezTo>
                    <a:pt x="8734" y="1312"/>
                    <a:pt x="6595" y="1"/>
                    <a:pt x="442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 flipH="1">
              <a:off x="6116629" y="2787239"/>
              <a:ext cx="1006389" cy="1030296"/>
            </a:xfrm>
            <a:custGeom>
              <a:avLst/>
              <a:gdLst/>
              <a:ahLst/>
              <a:cxnLst/>
              <a:rect l="l" t="t" r="r" b="b"/>
              <a:pathLst>
                <a:path w="34014" h="34822" extrusionOk="0">
                  <a:moveTo>
                    <a:pt x="0" y="1"/>
                  </a:moveTo>
                  <a:lnTo>
                    <a:pt x="2402" y="28937"/>
                  </a:lnTo>
                  <a:cubicBezTo>
                    <a:pt x="2402" y="28937"/>
                    <a:pt x="12986" y="34821"/>
                    <a:pt x="22294" y="34821"/>
                  </a:cubicBezTo>
                  <a:cubicBezTo>
                    <a:pt x="24727" y="34821"/>
                    <a:pt x="27073" y="34419"/>
                    <a:pt x="29120" y="33405"/>
                  </a:cubicBezTo>
                  <a:cubicBezTo>
                    <a:pt x="31430" y="32250"/>
                    <a:pt x="32980" y="29849"/>
                    <a:pt x="34013" y="26931"/>
                  </a:cubicBezTo>
                  <a:cubicBezTo>
                    <a:pt x="31551" y="26627"/>
                    <a:pt x="29211" y="25715"/>
                    <a:pt x="27083" y="23740"/>
                  </a:cubicBezTo>
                  <a:cubicBezTo>
                    <a:pt x="25168" y="22007"/>
                    <a:pt x="23891" y="19910"/>
                    <a:pt x="23101" y="17600"/>
                  </a:cubicBezTo>
                  <a:cubicBezTo>
                    <a:pt x="23081" y="17600"/>
                    <a:pt x="23061" y="17600"/>
                    <a:pt x="23041" y="17600"/>
                  </a:cubicBezTo>
                  <a:cubicBezTo>
                    <a:pt x="17641" y="17600"/>
                    <a:pt x="2877" y="1454"/>
                    <a:pt x="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 flipH="1">
              <a:off x="6534817" y="2816442"/>
              <a:ext cx="796851" cy="1001478"/>
            </a:xfrm>
            <a:custGeom>
              <a:avLst/>
              <a:gdLst/>
              <a:ahLst/>
              <a:cxnLst/>
              <a:rect l="l" t="t" r="r" b="b"/>
              <a:pathLst>
                <a:path w="26932" h="33848" extrusionOk="0">
                  <a:moveTo>
                    <a:pt x="6650" y="0"/>
                  </a:moveTo>
                  <a:cubicBezTo>
                    <a:pt x="2176" y="0"/>
                    <a:pt x="1112" y="5173"/>
                    <a:pt x="700" y="11749"/>
                  </a:cubicBezTo>
                  <a:cubicBezTo>
                    <a:pt x="1" y="23908"/>
                    <a:pt x="14074" y="33847"/>
                    <a:pt x="14074" y="33847"/>
                  </a:cubicBezTo>
                  <a:lnTo>
                    <a:pt x="26931" y="13330"/>
                  </a:lnTo>
                  <a:cubicBezTo>
                    <a:pt x="16635" y="3687"/>
                    <a:pt x="10427" y="0"/>
                    <a:pt x="6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 flipH="1">
              <a:off x="6621148" y="2743450"/>
              <a:ext cx="1306762" cy="1782233"/>
            </a:xfrm>
            <a:custGeom>
              <a:avLst/>
              <a:gdLst/>
              <a:ahLst/>
              <a:cxnLst/>
              <a:rect l="l" t="t" r="r" b="b"/>
              <a:pathLst>
                <a:path w="44166" h="60236" extrusionOk="0">
                  <a:moveTo>
                    <a:pt x="19942" y="0"/>
                  </a:moveTo>
                  <a:cubicBezTo>
                    <a:pt x="13849" y="0"/>
                    <a:pt x="7594" y="2474"/>
                    <a:pt x="4256" y="9961"/>
                  </a:cubicBezTo>
                  <a:cubicBezTo>
                    <a:pt x="0" y="19475"/>
                    <a:pt x="1034" y="57439"/>
                    <a:pt x="1034" y="57439"/>
                  </a:cubicBezTo>
                  <a:cubicBezTo>
                    <a:pt x="8572" y="59536"/>
                    <a:pt x="15877" y="60235"/>
                    <a:pt x="22267" y="60235"/>
                  </a:cubicBezTo>
                  <a:cubicBezTo>
                    <a:pt x="35047" y="60235"/>
                    <a:pt x="44165" y="57439"/>
                    <a:pt x="44165" y="57439"/>
                  </a:cubicBezTo>
                  <a:cubicBezTo>
                    <a:pt x="39971" y="19262"/>
                    <a:pt x="32189" y="1967"/>
                    <a:pt x="24864" y="508"/>
                  </a:cubicBezTo>
                  <a:cubicBezTo>
                    <a:pt x="23278" y="187"/>
                    <a:pt x="21616" y="0"/>
                    <a:pt x="19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 flipH="1">
              <a:off x="6061779" y="2920352"/>
              <a:ext cx="511745" cy="828302"/>
            </a:xfrm>
            <a:custGeom>
              <a:avLst/>
              <a:gdLst/>
              <a:ahLst/>
              <a:cxnLst/>
              <a:rect l="l" t="t" r="r" b="b"/>
              <a:pathLst>
                <a:path w="17296" h="27995" extrusionOk="0">
                  <a:moveTo>
                    <a:pt x="17295" y="0"/>
                  </a:moveTo>
                  <a:lnTo>
                    <a:pt x="3739" y="2584"/>
                  </a:lnTo>
                  <a:lnTo>
                    <a:pt x="0" y="27995"/>
                  </a:lnTo>
                  <a:lnTo>
                    <a:pt x="14104" y="24621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 flipH="1">
              <a:off x="6061779" y="2920352"/>
              <a:ext cx="511745" cy="828302"/>
            </a:xfrm>
            <a:custGeom>
              <a:avLst/>
              <a:gdLst/>
              <a:ahLst/>
              <a:cxnLst/>
              <a:rect l="l" t="t" r="r" b="b"/>
              <a:pathLst>
                <a:path w="17296" h="27995" extrusionOk="0">
                  <a:moveTo>
                    <a:pt x="17295" y="0"/>
                  </a:moveTo>
                  <a:lnTo>
                    <a:pt x="3739" y="2584"/>
                  </a:lnTo>
                  <a:lnTo>
                    <a:pt x="0" y="27995"/>
                  </a:lnTo>
                  <a:lnTo>
                    <a:pt x="882" y="27782"/>
                  </a:lnTo>
                  <a:lnTo>
                    <a:pt x="4468" y="3131"/>
                  </a:lnTo>
                  <a:lnTo>
                    <a:pt x="17235" y="760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 flipH="1">
              <a:off x="6350451" y="2923340"/>
              <a:ext cx="1610448" cy="1308744"/>
            </a:xfrm>
            <a:custGeom>
              <a:avLst/>
              <a:gdLst/>
              <a:ahLst/>
              <a:cxnLst/>
              <a:rect l="l" t="t" r="r" b="b"/>
              <a:pathLst>
                <a:path w="54430" h="44233" extrusionOk="0">
                  <a:moveTo>
                    <a:pt x="10428" y="0"/>
                  </a:moveTo>
                  <a:cubicBezTo>
                    <a:pt x="1154" y="0"/>
                    <a:pt x="0" y="16690"/>
                    <a:pt x="1419" y="27012"/>
                  </a:cubicBezTo>
                  <a:cubicBezTo>
                    <a:pt x="2751" y="36778"/>
                    <a:pt x="12001" y="44233"/>
                    <a:pt x="22598" y="44233"/>
                  </a:cubicBezTo>
                  <a:cubicBezTo>
                    <a:pt x="24337" y="44233"/>
                    <a:pt x="26112" y="44032"/>
                    <a:pt x="27894" y="43608"/>
                  </a:cubicBezTo>
                  <a:cubicBezTo>
                    <a:pt x="40599" y="40629"/>
                    <a:pt x="48046" y="26830"/>
                    <a:pt x="48046" y="26830"/>
                  </a:cubicBezTo>
                  <a:cubicBezTo>
                    <a:pt x="54429" y="25371"/>
                    <a:pt x="53821" y="18896"/>
                    <a:pt x="53821" y="18896"/>
                  </a:cubicBezTo>
                  <a:cubicBezTo>
                    <a:pt x="54277" y="17286"/>
                    <a:pt x="53487" y="16465"/>
                    <a:pt x="53487" y="16465"/>
                  </a:cubicBezTo>
                  <a:cubicBezTo>
                    <a:pt x="54005" y="15285"/>
                    <a:pt x="53972" y="13669"/>
                    <a:pt x="53391" y="13669"/>
                  </a:cubicBezTo>
                  <a:cubicBezTo>
                    <a:pt x="53118" y="13669"/>
                    <a:pt x="52725" y="14024"/>
                    <a:pt x="52210" y="14945"/>
                  </a:cubicBezTo>
                  <a:cubicBezTo>
                    <a:pt x="50600" y="17802"/>
                    <a:pt x="48229" y="19960"/>
                    <a:pt x="48229" y="19960"/>
                  </a:cubicBezTo>
                  <a:lnTo>
                    <a:pt x="48806" y="16526"/>
                  </a:lnTo>
                  <a:lnTo>
                    <a:pt x="48806" y="16526"/>
                  </a:lnTo>
                  <a:cubicBezTo>
                    <a:pt x="46040" y="17286"/>
                    <a:pt x="44703" y="23669"/>
                    <a:pt x="44703" y="23669"/>
                  </a:cubicBezTo>
                  <a:cubicBezTo>
                    <a:pt x="44703" y="23669"/>
                    <a:pt x="33594" y="31099"/>
                    <a:pt x="25704" y="31099"/>
                  </a:cubicBezTo>
                  <a:cubicBezTo>
                    <a:pt x="24839" y="31099"/>
                    <a:pt x="24012" y="31010"/>
                    <a:pt x="23243" y="30812"/>
                  </a:cubicBezTo>
                  <a:cubicBezTo>
                    <a:pt x="15432" y="28805"/>
                    <a:pt x="17803" y="1845"/>
                    <a:pt x="13213" y="446"/>
                  </a:cubicBezTo>
                  <a:cubicBezTo>
                    <a:pt x="12212" y="143"/>
                    <a:pt x="11285" y="0"/>
                    <a:pt x="10428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 flipH="1">
              <a:off x="7310950" y="2814696"/>
              <a:ext cx="653825" cy="1003223"/>
            </a:xfrm>
            <a:custGeom>
              <a:avLst/>
              <a:gdLst/>
              <a:ahLst/>
              <a:cxnLst/>
              <a:rect l="l" t="t" r="r" b="b"/>
              <a:pathLst>
                <a:path w="22098" h="33907" extrusionOk="0">
                  <a:moveTo>
                    <a:pt x="12274" y="0"/>
                  </a:moveTo>
                  <a:cubicBezTo>
                    <a:pt x="12146" y="0"/>
                    <a:pt x="12016" y="5"/>
                    <a:pt x="11885" y="15"/>
                  </a:cubicBezTo>
                  <a:cubicBezTo>
                    <a:pt x="2493" y="684"/>
                    <a:pt x="213" y="11413"/>
                    <a:pt x="0" y="33906"/>
                  </a:cubicBezTo>
                  <a:cubicBezTo>
                    <a:pt x="0" y="33906"/>
                    <a:pt x="8967" y="32751"/>
                    <a:pt x="22098" y="23936"/>
                  </a:cubicBezTo>
                  <a:cubicBezTo>
                    <a:pt x="22098" y="23936"/>
                    <a:pt x="21300" y="0"/>
                    <a:pt x="12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 flipH="1">
              <a:off x="7110411" y="2301625"/>
              <a:ext cx="400230" cy="571335"/>
            </a:xfrm>
            <a:custGeom>
              <a:avLst/>
              <a:gdLst/>
              <a:ahLst/>
              <a:cxnLst/>
              <a:rect l="l" t="t" r="r" b="b"/>
              <a:pathLst>
                <a:path w="13527" h="19310" extrusionOk="0">
                  <a:moveTo>
                    <a:pt x="1" y="0"/>
                  </a:moveTo>
                  <a:lnTo>
                    <a:pt x="578" y="15958"/>
                  </a:lnTo>
                  <a:cubicBezTo>
                    <a:pt x="578" y="15958"/>
                    <a:pt x="3746" y="19309"/>
                    <a:pt x="10322" y="19309"/>
                  </a:cubicBezTo>
                  <a:cubicBezTo>
                    <a:pt x="11312" y="19309"/>
                    <a:pt x="12381" y="19233"/>
                    <a:pt x="13527" y="19058"/>
                  </a:cubicBezTo>
                  <a:lnTo>
                    <a:pt x="13527" y="74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 flipH="1">
              <a:off x="6820809" y="1883056"/>
              <a:ext cx="622373" cy="714686"/>
            </a:xfrm>
            <a:custGeom>
              <a:avLst/>
              <a:gdLst/>
              <a:ahLst/>
              <a:cxnLst/>
              <a:rect l="l" t="t" r="r" b="b"/>
              <a:pathLst>
                <a:path w="21035" h="24155" extrusionOk="0">
                  <a:moveTo>
                    <a:pt x="10148" y="0"/>
                  </a:moveTo>
                  <a:cubicBezTo>
                    <a:pt x="5464" y="0"/>
                    <a:pt x="1" y="1107"/>
                    <a:pt x="1" y="1107"/>
                  </a:cubicBezTo>
                  <a:lnTo>
                    <a:pt x="335" y="19922"/>
                  </a:lnTo>
                  <a:cubicBezTo>
                    <a:pt x="335" y="19922"/>
                    <a:pt x="4151" y="24155"/>
                    <a:pt x="9058" y="24155"/>
                  </a:cubicBezTo>
                  <a:cubicBezTo>
                    <a:pt x="10907" y="24155"/>
                    <a:pt x="12911" y="23554"/>
                    <a:pt x="14925" y="21898"/>
                  </a:cubicBezTo>
                  <a:cubicBezTo>
                    <a:pt x="21034" y="16913"/>
                    <a:pt x="16749" y="955"/>
                    <a:pt x="13800" y="317"/>
                  </a:cubicBezTo>
                  <a:cubicBezTo>
                    <a:pt x="12740" y="89"/>
                    <a:pt x="11475" y="0"/>
                    <a:pt x="10148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 flipH="1">
              <a:off x="6782136" y="1728700"/>
              <a:ext cx="893957" cy="735723"/>
            </a:xfrm>
            <a:custGeom>
              <a:avLst/>
              <a:gdLst/>
              <a:ahLst/>
              <a:cxnLst/>
              <a:rect l="l" t="t" r="r" b="b"/>
              <a:pathLst>
                <a:path w="30214" h="24866" extrusionOk="0">
                  <a:moveTo>
                    <a:pt x="14090" y="0"/>
                  </a:moveTo>
                  <a:cubicBezTo>
                    <a:pt x="13480" y="0"/>
                    <a:pt x="12893" y="22"/>
                    <a:pt x="12341" y="63"/>
                  </a:cubicBezTo>
                  <a:cubicBezTo>
                    <a:pt x="6140" y="549"/>
                    <a:pt x="1368" y="3923"/>
                    <a:pt x="669" y="9941"/>
                  </a:cubicBezTo>
                  <a:cubicBezTo>
                    <a:pt x="0" y="15686"/>
                    <a:pt x="2614" y="24319"/>
                    <a:pt x="5076" y="24866"/>
                  </a:cubicBezTo>
                  <a:lnTo>
                    <a:pt x="8389" y="22130"/>
                  </a:lnTo>
                  <a:cubicBezTo>
                    <a:pt x="8480" y="20124"/>
                    <a:pt x="9423" y="9486"/>
                    <a:pt x="9423" y="9486"/>
                  </a:cubicBezTo>
                  <a:cubicBezTo>
                    <a:pt x="9423" y="9486"/>
                    <a:pt x="13136" y="9601"/>
                    <a:pt x="16185" y="9601"/>
                  </a:cubicBezTo>
                  <a:cubicBezTo>
                    <a:pt x="17273" y="9601"/>
                    <a:pt x="18278" y="9586"/>
                    <a:pt x="18997" y="9546"/>
                  </a:cubicBezTo>
                  <a:cubicBezTo>
                    <a:pt x="23162" y="9334"/>
                    <a:pt x="30213" y="9759"/>
                    <a:pt x="26414" y="4440"/>
                  </a:cubicBezTo>
                  <a:cubicBezTo>
                    <a:pt x="24065" y="1130"/>
                    <a:pt x="18482" y="0"/>
                    <a:pt x="14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 flipH="1">
              <a:off x="7427854" y="2282660"/>
              <a:ext cx="227676" cy="202793"/>
            </a:xfrm>
            <a:custGeom>
              <a:avLst/>
              <a:gdLst/>
              <a:ahLst/>
              <a:cxnLst/>
              <a:rect l="l" t="t" r="r" b="b"/>
              <a:pathLst>
                <a:path w="7695" h="6854" extrusionOk="0">
                  <a:moveTo>
                    <a:pt x="4492" y="0"/>
                  </a:moveTo>
                  <a:cubicBezTo>
                    <a:pt x="3754" y="0"/>
                    <a:pt x="2953" y="239"/>
                    <a:pt x="2162" y="915"/>
                  </a:cubicBezTo>
                  <a:cubicBezTo>
                    <a:pt x="0" y="2782"/>
                    <a:pt x="1174" y="6853"/>
                    <a:pt x="4753" y="6853"/>
                  </a:cubicBezTo>
                  <a:cubicBezTo>
                    <a:pt x="5603" y="6853"/>
                    <a:pt x="6587" y="6624"/>
                    <a:pt x="7694" y="6082"/>
                  </a:cubicBezTo>
                  <a:lnTo>
                    <a:pt x="7694" y="1401"/>
                  </a:lnTo>
                  <a:cubicBezTo>
                    <a:pt x="7694" y="1401"/>
                    <a:pt x="6279" y="0"/>
                    <a:pt x="4492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 flipH="1">
              <a:off x="6908949" y="2191354"/>
              <a:ext cx="589087" cy="468252"/>
            </a:xfrm>
            <a:custGeom>
              <a:avLst/>
              <a:gdLst/>
              <a:ahLst/>
              <a:cxnLst/>
              <a:rect l="l" t="t" r="r" b="b"/>
              <a:pathLst>
                <a:path w="19910" h="15826" extrusionOk="0">
                  <a:moveTo>
                    <a:pt x="13588" y="7452"/>
                  </a:moveTo>
                  <a:cubicBezTo>
                    <a:pt x="14273" y="7452"/>
                    <a:pt x="14597" y="8347"/>
                    <a:pt x="15138" y="8834"/>
                  </a:cubicBezTo>
                  <a:cubicBezTo>
                    <a:pt x="15284" y="8958"/>
                    <a:pt x="15444" y="9005"/>
                    <a:pt x="15612" y="9005"/>
                  </a:cubicBezTo>
                  <a:cubicBezTo>
                    <a:pt x="16131" y="9005"/>
                    <a:pt x="16728" y="8559"/>
                    <a:pt x="17228" y="8559"/>
                  </a:cubicBezTo>
                  <a:cubicBezTo>
                    <a:pt x="17241" y="8559"/>
                    <a:pt x="17253" y="8559"/>
                    <a:pt x="17265" y="8560"/>
                  </a:cubicBezTo>
                  <a:cubicBezTo>
                    <a:pt x="17920" y="8620"/>
                    <a:pt x="17000" y="10721"/>
                    <a:pt x="14962" y="10721"/>
                  </a:cubicBezTo>
                  <a:cubicBezTo>
                    <a:pt x="14920" y="10721"/>
                    <a:pt x="14877" y="10720"/>
                    <a:pt x="14834" y="10718"/>
                  </a:cubicBezTo>
                  <a:cubicBezTo>
                    <a:pt x="12675" y="10657"/>
                    <a:pt x="12250" y="7830"/>
                    <a:pt x="13314" y="7496"/>
                  </a:cubicBezTo>
                  <a:cubicBezTo>
                    <a:pt x="13411" y="7466"/>
                    <a:pt x="13502" y="7452"/>
                    <a:pt x="13588" y="7452"/>
                  </a:cubicBezTo>
                  <a:close/>
                  <a:moveTo>
                    <a:pt x="2188" y="0"/>
                  </a:moveTo>
                  <a:cubicBezTo>
                    <a:pt x="1806" y="0"/>
                    <a:pt x="1351" y="331"/>
                    <a:pt x="821" y="840"/>
                  </a:cubicBezTo>
                  <a:cubicBezTo>
                    <a:pt x="0" y="1630"/>
                    <a:pt x="882" y="10414"/>
                    <a:pt x="4104" y="13393"/>
                  </a:cubicBezTo>
                  <a:cubicBezTo>
                    <a:pt x="6091" y="15220"/>
                    <a:pt x="8938" y="15826"/>
                    <a:pt x="11417" y="15826"/>
                  </a:cubicBezTo>
                  <a:cubicBezTo>
                    <a:pt x="13185" y="15826"/>
                    <a:pt x="14766" y="15518"/>
                    <a:pt x="15715" y="15125"/>
                  </a:cubicBezTo>
                  <a:cubicBezTo>
                    <a:pt x="19363" y="13636"/>
                    <a:pt x="19910" y="7010"/>
                    <a:pt x="19484" y="6493"/>
                  </a:cubicBezTo>
                  <a:cubicBezTo>
                    <a:pt x="19347" y="6326"/>
                    <a:pt x="18162" y="6151"/>
                    <a:pt x="16672" y="6151"/>
                  </a:cubicBezTo>
                  <a:cubicBezTo>
                    <a:pt x="15183" y="6151"/>
                    <a:pt x="13390" y="6326"/>
                    <a:pt x="12037" y="6858"/>
                  </a:cubicBezTo>
                  <a:cubicBezTo>
                    <a:pt x="10440" y="7470"/>
                    <a:pt x="9495" y="9155"/>
                    <a:pt x="8346" y="9155"/>
                  </a:cubicBezTo>
                  <a:cubicBezTo>
                    <a:pt x="8183" y="9155"/>
                    <a:pt x="8016" y="9122"/>
                    <a:pt x="7843" y="9046"/>
                  </a:cubicBezTo>
                  <a:cubicBezTo>
                    <a:pt x="3344" y="7101"/>
                    <a:pt x="3070" y="627"/>
                    <a:pt x="2645" y="201"/>
                  </a:cubicBezTo>
                  <a:cubicBezTo>
                    <a:pt x="2507" y="63"/>
                    <a:pt x="2354" y="0"/>
                    <a:pt x="2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47"/>
          <p:cNvGrpSpPr/>
          <p:nvPr/>
        </p:nvGrpSpPr>
        <p:grpSpPr>
          <a:xfrm>
            <a:off x="907528" y="2305944"/>
            <a:ext cx="1281842" cy="1642838"/>
            <a:chOff x="898025" y="2349175"/>
            <a:chExt cx="2219255" cy="2844248"/>
          </a:xfrm>
        </p:grpSpPr>
        <p:sp>
          <p:nvSpPr>
            <p:cNvPr id="645" name="Google Shape;645;p47"/>
            <p:cNvSpPr/>
            <p:nvPr/>
          </p:nvSpPr>
          <p:spPr>
            <a:xfrm flipH="1">
              <a:off x="1267884" y="2349175"/>
              <a:ext cx="1385139" cy="1440427"/>
            </a:xfrm>
            <a:custGeom>
              <a:avLst/>
              <a:gdLst/>
              <a:ahLst/>
              <a:cxnLst/>
              <a:rect l="l" t="t" r="r" b="b"/>
              <a:pathLst>
                <a:path w="36227" h="37673" extrusionOk="0">
                  <a:moveTo>
                    <a:pt x="17513" y="1"/>
                  </a:moveTo>
                  <a:cubicBezTo>
                    <a:pt x="15511" y="34"/>
                    <a:pt x="13510" y="1002"/>
                    <a:pt x="12242" y="2536"/>
                  </a:cubicBezTo>
                  <a:cubicBezTo>
                    <a:pt x="10607" y="1417"/>
                    <a:pt x="8610" y="284"/>
                    <a:pt x="6709" y="284"/>
                  </a:cubicBezTo>
                  <a:cubicBezTo>
                    <a:pt x="5664" y="284"/>
                    <a:pt x="4647" y="626"/>
                    <a:pt x="3736" y="1502"/>
                  </a:cubicBezTo>
                  <a:cubicBezTo>
                    <a:pt x="2369" y="2803"/>
                    <a:pt x="1568" y="4971"/>
                    <a:pt x="1968" y="6839"/>
                  </a:cubicBezTo>
                  <a:cubicBezTo>
                    <a:pt x="2302" y="8507"/>
                    <a:pt x="3803" y="9541"/>
                    <a:pt x="5337" y="10075"/>
                  </a:cubicBezTo>
                  <a:cubicBezTo>
                    <a:pt x="2402" y="11176"/>
                    <a:pt x="0" y="13544"/>
                    <a:pt x="200" y="16880"/>
                  </a:cubicBezTo>
                  <a:cubicBezTo>
                    <a:pt x="334" y="18481"/>
                    <a:pt x="1001" y="19915"/>
                    <a:pt x="2302" y="20849"/>
                  </a:cubicBezTo>
                  <a:cubicBezTo>
                    <a:pt x="3536" y="21716"/>
                    <a:pt x="5171" y="21983"/>
                    <a:pt x="6672" y="22017"/>
                  </a:cubicBezTo>
                  <a:cubicBezTo>
                    <a:pt x="5070" y="23751"/>
                    <a:pt x="3469" y="25686"/>
                    <a:pt x="3169" y="28088"/>
                  </a:cubicBezTo>
                  <a:cubicBezTo>
                    <a:pt x="2869" y="30523"/>
                    <a:pt x="4804" y="32591"/>
                    <a:pt x="6738" y="33692"/>
                  </a:cubicBezTo>
                  <a:cubicBezTo>
                    <a:pt x="8043" y="34389"/>
                    <a:pt x="9529" y="34722"/>
                    <a:pt x="10993" y="34722"/>
                  </a:cubicBezTo>
                  <a:cubicBezTo>
                    <a:pt x="11700" y="34722"/>
                    <a:pt x="12402" y="34644"/>
                    <a:pt x="13076" y="34492"/>
                  </a:cubicBezTo>
                  <a:cubicBezTo>
                    <a:pt x="14310" y="34192"/>
                    <a:pt x="15311" y="33525"/>
                    <a:pt x="16212" y="32724"/>
                  </a:cubicBezTo>
                  <a:cubicBezTo>
                    <a:pt x="16679" y="34559"/>
                    <a:pt x="17413" y="36327"/>
                    <a:pt x="19014" y="37261"/>
                  </a:cubicBezTo>
                  <a:cubicBezTo>
                    <a:pt x="19518" y="37548"/>
                    <a:pt x="20039" y="37673"/>
                    <a:pt x="20555" y="37673"/>
                  </a:cubicBezTo>
                  <a:cubicBezTo>
                    <a:pt x="21539" y="37673"/>
                    <a:pt x="22507" y="37217"/>
                    <a:pt x="23317" y="36560"/>
                  </a:cubicBezTo>
                  <a:cubicBezTo>
                    <a:pt x="24851" y="35326"/>
                    <a:pt x="25352" y="33492"/>
                    <a:pt x="25652" y="31657"/>
                  </a:cubicBezTo>
                  <a:cubicBezTo>
                    <a:pt x="26742" y="32529"/>
                    <a:pt x="28006" y="33371"/>
                    <a:pt x="29444" y="33371"/>
                  </a:cubicBezTo>
                  <a:cubicBezTo>
                    <a:pt x="29547" y="33371"/>
                    <a:pt x="29650" y="33367"/>
                    <a:pt x="29755" y="33358"/>
                  </a:cubicBezTo>
                  <a:cubicBezTo>
                    <a:pt x="31423" y="33191"/>
                    <a:pt x="32657" y="31690"/>
                    <a:pt x="33391" y="30356"/>
                  </a:cubicBezTo>
                  <a:cubicBezTo>
                    <a:pt x="34225" y="28888"/>
                    <a:pt x="34658" y="27187"/>
                    <a:pt x="34358" y="25519"/>
                  </a:cubicBezTo>
                  <a:cubicBezTo>
                    <a:pt x="34091" y="23818"/>
                    <a:pt x="32857" y="22817"/>
                    <a:pt x="31423" y="22017"/>
                  </a:cubicBezTo>
                  <a:cubicBezTo>
                    <a:pt x="33858" y="21016"/>
                    <a:pt x="36226" y="19415"/>
                    <a:pt x="35859" y="16479"/>
                  </a:cubicBezTo>
                  <a:cubicBezTo>
                    <a:pt x="35526" y="13711"/>
                    <a:pt x="33391" y="12210"/>
                    <a:pt x="30856" y="12043"/>
                  </a:cubicBezTo>
                  <a:cubicBezTo>
                    <a:pt x="31689" y="11643"/>
                    <a:pt x="32490" y="11176"/>
                    <a:pt x="32990" y="10342"/>
                  </a:cubicBezTo>
                  <a:cubicBezTo>
                    <a:pt x="33557" y="9241"/>
                    <a:pt x="33191" y="7973"/>
                    <a:pt x="32523" y="7039"/>
                  </a:cubicBezTo>
                  <a:cubicBezTo>
                    <a:pt x="31830" y="6103"/>
                    <a:pt x="31018" y="5770"/>
                    <a:pt x="30160" y="5770"/>
                  </a:cubicBezTo>
                  <a:cubicBezTo>
                    <a:pt x="29368" y="5770"/>
                    <a:pt x="28537" y="6053"/>
                    <a:pt x="27720" y="6405"/>
                  </a:cubicBezTo>
                  <a:cubicBezTo>
                    <a:pt x="27553" y="5905"/>
                    <a:pt x="27220" y="5405"/>
                    <a:pt x="26819" y="4904"/>
                  </a:cubicBezTo>
                  <a:cubicBezTo>
                    <a:pt x="26191" y="4260"/>
                    <a:pt x="25459" y="4001"/>
                    <a:pt x="24707" y="4001"/>
                  </a:cubicBezTo>
                  <a:cubicBezTo>
                    <a:pt x="23862" y="4001"/>
                    <a:pt x="22992" y="4328"/>
                    <a:pt x="22216" y="4804"/>
                  </a:cubicBezTo>
                  <a:cubicBezTo>
                    <a:pt x="22316" y="3637"/>
                    <a:pt x="22149" y="2336"/>
                    <a:pt x="21382" y="1402"/>
                  </a:cubicBezTo>
                  <a:cubicBezTo>
                    <a:pt x="20415" y="234"/>
                    <a:pt x="18980" y="1"/>
                    <a:pt x="17513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 flipH="1">
              <a:off x="2586691" y="3164665"/>
              <a:ext cx="422191" cy="677257"/>
            </a:xfrm>
            <a:custGeom>
              <a:avLst/>
              <a:gdLst/>
              <a:ahLst/>
              <a:cxnLst/>
              <a:rect l="l" t="t" r="r" b="b"/>
              <a:pathLst>
                <a:path w="11042" h="17713" extrusionOk="0">
                  <a:moveTo>
                    <a:pt x="7431" y="0"/>
                  </a:moveTo>
                  <a:cubicBezTo>
                    <a:pt x="7378" y="0"/>
                    <a:pt x="7325" y="7"/>
                    <a:pt x="7272" y="22"/>
                  </a:cubicBezTo>
                  <a:lnTo>
                    <a:pt x="668" y="1256"/>
                  </a:lnTo>
                  <a:cubicBezTo>
                    <a:pt x="267" y="1289"/>
                    <a:pt x="1" y="1723"/>
                    <a:pt x="101" y="2090"/>
                  </a:cubicBezTo>
                  <a:lnTo>
                    <a:pt x="2969" y="17100"/>
                  </a:lnTo>
                  <a:cubicBezTo>
                    <a:pt x="2999" y="17485"/>
                    <a:pt x="3343" y="17712"/>
                    <a:pt x="3677" y="17712"/>
                  </a:cubicBezTo>
                  <a:cubicBezTo>
                    <a:pt x="3719" y="17712"/>
                    <a:pt x="3762" y="17708"/>
                    <a:pt x="3803" y="17701"/>
                  </a:cubicBezTo>
                  <a:lnTo>
                    <a:pt x="10375" y="16433"/>
                  </a:lnTo>
                  <a:cubicBezTo>
                    <a:pt x="10808" y="16400"/>
                    <a:pt x="11042" y="16033"/>
                    <a:pt x="10975" y="15599"/>
                  </a:cubicBezTo>
                  <a:lnTo>
                    <a:pt x="8106" y="589"/>
                  </a:lnTo>
                  <a:cubicBezTo>
                    <a:pt x="8049" y="245"/>
                    <a:pt x="7747" y="0"/>
                    <a:pt x="7431" y="0"/>
                  </a:cubicBezTo>
                  <a:close/>
                </a:path>
              </a:pathLst>
            </a:custGeom>
            <a:solidFill>
              <a:srgbClr val="E8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 flipH="1">
              <a:off x="2618579" y="3191851"/>
              <a:ext cx="386479" cy="650033"/>
            </a:xfrm>
            <a:custGeom>
              <a:avLst/>
              <a:gdLst/>
              <a:ahLst/>
              <a:cxnLst/>
              <a:rect l="l" t="t" r="r" b="b"/>
              <a:pathLst>
                <a:path w="10108" h="17001" extrusionOk="0">
                  <a:moveTo>
                    <a:pt x="6520" y="1"/>
                  </a:moveTo>
                  <a:cubicBezTo>
                    <a:pt x="6482" y="1"/>
                    <a:pt x="6443" y="4"/>
                    <a:pt x="6405" y="11"/>
                  </a:cubicBezTo>
                  <a:lnTo>
                    <a:pt x="1" y="1212"/>
                  </a:lnTo>
                  <a:lnTo>
                    <a:pt x="1" y="1379"/>
                  </a:lnTo>
                  <a:lnTo>
                    <a:pt x="2869" y="16389"/>
                  </a:lnTo>
                  <a:cubicBezTo>
                    <a:pt x="2929" y="16748"/>
                    <a:pt x="3257" y="17000"/>
                    <a:pt x="3589" y="17000"/>
                  </a:cubicBezTo>
                  <a:cubicBezTo>
                    <a:pt x="3627" y="17000"/>
                    <a:pt x="3665" y="16997"/>
                    <a:pt x="3703" y="16990"/>
                  </a:cubicBezTo>
                  <a:lnTo>
                    <a:pt x="10108" y="15789"/>
                  </a:lnTo>
                  <a:lnTo>
                    <a:pt x="10108" y="15589"/>
                  </a:lnTo>
                  <a:lnTo>
                    <a:pt x="7239" y="578"/>
                  </a:lnTo>
                  <a:cubicBezTo>
                    <a:pt x="7179" y="249"/>
                    <a:pt x="6852" y="1"/>
                    <a:pt x="6520" y="1"/>
                  </a:cubicBezTo>
                  <a:close/>
                </a:path>
              </a:pathLst>
            </a:custGeom>
            <a:solidFill>
              <a:srgbClr val="E8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 flipH="1">
              <a:off x="2882592" y="3481639"/>
              <a:ext cx="133937" cy="209337"/>
            </a:xfrm>
            <a:custGeom>
              <a:avLst/>
              <a:gdLst/>
              <a:ahLst/>
              <a:cxnLst/>
              <a:rect l="l" t="t" r="r" b="b"/>
              <a:pathLst>
                <a:path w="3503" h="5475" extrusionOk="0">
                  <a:moveTo>
                    <a:pt x="667" y="0"/>
                  </a:moveTo>
                  <a:cubicBezTo>
                    <a:pt x="624" y="0"/>
                    <a:pt x="590" y="23"/>
                    <a:pt x="567" y="71"/>
                  </a:cubicBezTo>
                  <a:cubicBezTo>
                    <a:pt x="0" y="1238"/>
                    <a:pt x="2369" y="5475"/>
                    <a:pt x="2369" y="5475"/>
                  </a:cubicBezTo>
                  <a:lnTo>
                    <a:pt x="3503" y="4107"/>
                  </a:lnTo>
                  <a:cubicBezTo>
                    <a:pt x="3503" y="4107"/>
                    <a:pt x="1247" y="0"/>
                    <a:pt x="667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 flipH="1">
              <a:off x="2595600" y="3349038"/>
              <a:ext cx="373747" cy="531964"/>
            </a:xfrm>
            <a:custGeom>
              <a:avLst/>
              <a:gdLst/>
              <a:ahLst/>
              <a:cxnLst/>
              <a:rect l="l" t="t" r="r" b="b"/>
              <a:pathLst>
                <a:path w="9775" h="13913" extrusionOk="0">
                  <a:moveTo>
                    <a:pt x="5553" y="0"/>
                  </a:moveTo>
                  <a:cubicBezTo>
                    <a:pt x="5538" y="0"/>
                    <a:pt x="5521" y="1"/>
                    <a:pt x="5505" y="3"/>
                  </a:cubicBezTo>
                  <a:cubicBezTo>
                    <a:pt x="3903" y="170"/>
                    <a:pt x="801" y="8075"/>
                    <a:pt x="901" y="8542"/>
                  </a:cubicBezTo>
                  <a:cubicBezTo>
                    <a:pt x="968" y="8976"/>
                    <a:pt x="1" y="13146"/>
                    <a:pt x="1" y="13146"/>
                  </a:cubicBezTo>
                  <a:lnTo>
                    <a:pt x="4470" y="13913"/>
                  </a:lnTo>
                  <a:lnTo>
                    <a:pt x="4504" y="9443"/>
                  </a:lnTo>
                  <a:cubicBezTo>
                    <a:pt x="4504" y="9443"/>
                    <a:pt x="9774" y="4373"/>
                    <a:pt x="9507" y="3372"/>
                  </a:cubicBezTo>
                  <a:cubicBezTo>
                    <a:pt x="9483" y="3271"/>
                    <a:pt x="9411" y="3227"/>
                    <a:pt x="9304" y="3227"/>
                  </a:cubicBezTo>
                  <a:cubicBezTo>
                    <a:pt x="8520" y="3227"/>
                    <a:pt x="5838" y="5574"/>
                    <a:pt x="5838" y="5574"/>
                  </a:cubicBezTo>
                  <a:cubicBezTo>
                    <a:pt x="5838" y="5574"/>
                    <a:pt x="8907" y="1337"/>
                    <a:pt x="8006" y="670"/>
                  </a:cubicBezTo>
                  <a:cubicBezTo>
                    <a:pt x="7967" y="637"/>
                    <a:pt x="7920" y="621"/>
                    <a:pt x="7866" y="621"/>
                  </a:cubicBezTo>
                  <a:cubicBezTo>
                    <a:pt x="6987" y="621"/>
                    <a:pt x="4237" y="4673"/>
                    <a:pt x="4237" y="4673"/>
                  </a:cubicBezTo>
                  <a:cubicBezTo>
                    <a:pt x="4237" y="4673"/>
                    <a:pt x="6671" y="0"/>
                    <a:pt x="5553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 flipH="1">
              <a:off x="1930657" y="3739424"/>
              <a:ext cx="1186623" cy="1076468"/>
            </a:xfrm>
            <a:custGeom>
              <a:avLst/>
              <a:gdLst/>
              <a:ahLst/>
              <a:cxnLst/>
              <a:rect l="l" t="t" r="r" b="b"/>
              <a:pathLst>
                <a:path w="31035" h="28154" extrusionOk="0">
                  <a:moveTo>
                    <a:pt x="3469" y="0"/>
                  </a:moveTo>
                  <a:cubicBezTo>
                    <a:pt x="3469" y="0"/>
                    <a:pt x="0" y="15878"/>
                    <a:pt x="1635" y="24318"/>
                  </a:cubicBezTo>
                  <a:cubicBezTo>
                    <a:pt x="2203" y="27227"/>
                    <a:pt x="3530" y="28154"/>
                    <a:pt x="5489" y="28154"/>
                  </a:cubicBezTo>
                  <a:cubicBezTo>
                    <a:pt x="6405" y="28154"/>
                    <a:pt x="7460" y="27951"/>
                    <a:pt x="8640" y="27653"/>
                  </a:cubicBezTo>
                  <a:cubicBezTo>
                    <a:pt x="13376" y="26419"/>
                    <a:pt x="23017" y="19081"/>
                    <a:pt x="24117" y="18180"/>
                  </a:cubicBezTo>
                  <a:cubicBezTo>
                    <a:pt x="25115" y="17307"/>
                    <a:pt x="31035" y="1084"/>
                    <a:pt x="25410" y="1084"/>
                  </a:cubicBezTo>
                  <a:cubicBezTo>
                    <a:pt x="25016" y="1084"/>
                    <a:pt x="24565" y="1164"/>
                    <a:pt x="24051" y="1335"/>
                  </a:cubicBezTo>
                  <a:cubicBezTo>
                    <a:pt x="22349" y="1902"/>
                    <a:pt x="9107" y="16646"/>
                    <a:pt x="9107" y="16646"/>
                  </a:cubicBezTo>
                  <a:lnTo>
                    <a:pt x="9474" y="1335"/>
                  </a:lnTo>
                  <a:cubicBezTo>
                    <a:pt x="9474" y="1335"/>
                    <a:pt x="6105" y="834"/>
                    <a:pt x="3469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 flipH="1">
              <a:off x="1251322" y="3669453"/>
              <a:ext cx="1095624" cy="1523971"/>
            </a:xfrm>
            <a:custGeom>
              <a:avLst/>
              <a:gdLst/>
              <a:ahLst/>
              <a:cxnLst/>
              <a:rect l="l" t="t" r="r" b="b"/>
              <a:pathLst>
                <a:path w="28655" h="39858" extrusionOk="0">
                  <a:moveTo>
                    <a:pt x="16766" y="0"/>
                  </a:moveTo>
                  <a:cubicBezTo>
                    <a:pt x="11258" y="0"/>
                    <a:pt x="4130" y="2298"/>
                    <a:pt x="2836" y="3932"/>
                  </a:cubicBezTo>
                  <a:cubicBezTo>
                    <a:pt x="2002" y="4999"/>
                    <a:pt x="1" y="37589"/>
                    <a:pt x="1" y="37589"/>
                  </a:cubicBezTo>
                  <a:cubicBezTo>
                    <a:pt x="1" y="37589"/>
                    <a:pt x="7503" y="39857"/>
                    <a:pt x="15993" y="39857"/>
                  </a:cubicBezTo>
                  <a:cubicBezTo>
                    <a:pt x="20238" y="39857"/>
                    <a:pt x="24730" y="39290"/>
                    <a:pt x="28655" y="37589"/>
                  </a:cubicBezTo>
                  <a:cubicBezTo>
                    <a:pt x="28655" y="37589"/>
                    <a:pt x="26086" y="5933"/>
                    <a:pt x="22684" y="1830"/>
                  </a:cubicBezTo>
                  <a:cubicBezTo>
                    <a:pt x="21585" y="508"/>
                    <a:pt x="19355" y="0"/>
                    <a:pt x="16766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 flipH="1">
              <a:off x="1913248" y="4656965"/>
              <a:ext cx="488529" cy="367438"/>
            </a:xfrm>
            <a:custGeom>
              <a:avLst/>
              <a:gdLst/>
              <a:ahLst/>
              <a:cxnLst/>
              <a:rect l="l" t="t" r="r" b="b"/>
              <a:pathLst>
                <a:path w="12777" h="9610" extrusionOk="0">
                  <a:moveTo>
                    <a:pt x="4125" y="0"/>
                  </a:moveTo>
                  <a:cubicBezTo>
                    <a:pt x="3784" y="0"/>
                    <a:pt x="3553" y="64"/>
                    <a:pt x="3503" y="221"/>
                  </a:cubicBezTo>
                  <a:cubicBezTo>
                    <a:pt x="3270" y="1055"/>
                    <a:pt x="7239" y="2222"/>
                    <a:pt x="7239" y="2222"/>
                  </a:cubicBezTo>
                  <a:cubicBezTo>
                    <a:pt x="7239" y="2222"/>
                    <a:pt x="434" y="2856"/>
                    <a:pt x="434" y="3590"/>
                  </a:cubicBezTo>
                  <a:cubicBezTo>
                    <a:pt x="434" y="4159"/>
                    <a:pt x="3739" y="4232"/>
                    <a:pt x="5445" y="4232"/>
                  </a:cubicBezTo>
                  <a:cubicBezTo>
                    <a:pt x="6039" y="4232"/>
                    <a:pt x="6438" y="4223"/>
                    <a:pt x="6438" y="4223"/>
                  </a:cubicBezTo>
                  <a:lnTo>
                    <a:pt x="6438" y="4223"/>
                  </a:lnTo>
                  <a:cubicBezTo>
                    <a:pt x="6438" y="4223"/>
                    <a:pt x="1" y="6058"/>
                    <a:pt x="201" y="6859"/>
                  </a:cubicBezTo>
                  <a:cubicBezTo>
                    <a:pt x="244" y="7006"/>
                    <a:pt x="497" y="7067"/>
                    <a:pt x="882" y="7067"/>
                  </a:cubicBezTo>
                  <a:cubicBezTo>
                    <a:pt x="2581" y="7067"/>
                    <a:pt x="6838" y="5891"/>
                    <a:pt x="6839" y="5891"/>
                  </a:cubicBezTo>
                  <a:lnTo>
                    <a:pt x="6839" y="5891"/>
                  </a:lnTo>
                  <a:cubicBezTo>
                    <a:pt x="6839" y="5892"/>
                    <a:pt x="3136" y="8760"/>
                    <a:pt x="4137" y="9527"/>
                  </a:cubicBezTo>
                  <a:cubicBezTo>
                    <a:pt x="4213" y="9583"/>
                    <a:pt x="4306" y="9609"/>
                    <a:pt x="4413" y="9609"/>
                  </a:cubicBezTo>
                  <a:cubicBezTo>
                    <a:pt x="5701" y="9609"/>
                    <a:pt x="8974" y="5825"/>
                    <a:pt x="8974" y="5825"/>
                  </a:cubicBezTo>
                  <a:lnTo>
                    <a:pt x="12776" y="5324"/>
                  </a:lnTo>
                  <a:lnTo>
                    <a:pt x="12476" y="1188"/>
                  </a:lnTo>
                  <a:lnTo>
                    <a:pt x="9140" y="1188"/>
                  </a:lnTo>
                  <a:cubicBezTo>
                    <a:pt x="9140" y="1188"/>
                    <a:pt x="5599" y="0"/>
                    <a:pt x="412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 flipH="1">
              <a:off x="898025" y="3723021"/>
              <a:ext cx="1108356" cy="1297466"/>
            </a:xfrm>
            <a:custGeom>
              <a:avLst/>
              <a:gdLst/>
              <a:ahLst/>
              <a:cxnLst/>
              <a:rect l="l" t="t" r="r" b="b"/>
              <a:pathLst>
                <a:path w="28988" h="33934" extrusionOk="0">
                  <a:moveTo>
                    <a:pt x="13954" y="0"/>
                  </a:moveTo>
                  <a:cubicBezTo>
                    <a:pt x="13131" y="0"/>
                    <a:pt x="12350" y="528"/>
                    <a:pt x="11642" y="1764"/>
                  </a:cubicBezTo>
                  <a:cubicBezTo>
                    <a:pt x="9507" y="5466"/>
                    <a:pt x="16812" y="24780"/>
                    <a:pt x="16812" y="24780"/>
                  </a:cubicBezTo>
                  <a:cubicBezTo>
                    <a:pt x="16812" y="24780"/>
                    <a:pt x="13105" y="24641"/>
                    <a:pt x="8351" y="24641"/>
                  </a:cubicBezTo>
                  <a:cubicBezTo>
                    <a:pt x="5737" y="24641"/>
                    <a:pt x="2806" y="24683"/>
                    <a:pt x="0" y="24813"/>
                  </a:cubicBezTo>
                  <a:lnTo>
                    <a:pt x="334" y="30484"/>
                  </a:lnTo>
                  <a:cubicBezTo>
                    <a:pt x="334" y="30484"/>
                    <a:pt x="9705" y="33933"/>
                    <a:pt x="18076" y="33933"/>
                  </a:cubicBezTo>
                  <a:cubicBezTo>
                    <a:pt x="21289" y="33933"/>
                    <a:pt x="24354" y="33425"/>
                    <a:pt x="26686" y="32019"/>
                  </a:cubicBezTo>
                  <a:cubicBezTo>
                    <a:pt x="28988" y="30651"/>
                    <a:pt x="26219" y="19109"/>
                    <a:pt x="23017" y="12271"/>
                  </a:cubicBezTo>
                  <a:cubicBezTo>
                    <a:pt x="20456" y="6914"/>
                    <a:pt x="16932" y="0"/>
                    <a:pt x="13954" y="0"/>
                  </a:cubicBezTo>
                  <a:close/>
                </a:path>
              </a:pathLst>
            </a:custGeom>
            <a:solidFill>
              <a:srgbClr val="828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 flipH="1">
              <a:off x="1646706" y="3412891"/>
              <a:ext cx="469373" cy="479849"/>
            </a:xfrm>
            <a:custGeom>
              <a:avLst/>
              <a:gdLst/>
              <a:ahLst/>
              <a:cxnLst/>
              <a:rect l="l" t="t" r="r" b="b"/>
              <a:pathLst>
                <a:path w="12276" h="12550" extrusionOk="0">
                  <a:moveTo>
                    <a:pt x="8707" y="1"/>
                  </a:moveTo>
                  <a:lnTo>
                    <a:pt x="2636" y="2002"/>
                  </a:lnTo>
                  <a:lnTo>
                    <a:pt x="2702" y="8273"/>
                  </a:lnTo>
                  <a:cubicBezTo>
                    <a:pt x="2702" y="8273"/>
                    <a:pt x="1" y="9174"/>
                    <a:pt x="167" y="9674"/>
                  </a:cubicBezTo>
                  <a:cubicBezTo>
                    <a:pt x="402" y="10261"/>
                    <a:pt x="1849" y="12550"/>
                    <a:pt x="4689" y="12550"/>
                  </a:cubicBezTo>
                  <a:cubicBezTo>
                    <a:pt x="5079" y="12550"/>
                    <a:pt x="5495" y="12506"/>
                    <a:pt x="5938" y="12410"/>
                  </a:cubicBezTo>
                  <a:cubicBezTo>
                    <a:pt x="9607" y="11609"/>
                    <a:pt x="12276" y="7706"/>
                    <a:pt x="11475" y="7273"/>
                  </a:cubicBezTo>
                  <a:cubicBezTo>
                    <a:pt x="10708" y="6872"/>
                    <a:pt x="8874" y="6872"/>
                    <a:pt x="8874" y="6872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 flipH="1">
              <a:off x="1431207" y="3122606"/>
              <a:ext cx="297124" cy="259769"/>
            </a:xfrm>
            <a:custGeom>
              <a:avLst/>
              <a:gdLst/>
              <a:ahLst/>
              <a:cxnLst/>
              <a:rect l="l" t="t" r="r" b="b"/>
              <a:pathLst>
                <a:path w="7771" h="6794" extrusionOk="0">
                  <a:moveTo>
                    <a:pt x="4332" y="0"/>
                  </a:moveTo>
                  <a:cubicBezTo>
                    <a:pt x="2740" y="0"/>
                    <a:pt x="1234" y="1255"/>
                    <a:pt x="1234" y="1255"/>
                  </a:cubicBezTo>
                  <a:lnTo>
                    <a:pt x="0" y="6425"/>
                  </a:lnTo>
                  <a:cubicBezTo>
                    <a:pt x="891" y="6680"/>
                    <a:pt x="1687" y="6793"/>
                    <a:pt x="2393" y="6793"/>
                  </a:cubicBezTo>
                  <a:cubicBezTo>
                    <a:pt x="6953" y="6793"/>
                    <a:pt x="7771" y="2094"/>
                    <a:pt x="6038" y="621"/>
                  </a:cubicBezTo>
                  <a:cubicBezTo>
                    <a:pt x="5503" y="167"/>
                    <a:pt x="4912" y="0"/>
                    <a:pt x="4332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 flipH="1">
              <a:off x="1658183" y="2688440"/>
              <a:ext cx="785691" cy="856464"/>
            </a:xfrm>
            <a:custGeom>
              <a:avLst/>
              <a:gdLst/>
              <a:ahLst/>
              <a:cxnLst/>
              <a:rect l="l" t="t" r="r" b="b"/>
              <a:pathLst>
                <a:path w="20549" h="22400" extrusionOk="0">
                  <a:moveTo>
                    <a:pt x="5238" y="1"/>
                  </a:moveTo>
                  <a:cubicBezTo>
                    <a:pt x="5238" y="1"/>
                    <a:pt x="1402" y="3370"/>
                    <a:pt x="701" y="9841"/>
                  </a:cubicBezTo>
                  <a:cubicBezTo>
                    <a:pt x="1" y="16146"/>
                    <a:pt x="2736" y="20015"/>
                    <a:pt x="5905" y="21616"/>
                  </a:cubicBezTo>
                  <a:cubicBezTo>
                    <a:pt x="7033" y="22175"/>
                    <a:pt x="8405" y="22400"/>
                    <a:pt x="9817" y="22400"/>
                  </a:cubicBezTo>
                  <a:cubicBezTo>
                    <a:pt x="13127" y="22400"/>
                    <a:pt x="16658" y="21167"/>
                    <a:pt x="17780" y="20115"/>
                  </a:cubicBezTo>
                  <a:cubicBezTo>
                    <a:pt x="19415" y="18648"/>
                    <a:pt x="20549" y="12276"/>
                    <a:pt x="20549" y="12276"/>
                  </a:cubicBezTo>
                  <a:cubicBezTo>
                    <a:pt x="20549" y="12276"/>
                    <a:pt x="16446" y="10108"/>
                    <a:pt x="16546" y="4538"/>
                  </a:cubicBezTo>
                  <a:cubicBezTo>
                    <a:pt x="16546" y="4537"/>
                    <a:pt x="16545" y="4537"/>
                    <a:pt x="16544" y="4537"/>
                  </a:cubicBezTo>
                  <a:cubicBezTo>
                    <a:pt x="16502" y="4537"/>
                    <a:pt x="15571" y="4785"/>
                    <a:pt x="14190" y="4785"/>
                  </a:cubicBezTo>
                  <a:cubicBezTo>
                    <a:pt x="11802" y="4785"/>
                    <a:pt x="8066" y="4044"/>
                    <a:pt x="5238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7"/>
          <p:cNvGrpSpPr/>
          <p:nvPr/>
        </p:nvGrpSpPr>
        <p:grpSpPr>
          <a:xfrm>
            <a:off x="2361620" y="2305793"/>
            <a:ext cx="1129133" cy="1642673"/>
            <a:chOff x="2406450" y="1855050"/>
            <a:chExt cx="1314780" cy="1912754"/>
          </a:xfrm>
        </p:grpSpPr>
        <p:sp>
          <p:nvSpPr>
            <p:cNvPr id="658" name="Google Shape;658;p47"/>
            <p:cNvSpPr/>
            <p:nvPr/>
          </p:nvSpPr>
          <p:spPr>
            <a:xfrm>
              <a:off x="2645354" y="2893645"/>
              <a:ext cx="1032361" cy="566860"/>
            </a:xfrm>
            <a:custGeom>
              <a:avLst/>
              <a:gdLst/>
              <a:ahLst/>
              <a:cxnLst/>
              <a:rect l="l" t="t" r="r" b="b"/>
              <a:pathLst>
                <a:path w="43532" h="23903" extrusionOk="0">
                  <a:moveTo>
                    <a:pt x="1869" y="0"/>
                  </a:moveTo>
                  <a:lnTo>
                    <a:pt x="1869" y="0"/>
                  </a:lnTo>
                  <a:cubicBezTo>
                    <a:pt x="1869" y="0"/>
                    <a:pt x="1" y="15945"/>
                    <a:pt x="2503" y="19815"/>
                  </a:cubicBezTo>
                  <a:cubicBezTo>
                    <a:pt x="3629" y="21587"/>
                    <a:pt x="10271" y="22074"/>
                    <a:pt x="17231" y="22074"/>
                  </a:cubicBezTo>
                  <a:cubicBezTo>
                    <a:pt x="25724" y="22074"/>
                    <a:pt x="34692" y="21349"/>
                    <a:pt x="34692" y="21349"/>
                  </a:cubicBezTo>
                  <a:cubicBezTo>
                    <a:pt x="34692" y="21349"/>
                    <a:pt x="38344" y="23903"/>
                    <a:pt x="39644" y="23903"/>
                  </a:cubicBezTo>
                  <a:cubicBezTo>
                    <a:pt x="39777" y="23903"/>
                    <a:pt x="39885" y="23876"/>
                    <a:pt x="39963" y="23817"/>
                  </a:cubicBezTo>
                  <a:cubicBezTo>
                    <a:pt x="40863" y="23184"/>
                    <a:pt x="36861" y="20649"/>
                    <a:pt x="36860" y="20648"/>
                  </a:cubicBezTo>
                  <a:lnTo>
                    <a:pt x="36860" y="20648"/>
                  </a:lnTo>
                  <a:cubicBezTo>
                    <a:pt x="36861" y="20649"/>
                    <a:pt x="40917" y="21635"/>
                    <a:pt x="42577" y="21635"/>
                  </a:cubicBezTo>
                  <a:cubicBezTo>
                    <a:pt x="42964" y="21635"/>
                    <a:pt x="43221" y="21582"/>
                    <a:pt x="43265" y="21449"/>
                  </a:cubicBezTo>
                  <a:cubicBezTo>
                    <a:pt x="43532" y="20749"/>
                    <a:pt x="37228" y="19314"/>
                    <a:pt x="37227" y="19314"/>
                  </a:cubicBezTo>
                  <a:lnTo>
                    <a:pt x="37227" y="19314"/>
                  </a:lnTo>
                  <a:cubicBezTo>
                    <a:pt x="37228" y="19314"/>
                    <a:pt x="38947" y="19520"/>
                    <a:pt x="40515" y="19520"/>
                  </a:cubicBezTo>
                  <a:cubicBezTo>
                    <a:pt x="41770" y="19520"/>
                    <a:pt x="42928" y="19388"/>
                    <a:pt x="43031" y="18914"/>
                  </a:cubicBezTo>
                  <a:cubicBezTo>
                    <a:pt x="43232" y="17813"/>
                    <a:pt x="36860" y="17646"/>
                    <a:pt x="36860" y="17646"/>
                  </a:cubicBezTo>
                  <a:cubicBezTo>
                    <a:pt x="36860" y="17646"/>
                    <a:pt x="40196" y="16078"/>
                    <a:pt x="39095" y="15311"/>
                  </a:cubicBezTo>
                  <a:cubicBezTo>
                    <a:pt x="38980" y="15236"/>
                    <a:pt x="38835" y="15202"/>
                    <a:pt x="38668" y="15202"/>
                  </a:cubicBezTo>
                  <a:cubicBezTo>
                    <a:pt x="37280" y="15202"/>
                    <a:pt x="34359" y="17513"/>
                    <a:pt x="34359" y="17513"/>
                  </a:cubicBezTo>
                  <a:cubicBezTo>
                    <a:pt x="34359" y="17513"/>
                    <a:pt x="14278" y="14644"/>
                    <a:pt x="13110" y="13443"/>
                  </a:cubicBezTo>
                  <a:cubicBezTo>
                    <a:pt x="11909" y="12276"/>
                    <a:pt x="13277" y="1168"/>
                    <a:pt x="13177" y="934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029014" y="3177631"/>
              <a:ext cx="383709" cy="239711"/>
            </a:xfrm>
            <a:custGeom>
              <a:avLst/>
              <a:gdLst/>
              <a:ahLst/>
              <a:cxnLst/>
              <a:rect l="l" t="t" r="r" b="b"/>
              <a:pathLst>
                <a:path w="16180" h="10108" extrusionOk="0">
                  <a:moveTo>
                    <a:pt x="1" y="1"/>
                  </a:moveTo>
                  <a:lnTo>
                    <a:pt x="1" y="10108"/>
                  </a:lnTo>
                  <a:lnTo>
                    <a:pt x="14745" y="9841"/>
                  </a:lnTo>
                  <a:lnTo>
                    <a:pt x="16179" y="4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2792505" y="2730913"/>
              <a:ext cx="347282" cy="544828"/>
            </a:xfrm>
            <a:custGeom>
              <a:avLst/>
              <a:gdLst/>
              <a:ahLst/>
              <a:cxnLst/>
              <a:rect l="l" t="t" r="r" b="b"/>
              <a:pathLst>
                <a:path w="14644" h="22974" extrusionOk="0">
                  <a:moveTo>
                    <a:pt x="9919" y="0"/>
                  </a:moveTo>
                  <a:cubicBezTo>
                    <a:pt x="3231" y="0"/>
                    <a:pt x="37" y="14501"/>
                    <a:pt x="0" y="14501"/>
                  </a:cubicBezTo>
                  <a:cubicBezTo>
                    <a:pt x="0" y="14501"/>
                    <a:pt x="0" y="14501"/>
                    <a:pt x="0" y="14501"/>
                  </a:cubicBezTo>
                  <a:lnTo>
                    <a:pt x="0" y="14501"/>
                  </a:lnTo>
                  <a:cubicBezTo>
                    <a:pt x="6605" y="21339"/>
                    <a:pt x="13510" y="22974"/>
                    <a:pt x="13510" y="22974"/>
                  </a:cubicBezTo>
                  <a:cubicBezTo>
                    <a:pt x="14344" y="13167"/>
                    <a:pt x="14644" y="1759"/>
                    <a:pt x="12376" y="625"/>
                  </a:cubicBezTo>
                  <a:cubicBezTo>
                    <a:pt x="11510" y="193"/>
                    <a:pt x="10691" y="0"/>
                    <a:pt x="9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3339916" y="3085261"/>
              <a:ext cx="381313" cy="504347"/>
            </a:xfrm>
            <a:custGeom>
              <a:avLst/>
              <a:gdLst/>
              <a:ahLst/>
              <a:cxnLst/>
              <a:rect l="l" t="t" r="r" b="b"/>
              <a:pathLst>
                <a:path w="16079" h="21267" extrusionOk="0">
                  <a:moveTo>
                    <a:pt x="7858" y="1"/>
                  </a:moveTo>
                  <a:cubicBezTo>
                    <a:pt x="7520" y="1"/>
                    <a:pt x="7199" y="196"/>
                    <a:pt x="7072" y="526"/>
                  </a:cubicBezTo>
                  <a:lnTo>
                    <a:pt x="167" y="17072"/>
                  </a:lnTo>
                  <a:cubicBezTo>
                    <a:pt x="0" y="17539"/>
                    <a:pt x="234" y="18039"/>
                    <a:pt x="634" y="18206"/>
                  </a:cubicBezTo>
                  <a:lnTo>
                    <a:pt x="7906" y="21208"/>
                  </a:lnTo>
                  <a:cubicBezTo>
                    <a:pt x="8009" y="21248"/>
                    <a:pt x="8116" y="21266"/>
                    <a:pt x="8221" y="21266"/>
                  </a:cubicBezTo>
                  <a:cubicBezTo>
                    <a:pt x="8558" y="21266"/>
                    <a:pt x="8880" y="21072"/>
                    <a:pt x="9007" y="20741"/>
                  </a:cubicBezTo>
                  <a:lnTo>
                    <a:pt x="15912" y="4196"/>
                  </a:lnTo>
                  <a:cubicBezTo>
                    <a:pt x="16078" y="3729"/>
                    <a:pt x="15845" y="3228"/>
                    <a:pt x="15445" y="3062"/>
                  </a:cubicBezTo>
                  <a:lnTo>
                    <a:pt x="8173" y="59"/>
                  </a:lnTo>
                  <a:cubicBezTo>
                    <a:pt x="8070" y="20"/>
                    <a:pt x="7963" y="1"/>
                    <a:pt x="7858" y="1"/>
                  </a:cubicBezTo>
                  <a:close/>
                </a:path>
              </a:pathLst>
            </a:custGeom>
            <a:solidFill>
              <a:srgbClr val="DC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339916" y="3085261"/>
              <a:ext cx="381313" cy="504347"/>
            </a:xfrm>
            <a:custGeom>
              <a:avLst/>
              <a:gdLst/>
              <a:ahLst/>
              <a:cxnLst/>
              <a:rect l="l" t="t" r="r" b="b"/>
              <a:pathLst>
                <a:path w="16079" h="21267" extrusionOk="0">
                  <a:moveTo>
                    <a:pt x="7858" y="1"/>
                  </a:moveTo>
                  <a:cubicBezTo>
                    <a:pt x="7520" y="1"/>
                    <a:pt x="7199" y="196"/>
                    <a:pt x="7072" y="526"/>
                  </a:cubicBezTo>
                  <a:lnTo>
                    <a:pt x="167" y="17072"/>
                  </a:lnTo>
                  <a:cubicBezTo>
                    <a:pt x="0" y="17539"/>
                    <a:pt x="234" y="18039"/>
                    <a:pt x="634" y="18206"/>
                  </a:cubicBezTo>
                  <a:lnTo>
                    <a:pt x="7906" y="21208"/>
                  </a:lnTo>
                  <a:cubicBezTo>
                    <a:pt x="8009" y="21248"/>
                    <a:pt x="8116" y="21266"/>
                    <a:pt x="8221" y="21266"/>
                  </a:cubicBezTo>
                  <a:cubicBezTo>
                    <a:pt x="8558" y="21266"/>
                    <a:pt x="8880" y="21072"/>
                    <a:pt x="9007" y="20741"/>
                  </a:cubicBezTo>
                  <a:lnTo>
                    <a:pt x="15912" y="4196"/>
                  </a:lnTo>
                  <a:cubicBezTo>
                    <a:pt x="16078" y="3729"/>
                    <a:pt x="15845" y="3228"/>
                    <a:pt x="15445" y="3062"/>
                  </a:cubicBezTo>
                  <a:lnTo>
                    <a:pt x="8173" y="59"/>
                  </a:lnTo>
                  <a:cubicBezTo>
                    <a:pt x="8070" y="20"/>
                    <a:pt x="7963" y="1"/>
                    <a:pt x="7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324099" y="3079712"/>
              <a:ext cx="381313" cy="503588"/>
            </a:xfrm>
            <a:custGeom>
              <a:avLst/>
              <a:gdLst/>
              <a:ahLst/>
              <a:cxnLst/>
              <a:rect l="l" t="t" r="r" b="b"/>
              <a:pathLst>
                <a:path w="16079" h="21235" extrusionOk="0">
                  <a:moveTo>
                    <a:pt x="7854" y="1"/>
                  </a:moveTo>
                  <a:cubicBezTo>
                    <a:pt x="7518" y="1"/>
                    <a:pt x="7199" y="190"/>
                    <a:pt x="7072" y="494"/>
                  </a:cubicBezTo>
                  <a:lnTo>
                    <a:pt x="167" y="17072"/>
                  </a:lnTo>
                  <a:cubicBezTo>
                    <a:pt x="0" y="17506"/>
                    <a:pt x="234" y="18006"/>
                    <a:pt x="634" y="18173"/>
                  </a:cubicBezTo>
                  <a:lnTo>
                    <a:pt x="7906" y="21175"/>
                  </a:lnTo>
                  <a:cubicBezTo>
                    <a:pt x="8010" y="21215"/>
                    <a:pt x="8118" y="21234"/>
                    <a:pt x="8225" y="21234"/>
                  </a:cubicBezTo>
                  <a:cubicBezTo>
                    <a:pt x="8561" y="21234"/>
                    <a:pt x="8880" y="21046"/>
                    <a:pt x="9007" y="20741"/>
                  </a:cubicBezTo>
                  <a:lnTo>
                    <a:pt x="15912" y="4163"/>
                  </a:lnTo>
                  <a:cubicBezTo>
                    <a:pt x="16078" y="3729"/>
                    <a:pt x="15845" y="3229"/>
                    <a:pt x="15445" y="3062"/>
                  </a:cubicBezTo>
                  <a:lnTo>
                    <a:pt x="8173" y="60"/>
                  </a:lnTo>
                  <a:cubicBezTo>
                    <a:pt x="8068" y="20"/>
                    <a:pt x="7960" y="1"/>
                    <a:pt x="7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3419029" y="3496501"/>
              <a:ext cx="40363" cy="35501"/>
            </a:xfrm>
            <a:custGeom>
              <a:avLst/>
              <a:gdLst/>
              <a:ahLst/>
              <a:cxnLst/>
              <a:rect l="l" t="t" r="r" b="b"/>
              <a:pathLst>
                <a:path w="1702" h="1497" extrusionOk="0">
                  <a:moveTo>
                    <a:pt x="840" y="0"/>
                  </a:moveTo>
                  <a:cubicBezTo>
                    <a:pt x="560" y="0"/>
                    <a:pt x="290" y="168"/>
                    <a:pt x="167" y="465"/>
                  </a:cubicBezTo>
                  <a:cubicBezTo>
                    <a:pt x="0" y="831"/>
                    <a:pt x="200" y="1298"/>
                    <a:pt x="567" y="1432"/>
                  </a:cubicBezTo>
                  <a:cubicBezTo>
                    <a:pt x="671" y="1475"/>
                    <a:pt x="778" y="1496"/>
                    <a:pt x="881" y="1496"/>
                  </a:cubicBezTo>
                  <a:cubicBezTo>
                    <a:pt x="1175" y="1496"/>
                    <a:pt x="1444" y="1328"/>
                    <a:pt x="1568" y="1032"/>
                  </a:cubicBezTo>
                  <a:cubicBezTo>
                    <a:pt x="1701" y="665"/>
                    <a:pt x="1534" y="231"/>
                    <a:pt x="1134" y="64"/>
                  </a:cubicBezTo>
                  <a:cubicBezTo>
                    <a:pt x="1039" y="21"/>
                    <a:pt x="939" y="0"/>
                    <a:pt x="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3366027" y="3105941"/>
              <a:ext cx="315647" cy="409297"/>
            </a:xfrm>
            <a:custGeom>
              <a:avLst/>
              <a:gdLst/>
              <a:ahLst/>
              <a:cxnLst/>
              <a:rect l="l" t="t" r="r" b="b"/>
              <a:pathLst>
                <a:path w="13310" h="17259" extrusionOk="0">
                  <a:moveTo>
                    <a:pt x="6392" y="0"/>
                  </a:moveTo>
                  <a:cubicBezTo>
                    <a:pt x="6031" y="0"/>
                    <a:pt x="5700" y="211"/>
                    <a:pt x="5571" y="522"/>
                  </a:cubicBezTo>
                  <a:lnTo>
                    <a:pt x="167" y="13631"/>
                  </a:lnTo>
                  <a:cubicBezTo>
                    <a:pt x="0" y="14065"/>
                    <a:pt x="200" y="14565"/>
                    <a:pt x="634" y="14732"/>
                  </a:cubicBezTo>
                  <a:lnTo>
                    <a:pt x="6571" y="17200"/>
                  </a:lnTo>
                  <a:cubicBezTo>
                    <a:pt x="6682" y="17240"/>
                    <a:pt x="6795" y="17259"/>
                    <a:pt x="6905" y="17259"/>
                  </a:cubicBezTo>
                  <a:cubicBezTo>
                    <a:pt x="7257" y="17259"/>
                    <a:pt x="7578" y="17064"/>
                    <a:pt x="7706" y="16733"/>
                  </a:cubicBezTo>
                  <a:lnTo>
                    <a:pt x="13143" y="3657"/>
                  </a:lnTo>
                  <a:cubicBezTo>
                    <a:pt x="13310" y="3190"/>
                    <a:pt x="13076" y="2690"/>
                    <a:pt x="12676" y="2523"/>
                  </a:cubicBezTo>
                  <a:lnTo>
                    <a:pt x="6705" y="55"/>
                  </a:lnTo>
                  <a:cubicBezTo>
                    <a:pt x="6601" y="18"/>
                    <a:pt x="6495" y="0"/>
                    <a:pt x="6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2476860" y="2693040"/>
              <a:ext cx="738888" cy="1074764"/>
            </a:xfrm>
            <a:custGeom>
              <a:avLst/>
              <a:gdLst/>
              <a:ahLst/>
              <a:cxnLst/>
              <a:rect l="l" t="t" r="r" b="b"/>
              <a:pathLst>
                <a:path w="31157" h="45320" extrusionOk="0">
                  <a:moveTo>
                    <a:pt x="15639" y="1"/>
                  </a:moveTo>
                  <a:cubicBezTo>
                    <a:pt x="10072" y="1"/>
                    <a:pt x="4034" y="886"/>
                    <a:pt x="3170" y="3222"/>
                  </a:cubicBezTo>
                  <a:cubicBezTo>
                    <a:pt x="1568" y="7425"/>
                    <a:pt x="1" y="43718"/>
                    <a:pt x="1" y="43718"/>
                  </a:cubicBezTo>
                  <a:cubicBezTo>
                    <a:pt x="5682" y="44919"/>
                    <a:pt x="11038" y="45319"/>
                    <a:pt x="15654" y="45319"/>
                  </a:cubicBezTo>
                  <a:cubicBezTo>
                    <a:pt x="24885" y="45319"/>
                    <a:pt x="31156" y="43718"/>
                    <a:pt x="31156" y="43718"/>
                  </a:cubicBezTo>
                  <a:cubicBezTo>
                    <a:pt x="31156" y="43718"/>
                    <a:pt x="27287" y="3456"/>
                    <a:pt x="25252" y="1454"/>
                  </a:cubicBezTo>
                  <a:cubicBezTo>
                    <a:pt x="24384" y="586"/>
                    <a:pt x="20167" y="1"/>
                    <a:pt x="15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440481" y="3090621"/>
              <a:ext cx="1043436" cy="503754"/>
            </a:xfrm>
            <a:custGeom>
              <a:avLst/>
              <a:gdLst/>
              <a:ahLst/>
              <a:cxnLst/>
              <a:rect l="l" t="t" r="r" b="b"/>
              <a:pathLst>
                <a:path w="43999" h="21242" extrusionOk="0">
                  <a:moveTo>
                    <a:pt x="11308" y="0"/>
                  </a:moveTo>
                  <a:lnTo>
                    <a:pt x="0" y="601"/>
                  </a:lnTo>
                  <a:cubicBezTo>
                    <a:pt x="0" y="601"/>
                    <a:pt x="200" y="16612"/>
                    <a:pt x="3203" y="20148"/>
                  </a:cubicBezTo>
                  <a:cubicBezTo>
                    <a:pt x="3871" y="20935"/>
                    <a:pt x="5835" y="21241"/>
                    <a:pt x="8484" y="21241"/>
                  </a:cubicBezTo>
                  <a:cubicBezTo>
                    <a:pt x="17730" y="21241"/>
                    <a:pt x="35325" y="17513"/>
                    <a:pt x="35325" y="17513"/>
                  </a:cubicBezTo>
                  <a:cubicBezTo>
                    <a:pt x="35325" y="17513"/>
                    <a:pt x="39035" y="19406"/>
                    <a:pt x="40450" y="19406"/>
                  </a:cubicBezTo>
                  <a:cubicBezTo>
                    <a:pt x="40650" y="19406"/>
                    <a:pt x="40805" y="19368"/>
                    <a:pt x="40896" y="19281"/>
                  </a:cubicBezTo>
                  <a:cubicBezTo>
                    <a:pt x="41663" y="18514"/>
                    <a:pt x="37360" y="16512"/>
                    <a:pt x="37360" y="16512"/>
                  </a:cubicBezTo>
                  <a:lnTo>
                    <a:pt x="37360" y="16512"/>
                  </a:lnTo>
                  <a:cubicBezTo>
                    <a:pt x="37360" y="16512"/>
                    <a:pt x="40075" y="16814"/>
                    <a:pt x="41989" y="16814"/>
                  </a:cubicBezTo>
                  <a:cubicBezTo>
                    <a:pt x="42992" y="16814"/>
                    <a:pt x="43774" y="16731"/>
                    <a:pt x="43832" y="16479"/>
                  </a:cubicBezTo>
                  <a:cubicBezTo>
                    <a:pt x="43998" y="15712"/>
                    <a:pt x="37560" y="15144"/>
                    <a:pt x="37560" y="15144"/>
                  </a:cubicBezTo>
                  <a:cubicBezTo>
                    <a:pt x="37560" y="15144"/>
                    <a:pt x="43164" y="15011"/>
                    <a:pt x="43231" y="13944"/>
                  </a:cubicBezTo>
                  <a:cubicBezTo>
                    <a:pt x="43276" y="13446"/>
                    <a:pt x="41992" y="13310"/>
                    <a:pt x="40572" y="13310"/>
                  </a:cubicBezTo>
                  <a:cubicBezTo>
                    <a:pt x="38850" y="13310"/>
                    <a:pt x="36927" y="13510"/>
                    <a:pt x="36927" y="13510"/>
                  </a:cubicBezTo>
                  <a:cubicBezTo>
                    <a:pt x="36927" y="13510"/>
                    <a:pt x="40029" y="11475"/>
                    <a:pt x="38861" y="10875"/>
                  </a:cubicBezTo>
                  <a:cubicBezTo>
                    <a:pt x="38771" y="10831"/>
                    <a:pt x="38667" y="10810"/>
                    <a:pt x="38554" y="10810"/>
                  </a:cubicBezTo>
                  <a:cubicBezTo>
                    <a:pt x="37206" y="10810"/>
                    <a:pt x="34425" y="13677"/>
                    <a:pt x="34425" y="13677"/>
                  </a:cubicBezTo>
                  <a:cubicBezTo>
                    <a:pt x="34425" y="13677"/>
                    <a:pt x="14210" y="13477"/>
                    <a:pt x="12876" y="12443"/>
                  </a:cubicBezTo>
                  <a:cubicBezTo>
                    <a:pt x="11542" y="11375"/>
                    <a:pt x="11408" y="267"/>
                    <a:pt x="11308" y="0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2406450" y="2731150"/>
              <a:ext cx="836191" cy="893937"/>
            </a:xfrm>
            <a:custGeom>
              <a:avLst/>
              <a:gdLst/>
              <a:ahLst/>
              <a:cxnLst/>
              <a:rect l="l" t="t" r="r" b="b"/>
              <a:pathLst>
                <a:path w="35260" h="37695" extrusionOk="0">
                  <a:moveTo>
                    <a:pt x="8686" y="0"/>
                  </a:moveTo>
                  <a:cubicBezTo>
                    <a:pt x="4482" y="0"/>
                    <a:pt x="687" y="8005"/>
                    <a:pt x="401" y="15158"/>
                  </a:cubicBezTo>
                  <a:cubicBezTo>
                    <a:pt x="1" y="24332"/>
                    <a:pt x="2469" y="36840"/>
                    <a:pt x="5505" y="37608"/>
                  </a:cubicBezTo>
                  <a:cubicBezTo>
                    <a:pt x="5753" y="37667"/>
                    <a:pt x="6156" y="37694"/>
                    <a:pt x="6686" y="37694"/>
                  </a:cubicBezTo>
                  <a:cubicBezTo>
                    <a:pt x="12716" y="37694"/>
                    <a:pt x="35259" y="34172"/>
                    <a:pt x="35259" y="34172"/>
                  </a:cubicBezTo>
                  <a:lnTo>
                    <a:pt x="34292" y="28334"/>
                  </a:lnTo>
                  <a:cubicBezTo>
                    <a:pt x="34292" y="28334"/>
                    <a:pt x="15479" y="27934"/>
                    <a:pt x="14645" y="26633"/>
                  </a:cubicBezTo>
                  <a:cubicBezTo>
                    <a:pt x="13811" y="25332"/>
                    <a:pt x="14845" y="5285"/>
                    <a:pt x="12276" y="2116"/>
                  </a:cubicBezTo>
                  <a:cubicBezTo>
                    <a:pt x="11094" y="639"/>
                    <a:pt x="9874" y="0"/>
                    <a:pt x="8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2721313" y="2481503"/>
              <a:ext cx="189862" cy="333978"/>
            </a:xfrm>
            <a:custGeom>
              <a:avLst/>
              <a:gdLst/>
              <a:ahLst/>
              <a:cxnLst/>
              <a:rect l="l" t="t" r="r" b="b"/>
              <a:pathLst>
                <a:path w="8006" h="14083" extrusionOk="0">
                  <a:moveTo>
                    <a:pt x="0" y="0"/>
                  </a:moveTo>
                  <a:lnTo>
                    <a:pt x="0" y="11375"/>
                  </a:lnTo>
                  <a:cubicBezTo>
                    <a:pt x="1591" y="13567"/>
                    <a:pt x="3744" y="14082"/>
                    <a:pt x="5416" y="14082"/>
                  </a:cubicBezTo>
                  <a:cubicBezTo>
                    <a:pt x="6900" y="14082"/>
                    <a:pt x="8006" y="13677"/>
                    <a:pt x="8006" y="13677"/>
                  </a:cubicBezTo>
                  <a:lnTo>
                    <a:pt x="7305" y="4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2538566" y="1855050"/>
              <a:ext cx="921612" cy="596669"/>
            </a:xfrm>
            <a:custGeom>
              <a:avLst/>
              <a:gdLst/>
              <a:ahLst/>
              <a:cxnLst/>
              <a:rect l="l" t="t" r="r" b="b"/>
              <a:pathLst>
                <a:path w="38862" h="25160" extrusionOk="0">
                  <a:moveTo>
                    <a:pt x="29408" y="1"/>
                  </a:moveTo>
                  <a:cubicBezTo>
                    <a:pt x="28834" y="1"/>
                    <a:pt x="28272" y="116"/>
                    <a:pt x="27754" y="364"/>
                  </a:cubicBezTo>
                  <a:cubicBezTo>
                    <a:pt x="25525" y="1413"/>
                    <a:pt x="23097" y="1757"/>
                    <a:pt x="20570" y="1757"/>
                  </a:cubicBezTo>
                  <a:cubicBezTo>
                    <a:pt x="18595" y="1757"/>
                    <a:pt x="16559" y="1547"/>
                    <a:pt x="14511" y="1298"/>
                  </a:cubicBezTo>
                  <a:cubicBezTo>
                    <a:pt x="14207" y="1263"/>
                    <a:pt x="13916" y="1247"/>
                    <a:pt x="13637" y="1247"/>
                  </a:cubicBezTo>
                  <a:cubicBezTo>
                    <a:pt x="9663" y="1247"/>
                    <a:pt x="8206" y="4567"/>
                    <a:pt x="8206" y="4567"/>
                  </a:cubicBezTo>
                  <a:cubicBezTo>
                    <a:pt x="7262" y="4046"/>
                    <a:pt x="6463" y="3790"/>
                    <a:pt x="5776" y="3790"/>
                  </a:cubicBezTo>
                  <a:cubicBezTo>
                    <a:pt x="3645" y="3790"/>
                    <a:pt x="2585" y="6256"/>
                    <a:pt x="1602" y="10972"/>
                  </a:cubicBezTo>
                  <a:cubicBezTo>
                    <a:pt x="1" y="19244"/>
                    <a:pt x="3670" y="22580"/>
                    <a:pt x="3670" y="22580"/>
                  </a:cubicBezTo>
                  <a:cubicBezTo>
                    <a:pt x="3670" y="22580"/>
                    <a:pt x="8381" y="25160"/>
                    <a:pt x="16084" y="25160"/>
                  </a:cubicBezTo>
                  <a:cubicBezTo>
                    <a:pt x="18892" y="25160"/>
                    <a:pt x="22098" y="24817"/>
                    <a:pt x="25619" y="23881"/>
                  </a:cubicBezTo>
                  <a:cubicBezTo>
                    <a:pt x="38862" y="20379"/>
                    <a:pt x="32724" y="10105"/>
                    <a:pt x="32724" y="10105"/>
                  </a:cubicBezTo>
                  <a:cubicBezTo>
                    <a:pt x="37568" y="5116"/>
                    <a:pt x="33231" y="1"/>
                    <a:pt x="29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2645354" y="2006849"/>
              <a:ext cx="593326" cy="640020"/>
            </a:xfrm>
            <a:custGeom>
              <a:avLst/>
              <a:gdLst/>
              <a:ahLst/>
              <a:cxnLst/>
              <a:rect l="l" t="t" r="r" b="b"/>
              <a:pathLst>
                <a:path w="25019" h="26988" extrusionOk="0">
                  <a:moveTo>
                    <a:pt x="20382" y="1"/>
                  </a:moveTo>
                  <a:cubicBezTo>
                    <a:pt x="18955" y="4716"/>
                    <a:pt x="12673" y="5365"/>
                    <a:pt x="9325" y="5365"/>
                  </a:cubicBezTo>
                  <a:cubicBezTo>
                    <a:pt x="8054" y="5365"/>
                    <a:pt x="7206" y="5271"/>
                    <a:pt x="7206" y="5271"/>
                  </a:cubicBezTo>
                  <a:cubicBezTo>
                    <a:pt x="7039" y="10875"/>
                    <a:pt x="935" y="12943"/>
                    <a:pt x="935" y="12943"/>
                  </a:cubicBezTo>
                  <a:cubicBezTo>
                    <a:pt x="935" y="12943"/>
                    <a:pt x="1" y="15012"/>
                    <a:pt x="34" y="18381"/>
                  </a:cubicBezTo>
                  <a:cubicBezTo>
                    <a:pt x="1658" y="21927"/>
                    <a:pt x="6673" y="26988"/>
                    <a:pt x="13412" y="26988"/>
                  </a:cubicBezTo>
                  <a:cubicBezTo>
                    <a:pt x="13456" y="26988"/>
                    <a:pt x="13500" y="26987"/>
                    <a:pt x="13544" y="26987"/>
                  </a:cubicBezTo>
                  <a:cubicBezTo>
                    <a:pt x="19948" y="26887"/>
                    <a:pt x="25019" y="19315"/>
                    <a:pt x="24718" y="10942"/>
                  </a:cubicBezTo>
                  <a:cubicBezTo>
                    <a:pt x="24518" y="4204"/>
                    <a:pt x="20382" y="1"/>
                    <a:pt x="20382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2483974" y="2269421"/>
              <a:ext cx="200961" cy="208147"/>
            </a:xfrm>
            <a:custGeom>
              <a:avLst/>
              <a:gdLst/>
              <a:ahLst/>
              <a:cxnLst/>
              <a:rect l="l" t="t" r="r" b="b"/>
              <a:pathLst>
                <a:path w="8474" h="8777" extrusionOk="0">
                  <a:moveTo>
                    <a:pt x="4505" y="1"/>
                  </a:moveTo>
                  <a:cubicBezTo>
                    <a:pt x="4129" y="1"/>
                    <a:pt x="3738" y="72"/>
                    <a:pt x="3337" y="237"/>
                  </a:cubicBezTo>
                  <a:cubicBezTo>
                    <a:pt x="501" y="1404"/>
                    <a:pt x="1" y="8610"/>
                    <a:pt x="8040" y="8776"/>
                  </a:cubicBezTo>
                  <a:lnTo>
                    <a:pt x="8474" y="2605"/>
                  </a:lnTo>
                  <a:cubicBezTo>
                    <a:pt x="8474" y="2605"/>
                    <a:pt x="6778" y="1"/>
                    <a:pt x="4505" y="1"/>
                  </a:cubicBezTo>
                  <a:close/>
                </a:path>
              </a:pathLst>
            </a:custGeom>
            <a:solidFill>
              <a:srgbClr val="CD55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3544158" y="2299562"/>
            <a:ext cx="1938011" cy="1655101"/>
            <a:chOff x="3944325" y="1924000"/>
            <a:chExt cx="2256650" cy="1927225"/>
          </a:xfrm>
        </p:grpSpPr>
        <p:sp>
          <p:nvSpPr>
            <p:cNvPr id="674" name="Google Shape;674;p47"/>
            <p:cNvSpPr/>
            <p:nvPr/>
          </p:nvSpPr>
          <p:spPr>
            <a:xfrm>
              <a:off x="5604675" y="2143000"/>
              <a:ext cx="488725" cy="558825"/>
            </a:xfrm>
            <a:custGeom>
              <a:avLst/>
              <a:gdLst/>
              <a:ahLst/>
              <a:cxnLst/>
              <a:rect l="l" t="t" r="r" b="b"/>
              <a:pathLst>
                <a:path w="19549" h="22353" extrusionOk="0">
                  <a:moveTo>
                    <a:pt x="10212" y="0"/>
                  </a:moveTo>
                  <a:cubicBezTo>
                    <a:pt x="8754" y="0"/>
                    <a:pt x="7180" y="500"/>
                    <a:pt x="5438" y="1447"/>
                  </a:cubicBezTo>
                  <a:cubicBezTo>
                    <a:pt x="5105" y="1614"/>
                    <a:pt x="4771" y="1781"/>
                    <a:pt x="4504" y="2014"/>
                  </a:cubicBezTo>
                  <a:cubicBezTo>
                    <a:pt x="2369" y="3282"/>
                    <a:pt x="1035" y="4683"/>
                    <a:pt x="535" y="6117"/>
                  </a:cubicBezTo>
                  <a:cubicBezTo>
                    <a:pt x="1" y="7718"/>
                    <a:pt x="234" y="9587"/>
                    <a:pt x="1369" y="11755"/>
                  </a:cubicBezTo>
                  <a:cubicBezTo>
                    <a:pt x="1569" y="12122"/>
                    <a:pt x="1735" y="12422"/>
                    <a:pt x="1869" y="12622"/>
                  </a:cubicBezTo>
                  <a:cubicBezTo>
                    <a:pt x="2725" y="14039"/>
                    <a:pt x="3634" y="14725"/>
                    <a:pt x="4571" y="14725"/>
                  </a:cubicBezTo>
                  <a:cubicBezTo>
                    <a:pt x="4693" y="14725"/>
                    <a:pt x="4815" y="14713"/>
                    <a:pt x="4938" y="14690"/>
                  </a:cubicBezTo>
                  <a:cubicBezTo>
                    <a:pt x="5438" y="14590"/>
                    <a:pt x="5905" y="14423"/>
                    <a:pt x="6239" y="14223"/>
                  </a:cubicBezTo>
                  <a:cubicBezTo>
                    <a:pt x="6739" y="13890"/>
                    <a:pt x="6906" y="13356"/>
                    <a:pt x="6706" y="12589"/>
                  </a:cubicBezTo>
                  <a:cubicBezTo>
                    <a:pt x="6606" y="12222"/>
                    <a:pt x="6372" y="11621"/>
                    <a:pt x="5772" y="10887"/>
                  </a:cubicBezTo>
                  <a:cubicBezTo>
                    <a:pt x="5338" y="10087"/>
                    <a:pt x="5205" y="9253"/>
                    <a:pt x="5338" y="8286"/>
                  </a:cubicBezTo>
                  <a:cubicBezTo>
                    <a:pt x="5438" y="7385"/>
                    <a:pt x="5872" y="6618"/>
                    <a:pt x="6572" y="6051"/>
                  </a:cubicBezTo>
                  <a:cubicBezTo>
                    <a:pt x="7206" y="5550"/>
                    <a:pt x="7740" y="5250"/>
                    <a:pt x="8273" y="5217"/>
                  </a:cubicBezTo>
                  <a:cubicBezTo>
                    <a:pt x="8499" y="5185"/>
                    <a:pt x="8717" y="5169"/>
                    <a:pt x="8929" y="5169"/>
                  </a:cubicBezTo>
                  <a:cubicBezTo>
                    <a:pt x="10286" y="5169"/>
                    <a:pt x="11368" y="5815"/>
                    <a:pt x="12176" y="7085"/>
                  </a:cubicBezTo>
                  <a:cubicBezTo>
                    <a:pt x="12743" y="8052"/>
                    <a:pt x="13010" y="8753"/>
                    <a:pt x="12843" y="9286"/>
                  </a:cubicBezTo>
                  <a:cubicBezTo>
                    <a:pt x="12443" y="10654"/>
                    <a:pt x="11709" y="11788"/>
                    <a:pt x="10575" y="12722"/>
                  </a:cubicBezTo>
                  <a:cubicBezTo>
                    <a:pt x="10408" y="12789"/>
                    <a:pt x="10442" y="12989"/>
                    <a:pt x="10675" y="13323"/>
                  </a:cubicBezTo>
                  <a:cubicBezTo>
                    <a:pt x="11209" y="14090"/>
                    <a:pt x="12043" y="15324"/>
                    <a:pt x="13210" y="17059"/>
                  </a:cubicBezTo>
                  <a:cubicBezTo>
                    <a:pt x="13478" y="17441"/>
                    <a:pt x="13779" y="17626"/>
                    <a:pt x="14119" y="17626"/>
                  </a:cubicBezTo>
                  <a:cubicBezTo>
                    <a:pt x="14372" y="17626"/>
                    <a:pt x="14646" y="17524"/>
                    <a:pt x="14945" y="17325"/>
                  </a:cubicBezTo>
                  <a:cubicBezTo>
                    <a:pt x="15078" y="17292"/>
                    <a:pt x="15178" y="17225"/>
                    <a:pt x="15278" y="17092"/>
                  </a:cubicBezTo>
                  <a:cubicBezTo>
                    <a:pt x="15846" y="16625"/>
                    <a:pt x="15946" y="15924"/>
                    <a:pt x="15679" y="14957"/>
                  </a:cubicBezTo>
                  <a:cubicBezTo>
                    <a:pt x="15579" y="14690"/>
                    <a:pt x="15412" y="14357"/>
                    <a:pt x="15212" y="14090"/>
                  </a:cubicBezTo>
                  <a:cubicBezTo>
                    <a:pt x="14745" y="13456"/>
                    <a:pt x="14445" y="13056"/>
                    <a:pt x="14411" y="12889"/>
                  </a:cubicBezTo>
                  <a:cubicBezTo>
                    <a:pt x="14778" y="12255"/>
                    <a:pt x="15112" y="11721"/>
                    <a:pt x="15412" y="11354"/>
                  </a:cubicBezTo>
                  <a:cubicBezTo>
                    <a:pt x="15712" y="10954"/>
                    <a:pt x="16046" y="10354"/>
                    <a:pt x="16379" y="9553"/>
                  </a:cubicBezTo>
                  <a:cubicBezTo>
                    <a:pt x="16713" y="8819"/>
                    <a:pt x="16846" y="8085"/>
                    <a:pt x="16846" y="7352"/>
                  </a:cubicBezTo>
                  <a:cubicBezTo>
                    <a:pt x="16713" y="6251"/>
                    <a:pt x="16513" y="5417"/>
                    <a:pt x="16279" y="4850"/>
                  </a:cubicBezTo>
                  <a:cubicBezTo>
                    <a:pt x="16079" y="4249"/>
                    <a:pt x="15679" y="3482"/>
                    <a:pt x="15078" y="2615"/>
                  </a:cubicBezTo>
                  <a:cubicBezTo>
                    <a:pt x="14011" y="947"/>
                    <a:pt x="12510" y="80"/>
                    <a:pt x="10608" y="13"/>
                  </a:cubicBezTo>
                  <a:cubicBezTo>
                    <a:pt x="10477" y="5"/>
                    <a:pt x="10345" y="0"/>
                    <a:pt x="10212" y="0"/>
                  </a:cubicBezTo>
                  <a:close/>
                  <a:moveTo>
                    <a:pt x="17695" y="18222"/>
                  </a:moveTo>
                  <a:cubicBezTo>
                    <a:pt x="17439" y="18222"/>
                    <a:pt x="17156" y="18257"/>
                    <a:pt x="16846" y="18326"/>
                  </a:cubicBezTo>
                  <a:cubicBezTo>
                    <a:pt x="16413" y="18426"/>
                    <a:pt x="16112" y="18560"/>
                    <a:pt x="15879" y="18726"/>
                  </a:cubicBezTo>
                  <a:cubicBezTo>
                    <a:pt x="15345" y="19060"/>
                    <a:pt x="15112" y="19494"/>
                    <a:pt x="15212" y="20094"/>
                  </a:cubicBezTo>
                  <a:cubicBezTo>
                    <a:pt x="15345" y="20961"/>
                    <a:pt x="15545" y="21462"/>
                    <a:pt x="15712" y="21562"/>
                  </a:cubicBezTo>
                  <a:cubicBezTo>
                    <a:pt x="16345" y="22086"/>
                    <a:pt x="16922" y="22353"/>
                    <a:pt x="17431" y="22353"/>
                  </a:cubicBezTo>
                  <a:cubicBezTo>
                    <a:pt x="17700" y="22353"/>
                    <a:pt x="17950" y="22279"/>
                    <a:pt x="18181" y="22129"/>
                  </a:cubicBezTo>
                  <a:cubicBezTo>
                    <a:pt x="18347" y="22029"/>
                    <a:pt x="18481" y="21895"/>
                    <a:pt x="18614" y="21729"/>
                  </a:cubicBezTo>
                  <a:cubicBezTo>
                    <a:pt x="19348" y="20861"/>
                    <a:pt x="19548" y="20027"/>
                    <a:pt x="19215" y="19160"/>
                  </a:cubicBezTo>
                  <a:cubicBezTo>
                    <a:pt x="18942" y="18516"/>
                    <a:pt x="18431" y="18222"/>
                    <a:pt x="17695" y="182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057750" y="2151900"/>
              <a:ext cx="385300" cy="512450"/>
            </a:xfrm>
            <a:custGeom>
              <a:avLst/>
              <a:gdLst/>
              <a:ahLst/>
              <a:cxnLst/>
              <a:rect l="l" t="t" r="r" b="b"/>
              <a:pathLst>
                <a:path w="15412" h="20498" extrusionOk="0">
                  <a:moveTo>
                    <a:pt x="13479" y="1"/>
                  </a:moveTo>
                  <a:cubicBezTo>
                    <a:pt x="12805" y="1"/>
                    <a:pt x="12297" y="226"/>
                    <a:pt x="11909" y="691"/>
                  </a:cubicBezTo>
                  <a:cubicBezTo>
                    <a:pt x="11409" y="1358"/>
                    <a:pt x="11542" y="2059"/>
                    <a:pt x="12276" y="2859"/>
                  </a:cubicBezTo>
                  <a:cubicBezTo>
                    <a:pt x="12509" y="3159"/>
                    <a:pt x="12743" y="3326"/>
                    <a:pt x="12943" y="3426"/>
                  </a:cubicBezTo>
                  <a:cubicBezTo>
                    <a:pt x="13163" y="3552"/>
                    <a:pt x="13384" y="3619"/>
                    <a:pt x="13597" y="3619"/>
                  </a:cubicBezTo>
                  <a:cubicBezTo>
                    <a:pt x="13836" y="3619"/>
                    <a:pt x="14066" y="3536"/>
                    <a:pt x="14277" y="3360"/>
                  </a:cubicBezTo>
                  <a:cubicBezTo>
                    <a:pt x="14911" y="2859"/>
                    <a:pt x="15211" y="2526"/>
                    <a:pt x="15211" y="2359"/>
                  </a:cubicBezTo>
                  <a:cubicBezTo>
                    <a:pt x="15411" y="1258"/>
                    <a:pt x="15211" y="558"/>
                    <a:pt x="14611" y="224"/>
                  </a:cubicBezTo>
                  <a:cubicBezTo>
                    <a:pt x="14444" y="157"/>
                    <a:pt x="14277" y="91"/>
                    <a:pt x="14110" y="57"/>
                  </a:cubicBezTo>
                  <a:cubicBezTo>
                    <a:pt x="13885" y="20"/>
                    <a:pt x="13675" y="1"/>
                    <a:pt x="13479" y="1"/>
                  </a:cubicBezTo>
                  <a:close/>
                  <a:moveTo>
                    <a:pt x="11382" y="4451"/>
                  </a:moveTo>
                  <a:cubicBezTo>
                    <a:pt x="10956" y="4451"/>
                    <a:pt x="10533" y="4693"/>
                    <a:pt x="10074" y="5128"/>
                  </a:cubicBezTo>
                  <a:cubicBezTo>
                    <a:pt x="9874" y="5361"/>
                    <a:pt x="9707" y="5595"/>
                    <a:pt x="9574" y="5861"/>
                  </a:cubicBezTo>
                  <a:cubicBezTo>
                    <a:pt x="9340" y="6462"/>
                    <a:pt x="9107" y="6862"/>
                    <a:pt x="9007" y="6962"/>
                  </a:cubicBezTo>
                  <a:cubicBezTo>
                    <a:pt x="8306" y="6962"/>
                    <a:pt x="7773" y="6929"/>
                    <a:pt x="7372" y="6862"/>
                  </a:cubicBezTo>
                  <a:cubicBezTo>
                    <a:pt x="7139" y="6812"/>
                    <a:pt x="6880" y="6787"/>
                    <a:pt x="6584" y="6787"/>
                  </a:cubicBezTo>
                  <a:cubicBezTo>
                    <a:pt x="6288" y="6787"/>
                    <a:pt x="5955" y="6812"/>
                    <a:pt x="5571" y="6862"/>
                  </a:cubicBezTo>
                  <a:cubicBezTo>
                    <a:pt x="4904" y="6895"/>
                    <a:pt x="4270" y="7096"/>
                    <a:pt x="3703" y="7429"/>
                  </a:cubicBezTo>
                  <a:cubicBezTo>
                    <a:pt x="2936" y="7963"/>
                    <a:pt x="2402" y="8463"/>
                    <a:pt x="2035" y="8897"/>
                  </a:cubicBezTo>
                  <a:cubicBezTo>
                    <a:pt x="1702" y="9331"/>
                    <a:pt x="1268" y="9931"/>
                    <a:pt x="868" y="10732"/>
                  </a:cubicBezTo>
                  <a:cubicBezTo>
                    <a:pt x="34" y="12266"/>
                    <a:pt x="0" y="13834"/>
                    <a:pt x="734" y="15268"/>
                  </a:cubicBezTo>
                  <a:cubicBezTo>
                    <a:pt x="1368" y="16536"/>
                    <a:pt x="2435" y="17670"/>
                    <a:pt x="4037" y="18671"/>
                  </a:cubicBezTo>
                  <a:cubicBezTo>
                    <a:pt x="4337" y="18837"/>
                    <a:pt x="4570" y="19004"/>
                    <a:pt x="4871" y="19171"/>
                  </a:cubicBezTo>
                  <a:cubicBezTo>
                    <a:pt x="6450" y="20030"/>
                    <a:pt x="7822" y="20498"/>
                    <a:pt x="9006" y="20498"/>
                  </a:cubicBezTo>
                  <a:cubicBezTo>
                    <a:pt x="9248" y="20498"/>
                    <a:pt x="9481" y="20478"/>
                    <a:pt x="9707" y="20439"/>
                  </a:cubicBezTo>
                  <a:cubicBezTo>
                    <a:pt x="11108" y="20238"/>
                    <a:pt x="12443" y="19238"/>
                    <a:pt x="13677" y="17503"/>
                  </a:cubicBezTo>
                  <a:cubicBezTo>
                    <a:pt x="13844" y="17203"/>
                    <a:pt x="14010" y="16936"/>
                    <a:pt x="14110" y="16736"/>
                  </a:cubicBezTo>
                  <a:cubicBezTo>
                    <a:pt x="14944" y="15368"/>
                    <a:pt x="15044" y="14267"/>
                    <a:pt x="14411" y="13534"/>
                  </a:cubicBezTo>
                  <a:cubicBezTo>
                    <a:pt x="14077" y="13167"/>
                    <a:pt x="13777" y="12866"/>
                    <a:pt x="13510" y="12700"/>
                  </a:cubicBezTo>
                  <a:cubicBezTo>
                    <a:pt x="13350" y="12608"/>
                    <a:pt x="13190" y="12564"/>
                    <a:pt x="13028" y="12564"/>
                  </a:cubicBezTo>
                  <a:cubicBezTo>
                    <a:pt x="12719" y="12564"/>
                    <a:pt x="12404" y="12726"/>
                    <a:pt x="12076" y="13033"/>
                  </a:cubicBezTo>
                  <a:cubicBezTo>
                    <a:pt x="11842" y="13233"/>
                    <a:pt x="11509" y="13700"/>
                    <a:pt x="11042" y="14401"/>
                  </a:cubicBezTo>
                  <a:cubicBezTo>
                    <a:pt x="10608" y="15068"/>
                    <a:pt x="10041" y="15535"/>
                    <a:pt x="9240" y="15802"/>
                  </a:cubicBezTo>
                  <a:cubicBezTo>
                    <a:pt x="8840" y="15952"/>
                    <a:pt x="8456" y="16027"/>
                    <a:pt x="8085" y="16027"/>
                  </a:cubicBezTo>
                  <a:cubicBezTo>
                    <a:pt x="7714" y="16027"/>
                    <a:pt x="7356" y="15952"/>
                    <a:pt x="7005" y="15802"/>
                  </a:cubicBezTo>
                  <a:cubicBezTo>
                    <a:pt x="6372" y="15568"/>
                    <a:pt x="5905" y="15235"/>
                    <a:pt x="5671" y="14868"/>
                  </a:cubicBezTo>
                  <a:cubicBezTo>
                    <a:pt x="4837" y="13634"/>
                    <a:pt x="4737" y="12399"/>
                    <a:pt x="5504" y="11099"/>
                  </a:cubicBezTo>
                  <a:cubicBezTo>
                    <a:pt x="6005" y="10265"/>
                    <a:pt x="6438" y="9798"/>
                    <a:pt x="6905" y="9698"/>
                  </a:cubicBezTo>
                  <a:cubicBezTo>
                    <a:pt x="7346" y="9587"/>
                    <a:pt x="7782" y="9536"/>
                    <a:pt x="8215" y="9536"/>
                  </a:cubicBezTo>
                  <a:cubicBezTo>
                    <a:pt x="8963" y="9536"/>
                    <a:pt x="9702" y="9690"/>
                    <a:pt x="10441" y="9964"/>
                  </a:cubicBezTo>
                  <a:cubicBezTo>
                    <a:pt x="10478" y="9987"/>
                    <a:pt x="10513" y="9997"/>
                    <a:pt x="10548" y="9997"/>
                  </a:cubicBezTo>
                  <a:cubicBezTo>
                    <a:pt x="10669" y="9997"/>
                    <a:pt x="10778" y="9865"/>
                    <a:pt x="10908" y="9631"/>
                  </a:cubicBezTo>
                  <a:cubicBezTo>
                    <a:pt x="11275" y="8930"/>
                    <a:pt x="11876" y="7763"/>
                    <a:pt x="12709" y="6128"/>
                  </a:cubicBezTo>
                  <a:cubicBezTo>
                    <a:pt x="13043" y="5528"/>
                    <a:pt x="12876" y="5061"/>
                    <a:pt x="12209" y="4694"/>
                  </a:cubicBezTo>
                  <a:cubicBezTo>
                    <a:pt x="12109" y="4627"/>
                    <a:pt x="12009" y="4594"/>
                    <a:pt x="11876" y="4560"/>
                  </a:cubicBezTo>
                  <a:cubicBezTo>
                    <a:pt x="11709" y="4487"/>
                    <a:pt x="11546" y="4451"/>
                    <a:pt x="11382" y="44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4738225" y="1924000"/>
              <a:ext cx="664675" cy="1147500"/>
            </a:xfrm>
            <a:custGeom>
              <a:avLst/>
              <a:gdLst/>
              <a:ahLst/>
              <a:cxnLst/>
              <a:rect l="l" t="t" r="r" b="b"/>
              <a:pathLst>
                <a:path w="26587" h="45900" extrusionOk="0">
                  <a:moveTo>
                    <a:pt x="13277" y="0"/>
                  </a:moveTo>
                  <a:cubicBezTo>
                    <a:pt x="5938" y="0"/>
                    <a:pt x="1" y="5971"/>
                    <a:pt x="1" y="13310"/>
                  </a:cubicBezTo>
                  <a:lnTo>
                    <a:pt x="1" y="32623"/>
                  </a:lnTo>
                  <a:cubicBezTo>
                    <a:pt x="1" y="39962"/>
                    <a:pt x="5938" y="45900"/>
                    <a:pt x="13277" y="45900"/>
                  </a:cubicBezTo>
                  <a:cubicBezTo>
                    <a:pt x="20616" y="45900"/>
                    <a:pt x="26586" y="39962"/>
                    <a:pt x="26586" y="32623"/>
                  </a:cubicBezTo>
                  <a:lnTo>
                    <a:pt x="26586" y="13310"/>
                  </a:lnTo>
                  <a:cubicBezTo>
                    <a:pt x="26586" y="5971"/>
                    <a:pt x="20616" y="0"/>
                    <a:pt x="13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4964225" y="2440200"/>
              <a:ext cx="219350" cy="508725"/>
            </a:xfrm>
            <a:custGeom>
              <a:avLst/>
              <a:gdLst/>
              <a:ahLst/>
              <a:cxnLst/>
              <a:rect l="l" t="t" r="r" b="b"/>
              <a:pathLst>
                <a:path w="8774" h="20349" extrusionOk="0">
                  <a:moveTo>
                    <a:pt x="4370" y="0"/>
                  </a:moveTo>
                  <a:cubicBezTo>
                    <a:pt x="1969" y="0"/>
                    <a:pt x="1" y="1968"/>
                    <a:pt x="1" y="4370"/>
                  </a:cubicBezTo>
                  <a:lnTo>
                    <a:pt x="1" y="15978"/>
                  </a:lnTo>
                  <a:cubicBezTo>
                    <a:pt x="1" y="18380"/>
                    <a:pt x="1969" y="20348"/>
                    <a:pt x="4370" y="20348"/>
                  </a:cubicBezTo>
                  <a:cubicBezTo>
                    <a:pt x="6805" y="20348"/>
                    <a:pt x="8774" y="18380"/>
                    <a:pt x="8774" y="15978"/>
                  </a:cubicBezTo>
                  <a:lnTo>
                    <a:pt x="8774" y="4370"/>
                  </a:lnTo>
                  <a:cubicBezTo>
                    <a:pt x="8774" y="1968"/>
                    <a:pt x="6805" y="0"/>
                    <a:pt x="4370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26475" y="2731225"/>
              <a:ext cx="894850" cy="1089150"/>
            </a:xfrm>
            <a:custGeom>
              <a:avLst/>
              <a:gdLst/>
              <a:ahLst/>
              <a:cxnLst/>
              <a:rect l="l" t="t" r="r" b="b"/>
              <a:pathLst>
                <a:path w="35794" h="43566" extrusionOk="0">
                  <a:moveTo>
                    <a:pt x="17880" y="1"/>
                  </a:moveTo>
                  <a:cubicBezTo>
                    <a:pt x="13811" y="1"/>
                    <a:pt x="4838" y="1602"/>
                    <a:pt x="2436" y="4070"/>
                  </a:cubicBezTo>
                  <a:cubicBezTo>
                    <a:pt x="1" y="6572"/>
                    <a:pt x="6839" y="43565"/>
                    <a:pt x="6839" y="43565"/>
                  </a:cubicBezTo>
                  <a:lnTo>
                    <a:pt x="28955" y="43565"/>
                  </a:lnTo>
                  <a:cubicBezTo>
                    <a:pt x="28955" y="43565"/>
                    <a:pt x="35793" y="6539"/>
                    <a:pt x="33358" y="4070"/>
                  </a:cubicBezTo>
                  <a:cubicBezTo>
                    <a:pt x="30956" y="1602"/>
                    <a:pt x="21983" y="1"/>
                    <a:pt x="1788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057750" y="2877875"/>
              <a:ext cx="176950" cy="136925"/>
            </a:xfrm>
            <a:custGeom>
              <a:avLst/>
              <a:gdLst/>
              <a:ahLst/>
              <a:cxnLst/>
              <a:rect l="l" t="t" r="r" b="b"/>
              <a:pathLst>
                <a:path w="7078" h="5477" extrusionOk="0">
                  <a:moveTo>
                    <a:pt x="507" y="1"/>
                  </a:moveTo>
                  <a:cubicBezTo>
                    <a:pt x="449" y="1"/>
                    <a:pt x="412" y="13"/>
                    <a:pt x="401" y="39"/>
                  </a:cubicBezTo>
                  <a:cubicBezTo>
                    <a:pt x="0" y="973"/>
                    <a:pt x="3169" y="2407"/>
                    <a:pt x="3736" y="3975"/>
                  </a:cubicBezTo>
                  <a:cubicBezTo>
                    <a:pt x="4076" y="4843"/>
                    <a:pt x="5269" y="5476"/>
                    <a:pt x="6073" y="5476"/>
                  </a:cubicBezTo>
                  <a:cubicBezTo>
                    <a:pt x="6690" y="5476"/>
                    <a:pt x="7078" y="5103"/>
                    <a:pt x="6672" y="4175"/>
                  </a:cubicBezTo>
                  <a:cubicBezTo>
                    <a:pt x="5773" y="2160"/>
                    <a:pt x="1271" y="1"/>
                    <a:pt x="507" y="1"/>
                  </a:cubicBezTo>
                  <a:close/>
                </a:path>
              </a:pathLst>
            </a:custGeom>
            <a:solidFill>
              <a:srgbClr val="F1B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944325" y="2832150"/>
              <a:ext cx="781425" cy="988825"/>
            </a:xfrm>
            <a:custGeom>
              <a:avLst/>
              <a:gdLst/>
              <a:ahLst/>
              <a:cxnLst/>
              <a:rect l="l" t="t" r="r" b="b"/>
              <a:pathLst>
                <a:path w="31257" h="39553" extrusionOk="0">
                  <a:moveTo>
                    <a:pt x="1" y="0"/>
                  </a:moveTo>
                  <a:cubicBezTo>
                    <a:pt x="1" y="0"/>
                    <a:pt x="1435" y="4904"/>
                    <a:pt x="1902" y="5871"/>
                  </a:cubicBezTo>
                  <a:cubicBezTo>
                    <a:pt x="2369" y="6838"/>
                    <a:pt x="2569" y="7072"/>
                    <a:pt x="9441" y="8573"/>
                  </a:cubicBezTo>
                  <a:cubicBezTo>
                    <a:pt x="9441" y="8573"/>
                    <a:pt x="13410" y="30722"/>
                    <a:pt x="14311" y="35425"/>
                  </a:cubicBezTo>
                  <a:cubicBezTo>
                    <a:pt x="14785" y="38032"/>
                    <a:pt x="16464" y="39553"/>
                    <a:pt x="18412" y="39553"/>
                  </a:cubicBezTo>
                  <a:cubicBezTo>
                    <a:pt x="20029" y="39553"/>
                    <a:pt x="21832" y="38505"/>
                    <a:pt x="23284" y="36159"/>
                  </a:cubicBezTo>
                  <a:cubicBezTo>
                    <a:pt x="26553" y="30989"/>
                    <a:pt x="31256" y="14944"/>
                    <a:pt x="31256" y="14944"/>
                  </a:cubicBezTo>
                  <a:cubicBezTo>
                    <a:pt x="31256" y="14944"/>
                    <a:pt x="31065" y="13"/>
                    <a:pt x="29742" y="13"/>
                  </a:cubicBezTo>
                  <a:cubicBezTo>
                    <a:pt x="29714" y="13"/>
                    <a:pt x="29685" y="19"/>
                    <a:pt x="29655" y="33"/>
                  </a:cubicBezTo>
                  <a:cubicBezTo>
                    <a:pt x="27654" y="1034"/>
                    <a:pt x="19315" y="27019"/>
                    <a:pt x="18881" y="28354"/>
                  </a:cubicBezTo>
                  <a:cubicBezTo>
                    <a:pt x="18881" y="28354"/>
                    <a:pt x="12977" y="10141"/>
                    <a:pt x="12376" y="8306"/>
                  </a:cubicBezTo>
                  <a:cubicBezTo>
                    <a:pt x="11809" y="6705"/>
                    <a:pt x="11075" y="5137"/>
                    <a:pt x="7940" y="4970"/>
                  </a:cubicBezTo>
                  <a:cubicBezTo>
                    <a:pt x="7352" y="4942"/>
                    <a:pt x="6827" y="4933"/>
                    <a:pt x="6359" y="4933"/>
                  </a:cubicBezTo>
                  <a:cubicBezTo>
                    <a:pt x="5514" y="4933"/>
                    <a:pt x="4855" y="4963"/>
                    <a:pt x="4344" y="4963"/>
                  </a:cubicBezTo>
                  <a:cubicBezTo>
                    <a:pt x="3469" y="4963"/>
                    <a:pt x="3029" y="4875"/>
                    <a:pt x="2836" y="4403"/>
                  </a:cubicBezTo>
                  <a:cubicBezTo>
                    <a:pt x="2503" y="3536"/>
                    <a:pt x="935" y="0"/>
                    <a:pt x="1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5911900" y="2877875"/>
              <a:ext cx="176500" cy="136925"/>
            </a:xfrm>
            <a:custGeom>
              <a:avLst/>
              <a:gdLst/>
              <a:ahLst/>
              <a:cxnLst/>
              <a:rect l="l" t="t" r="r" b="b"/>
              <a:pathLst>
                <a:path w="7060" h="5477" extrusionOk="0">
                  <a:moveTo>
                    <a:pt x="6553" y="1"/>
                  </a:moveTo>
                  <a:cubicBezTo>
                    <a:pt x="5793" y="1"/>
                    <a:pt x="1320" y="2160"/>
                    <a:pt x="421" y="4175"/>
                  </a:cubicBezTo>
                  <a:cubicBezTo>
                    <a:pt x="1" y="5103"/>
                    <a:pt x="386" y="5476"/>
                    <a:pt x="1003" y="5476"/>
                  </a:cubicBezTo>
                  <a:cubicBezTo>
                    <a:pt x="1807" y="5476"/>
                    <a:pt x="3002" y="4843"/>
                    <a:pt x="3323" y="3975"/>
                  </a:cubicBezTo>
                  <a:cubicBezTo>
                    <a:pt x="3923" y="2407"/>
                    <a:pt x="7059" y="973"/>
                    <a:pt x="6659" y="39"/>
                  </a:cubicBezTo>
                  <a:cubicBezTo>
                    <a:pt x="6647" y="13"/>
                    <a:pt x="6611" y="1"/>
                    <a:pt x="6553" y="1"/>
                  </a:cubicBezTo>
                  <a:close/>
                </a:path>
              </a:pathLst>
            </a:custGeom>
            <a:solidFill>
              <a:srgbClr val="F1B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5419550" y="2832150"/>
              <a:ext cx="781425" cy="988825"/>
            </a:xfrm>
            <a:custGeom>
              <a:avLst/>
              <a:gdLst/>
              <a:ahLst/>
              <a:cxnLst/>
              <a:rect l="l" t="t" r="r" b="b"/>
              <a:pathLst>
                <a:path w="31257" h="39553" extrusionOk="0">
                  <a:moveTo>
                    <a:pt x="31256" y="0"/>
                  </a:moveTo>
                  <a:cubicBezTo>
                    <a:pt x="30322" y="0"/>
                    <a:pt x="28754" y="3536"/>
                    <a:pt x="28388" y="4403"/>
                  </a:cubicBezTo>
                  <a:cubicBezTo>
                    <a:pt x="28230" y="4875"/>
                    <a:pt x="27797" y="4963"/>
                    <a:pt x="26921" y="4963"/>
                  </a:cubicBezTo>
                  <a:cubicBezTo>
                    <a:pt x="26410" y="4963"/>
                    <a:pt x="25748" y="4933"/>
                    <a:pt x="24901" y="4933"/>
                  </a:cubicBezTo>
                  <a:cubicBezTo>
                    <a:pt x="24431" y="4933"/>
                    <a:pt x="23906" y="4942"/>
                    <a:pt x="23317" y="4970"/>
                  </a:cubicBezTo>
                  <a:cubicBezTo>
                    <a:pt x="20182" y="5137"/>
                    <a:pt x="19448" y="6705"/>
                    <a:pt x="18914" y="8306"/>
                  </a:cubicBezTo>
                  <a:cubicBezTo>
                    <a:pt x="18280" y="10141"/>
                    <a:pt x="12409" y="28354"/>
                    <a:pt x="12409" y="28354"/>
                  </a:cubicBezTo>
                  <a:cubicBezTo>
                    <a:pt x="11942" y="27019"/>
                    <a:pt x="3603" y="1034"/>
                    <a:pt x="1602" y="33"/>
                  </a:cubicBezTo>
                  <a:cubicBezTo>
                    <a:pt x="1574" y="19"/>
                    <a:pt x="1546" y="13"/>
                    <a:pt x="1519" y="13"/>
                  </a:cubicBezTo>
                  <a:cubicBezTo>
                    <a:pt x="256" y="13"/>
                    <a:pt x="1" y="14944"/>
                    <a:pt x="1" y="14944"/>
                  </a:cubicBezTo>
                  <a:cubicBezTo>
                    <a:pt x="1" y="14944"/>
                    <a:pt x="4737" y="30989"/>
                    <a:pt x="7973" y="36159"/>
                  </a:cubicBezTo>
                  <a:cubicBezTo>
                    <a:pt x="9426" y="38505"/>
                    <a:pt x="11228" y="39553"/>
                    <a:pt x="12845" y="39553"/>
                  </a:cubicBezTo>
                  <a:cubicBezTo>
                    <a:pt x="14793" y="39553"/>
                    <a:pt x="16472" y="38032"/>
                    <a:pt x="16946" y="35425"/>
                  </a:cubicBezTo>
                  <a:cubicBezTo>
                    <a:pt x="17847" y="30722"/>
                    <a:pt x="21816" y="8573"/>
                    <a:pt x="21816" y="8573"/>
                  </a:cubicBezTo>
                  <a:cubicBezTo>
                    <a:pt x="28688" y="7072"/>
                    <a:pt x="28921" y="6838"/>
                    <a:pt x="29355" y="5871"/>
                  </a:cubicBezTo>
                  <a:cubicBezTo>
                    <a:pt x="29822" y="4904"/>
                    <a:pt x="31256" y="0"/>
                    <a:pt x="31256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304475" y="2326450"/>
              <a:ext cx="144300" cy="127275"/>
            </a:xfrm>
            <a:custGeom>
              <a:avLst/>
              <a:gdLst/>
              <a:ahLst/>
              <a:cxnLst/>
              <a:rect l="l" t="t" r="r" b="b"/>
              <a:pathLst>
                <a:path w="5772" h="5091" extrusionOk="0">
                  <a:moveTo>
                    <a:pt x="2875" y="1"/>
                  </a:moveTo>
                  <a:cubicBezTo>
                    <a:pt x="1920" y="1"/>
                    <a:pt x="1001" y="533"/>
                    <a:pt x="567" y="1448"/>
                  </a:cubicBezTo>
                  <a:cubicBezTo>
                    <a:pt x="0" y="2716"/>
                    <a:pt x="534" y="4250"/>
                    <a:pt x="1802" y="4850"/>
                  </a:cubicBezTo>
                  <a:cubicBezTo>
                    <a:pt x="2146" y="5014"/>
                    <a:pt x="2511" y="5091"/>
                    <a:pt x="2870" y="5091"/>
                  </a:cubicBezTo>
                  <a:cubicBezTo>
                    <a:pt x="3832" y="5091"/>
                    <a:pt x="4758" y="4539"/>
                    <a:pt x="5171" y="3616"/>
                  </a:cubicBezTo>
                  <a:cubicBezTo>
                    <a:pt x="5771" y="2349"/>
                    <a:pt x="5237" y="847"/>
                    <a:pt x="3970" y="247"/>
                  </a:cubicBezTo>
                  <a:cubicBezTo>
                    <a:pt x="3617" y="80"/>
                    <a:pt x="3243" y="1"/>
                    <a:pt x="28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692375" y="2326450"/>
              <a:ext cx="145125" cy="127275"/>
            </a:xfrm>
            <a:custGeom>
              <a:avLst/>
              <a:gdLst/>
              <a:ahLst/>
              <a:cxnLst/>
              <a:rect l="l" t="t" r="r" b="b"/>
              <a:pathLst>
                <a:path w="5805" h="5091" extrusionOk="0">
                  <a:moveTo>
                    <a:pt x="2923" y="1"/>
                  </a:moveTo>
                  <a:cubicBezTo>
                    <a:pt x="2559" y="1"/>
                    <a:pt x="2188" y="80"/>
                    <a:pt x="1835" y="247"/>
                  </a:cubicBezTo>
                  <a:cubicBezTo>
                    <a:pt x="567" y="847"/>
                    <a:pt x="0" y="2349"/>
                    <a:pt x="601" y="3616"/>
                  </a:cubicBezTo>
                  <a:cubicBezTo>
                    <a:pt x="1038" y="4539"/>
                    <a:pt x="1952" y="5091"/>
                    <a:pt x="2919" y="5091"/>
                  </a:cubicBezTo>
                  <a:cubicBezTo>
                    <a:pt x="3281" y="5091"/>
                    <a:pt x="3649" y="5014"/>
                    <a:pt x="4003" y="4850"/>
                  </a:cubicBezTo>
                  <a:cubicBezTo>
                    <a:pt x="5271" y="4250"/>
                    <a:pt x="5804" y="2716"/>
                    <a:pt x="5204" y="1448"/>
                  </a:cubicBezTo>
                  <a:cubicBezTo>
                    <a:pt x="4771" y="533"/>
                    <a:pt x="3868" y="1"/>
                    <a:pt x="2923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793275" y="2056575"/>
              <a:ext cx="555425" cy="574600"/>
            </a:xfrm>
            <a:custGeom>
              <a:avLst/>
              <a:gdLst/>
              <a:ahLst/>
              <a:cxnLst/>
              <a:rect l="l" t="t" r="r" b="b"/>
              <a:pathLst>
                <a:path w="22217" h="22984" extrusionOk="0">
                  <a:moveTo>
                    <a:pt x="6005" y="1"/>
                  </a:moveTo>
                  <a:cubicBezTo>
                    <a:pt x="4470" y="5004"/>
                    <a:pt x="1435" y="9307"/>
                    <a:pt x="0" y="11109"/>
                  </a:cubicBezTo>
                  <a:lnTo>
                    <a:pt x="0" y="11843"/>
                  </a:lnTo>
                  <a:cubicBezTo>
                    <a:pt x="0" y="17980"/>
                    <a:pt x="4971" y="22984"/>
                    <a:pt x="11142" y="22984"/>
                  </a:cubicBezTo>
                  <a:cubicBezTo>
                    <a:pt x="17179" y="22984"/>
                    <a:pt x="22150" y="18147"/>
                    <a:pt x="22216" y="12076"/>
                  </a:cubicBezTo>
                  <a:cubicBezTo>
                    <a:pt x="14211" y="8807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4498050" y="2730400"/>
              <a:ext cx="1167525" cy="1120825"/>
            </a:xfrm>
            <a:custGeom>
              <a:avLst/>
              <a:gdLst/>
              <a:ahLst/>
              <a:cxnLst/>
              <a:rect l="l" t="t" r="r" b="b"/>
              <a:pathLst>
                <a:path w="46701" h="44833" extrusionOk="0">
                  <a:moveTo>
                    <a:pt x="17313" y="0"/>
                  </a:moveTo>
                  <a:cubicBezTo>
                    <a:pt x="17313" y="1"/>
                    <a:pt x="9641" y="1502"/>
                    <a:pt x="7073" y="3503"/>
                  </a:cubicBezTo>
                  <a:cubicBezTo>
                    <a:pt x="4471" y="5504"/>
                    <a:pt x="1" y="19014"/>
                    <a:pt x="1" y="19014"/>
                  </a:cubicBezTo>
                  <a:cubicBezTo>
                    <a:pt x="1" y="19014"/>
                    <a:pt x="2169" y="23584"/>
                    <a:pt x="8173" y="24385"/>
                  </a:cubicBezTo>
                  <a:lnTo>
                    <a:pt x="11809" y="44799"/>
                  </a:lnTo>
                  <a:lnTo>
                    <a:pt x="23351" y="44799"/>
                  </a:lnTo>
                  <a:lnTo>
                    <a:pt x="23351" y="44833"/>
                  </a:lnTo>
                  <a:lnTo>
                    <a:pt x="34159" y="44833"/>
                  </a:lnTo>
                  <a:lnTo>
                    <a:pt x="37795" y="24418"/>
                  </a:lnTo>
                  <a:cubicBezTo>
                    <a:pt x="43799" y="23617"/>
                    <a:pt x="46701" y="19081"/>
                    <a:pt x="46701" y="19081"/>
                  </a:cubicBezTo>
                  <a:cubicBezTo>
                    <a:pt x="46701" y="19081"/>
                    <a:pt x="42264" y="5538"/>
                    <a:pt x="39663" y="3536"/>
                  </a:cubicBezTo>
                  <a:cubicBezTo>
                    <a:pt x="37094" y="1535"/>
                    <a:pt x="29422" y="34"/>
                    <a:pt x="29422" y="34"/>
                  </a:cubicBezTo>
                  <a:lnTo>
                    <a:pt x="29422" y="34"/>
                  </a:lnTo>
                  <a:cubicBezTo>
                    <a:pt x="29422" y="34"/>
                    <a:pt x="29856" y="10575"/>
                    <a:pt x="23351" y="14311"/>
                  </a:cubicBezTo>
                  <a:cubicBezTo>
                    <a:pt x="16446" y="9974"/>
                    <a:pt x="17313" y="1"/>
                    <a:pt x="173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5482459" y="2283068"/>
            <a:ext cx="1642410" cy="1642757"/>
            <a:chOff x="5505225" y="1977225"/>
            <a:chExt cx="1720341" cy="1720705"/>
          </a:xfrm>
        </p:grpSpPr>
        <p:sp>
          <p:nvSpPr>
            <p:cNvPr id="688" name="Google Shape;688;p47"/>
            <p:cNvSpPr/>
            <p:nvPr/>
          </p:nvSpPr>
          <p:spPr>
            <a:xfrm>
              <a:off x="6819273" y="1977225"/>
              <a:ext cx="406293" cy="517954"/>
            </a:xfrm>
            <a:custGeom>
              <a:avLst/>
              <a:gdLst/>
              <a:ahLst/>
              <a:cxnLst/>
              <a:rect l="l" t="t" r="r" b="b"/>
              <a:pathLst>
                <a:path w="18648" h="23773" extrusionOk="0">
                  <a:moveTo>
                    <a:pt x="8251" y="0"/>
                  </a:moveTo>
                  <a:cubicBezTo>
                    <a:pt x="8077" y="0"/>
                    <a:pt x="7906" y="9"/>
                    <a:pt x="7739" y="27"/>
                  </a:cubicBezTo>
                  <a:cubicBezTo>
                    <a:pt x="6072" y="194"/>
                    <a:pt x="4437" y="1295"/>
                    <a:pt x="2936" y="3296"/>
                  </a:cubicBezTo>
                  <a:cubicBezTo>
                    <a:pt x="2669" y="3630"/>
                    <a:pt x="2502" y="3863"/>
                    <a:pt x="2335" y="4130"/>
                  </a:cubicBezTo>
                  <a:cubicBezTo>
                    <a:pt x="1335" y="5698"/>
                    <a:pt x="1168" y="6966"/>
                    <a:pt x="1835" y="7866"/>
                  </a:cubicBezTo>
                  <a:cubicBezTo>
                    <a:pt x="2169" y="8333"/>
                    <a:pt x="2502" y="8667"/>
                    <a:pt x="2836" y="8867"/>
                  </a:cubicBezTo>
                  <a:cubicBezTo>
                    <a:pt x="3064" y="9002"/>
                    <a:pt x="3293" y="9071"/>
                    <a:pt x="3524" y="9071"/>
                  </a:cubicBezTo>
                  <a:cubicBezTo>
                    <a:pt x="3866" y="9071"/>
                    <a:pt x="4212" y="8919"/>
                    <a:pt x="4570" y="8600"/>
                  </a:cubicBezTo>
                  <a:cubicBezTo>
                    <a:pt x="4837" y="8333"/>
                    <a:pt x="5271" y="7833"/>
                    <a:pt x="5671" y="7166"/>
                  </a:cubicBezTo>
                  <a:cubicBezTo>
                    <a:pt x="6172" y="6365"/>
                    <a:pt x="6939" y="5865"/>
                    <a:pt x="7839" y="5598"/>
                  </a:cubicBezTo>
                  <a:cubicBezTo>
                    <a:pt x="8260" y="5463"/>
                    <a:pt x="8667" y="5395"/>
                    <a:pt x="9063" y="5395"/>
                  </a:cubicBezTo>
                  <a:cubicBezTo>
                    <a:pt x="9547" y="5395"/>
                    <a:pt x="10016" y="5496"/>
                    <a:pt x="10475" y="5698"/>
                  </a:cubicBezTo>
                  <a:cubicBezTo>
                    <a:pt x="11175" y="6032"/>
                    <a:pt x="11676" y="6465"/>
                    <a:pt x="11976" y="6932"/>
                  </a:cubicBezTo>
                  <a:cubicBezTo>
                    <a:pt x="12943" y="8367"/>
                    <a:pt x="12943" y="9834"/>
                    <a:pt x="11976" y="11335"/>
                  </a:cubicBezTo>
                  <a:cubicBezTo>
                    <a:pt x="11409" y="12303"/>
                    <a:pt x="10808" y="12837"/>
                    <a:pt x="10275" y="12937"/>
                  </a:cubicBezTo>
                  <a:cubicBezTo>
                    <a:pt x="9866" y="13003"/>
                    <a:pt x="9463" y="13037"/>
                    <a:pt x="9064" y="13037"/>
                  </a:cubicBezTo>
                  <a:cubicBezTo>
                    <a:pt x="8064" y="13037"/>
                    <a:pt x="7092" y="12823"/>
                    <a:pt x="6138" y="12370"/>
                  </a:cubicBezTo>
                  <a:cubicBezTo>
                    <a:pt x="6097" y="12345"/>
                    <a:pt x="6056" y="12333"/>
                    <a:pt x="6015" y="12333"/>
                  </a:cubicBezTo>
                  <a:cubicBezTo>
                    <a:pt x="5888" y="12333"/>
                    <a:pt x="5756" y="12451"/>
                    <a:pt x="5605" y="12703"/>
                  </a:cubicBezTo>
                  <a:cubicBezTo>
                    <a:pt x="5104" y="13504"/>
                    <a:pt x="4337" y="14838"/>
                    <a:pt x="3303" y="16673"/>
                  </a:cubicBezTo>
                  <a:cubicBezTo>
                    <a:pt x="2903" y="17340"/>
                    <a:pt x="3069" y="17940"/>
                    <a:pt x="3803" y="18374"/>
                  </a:cubicBezTo>
                  <a:cubicBezTo>
                    <a:pt x="3903" y="18441"/>
                    <a:pt x="4003" y="18507"/>
                    <a:pt x="4170" y="18541"/>
                  </a:cubicBezTo>
                  <a:cubicBezTo>
                    <a:pt x="4381" y="18646"/>
                    <a:pt x="4598" y="18698"/>
                    <a:pt x="4820" y="18698"/>
                  </a:cubicBezTo>
                  <a:cubicBezTo>
                    <a:pt x="5301" y="18698"/>
                    <a:pt x="5803" y="18453"/>
                    <a:pt x="6305" y="17974"/>
                  </a:cubicBezTo>
                  <a:cubicBezTo>
                    <a:pt x="6572" y="17707"/>
                    <a:pt x="6772" y="17440"/>
                    <a:pt x="6939" y="17140"/>
                  </a:cubicBezTo>
                  <a:cubicBezTo>
                    <a:pt x="7306" y="16372"/>
                    <a:pt x="7573" y="15972"/>
                    <a:pt x="7673" y="15839"/>
                  </a:cubicBezTo>
                  <a:cubicBezTo>
                    <a:pt x="8440" y="15939"/>
                    <a:pt x="9074" y="16005"/>
                    <a:pt x="9574" y="16106"/>
                  </a:cubicBezTo>
                  <a:cubicBezTo>
                    <a:pt x="9940" y="16154"/>
                    <a:pt x="10414" y="16185"/>
                    <a:pt x="10982" y="16185"/>
                  </a:cubicBezTo>
                  <a:cubicBezTo>
                    <a:pt x="11189" y="16185"/>
                    <a:pt x="11410" y="16181"/>
                    <a:pt x="11642" y="16172"/>
                  </a:cubicBezTo>
                  <a:cubicBezTo>
                    <a:pt x="12476" y="16139"/>
                    <a:pt x="13177" y="15939"/>
                    <a:pt x="13910" y="15605"/>
                  </a:cubicBezTo>
                  <a:cubicBezTo>
                    <a:pt x="14811" y="14971"/>
                    <a:pt x="15478" y="14438"/>
                    <a:pt x="15945" y="13971"/>
                  </a:cubicBezTo>
                  <a:cubicBezTo>
                    <a:pt x="16412" y="13504"/>
                    <a:pt x="16913" y="12803"/>
                    <a:pt x="17446" y="11869"/>
                  </a:cubicBezTo>
                  <a:cubicBezTo>
                    <a:pt x="18480" y="10135"/>
                    <a:pt x="18647" y="8333"/>
                    <a:pt x="17847" y="6599"/>
                  </a:cubicBezTo>
                  <a:cubicBezTo>
                    <a:pt x="17179" y="5098"/>
                    <a:pt x="15979" y="3697"/>
                    <a:pt x="14177" y="2462"/>
                  </a:cubicBezTo>
                  <a:cubicBezTo>
                    <a:pt x="13910" y="2262"/>
                    <a:pt x="13610" y="2029"/>
                    <a:pt x="13277" y="1829"/>
                  </a:cubicBezTo>
                  <a:cubicBezTo>
                    <a:pt x="11374" y="610"/>
                    <a:pt x="9683" y="0"/>
                    <a:pt x="8251" y="0"/>
                  </a:cubicBezTo>
                  <a:close/>
                  <a:moveTo>
                    <a:pt x="2202" y="19525"/>
                  </a:moveTo>
                  <a:cubicBezTo>
                    <a:pt x="1944" y="19525"/>
                    <a:pt x="1685" y="19608"/>
                    <a:pt x="1435" y="19775"/>
                  </a:cubicBezTo>
                  <a:cubicBezTo>
                    <a:pt x="734" y="20309"/>
                    <a:pt x="334" y="20676"/>
                    <a:pt x="334" y="20876"/>
                  </a:cubicBezTo>
                  <a:cubicBezTo>
                    <a:pt x="0" y="22143"/>
                    <a:pt x="234" y="22977"/>
                    <a:pt x="901" y="23377"/>
                  </a:cubicBezTo>
                  <a:cubicBezTo>
                    <a:pt x="1068" y="23511"/>
                    <a:pt x="1268" y="23611"/>
                    <a:pt x="1468" y="23644"/>
                  </a:cubicBezTo>
                  <a:cubicBezTo>
                    <a:pt x="1793" y="23730"/>
                    <a:pt x="2096" y="23772"/>
                    <a:pt x="2375" y="23772"/>
                  </a:cubicBezTo>
                  <a:cubicBezTo>
                    <a:pt x="3072" y="23772"/>
                    <a:pt x="3622" y="23510"/>
                    <a:pt x="4003" y="23011"/>
                  </a:cubicBezTo>
                  <a:cubicBezTo>
                    <a:pt x="4637" y="22310"/>
                    <a:pt x="4570" y="21443"/>
                    <a:pt x="3736" y="20475"/>
                  </a:cubicBezTo>
                  <a:cubicBezTo>
                    <a:pt x="3470" y="20142"/>
                    <a:pt x="3236" y="19942"/>
                    <a:pt x="2969" y="19775"/>
                  </a:cubicBezTo>
                  <a:cubicBezTo>
                    <a:pt x="2719" y="19608"/>
                    <a:pt x="2461" y="19525"/>
                    <a:pt x="2202" y="195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58319" y="2421160"/>
              <a:ext cx="190445" cy="442613"/>
            </a:xfrm>
            <a:custGeom>
              <a:avLst/>
              <a:gdLst/>
              <a:ahLst/>
              <a:cxnLst/>
              <a:rect l="l" t="t" r="r" b="b"/>
              <a:pathLst>
                <a:path w="8741" h="20315" extrusionOk="0">
                  <a:moveTo>
                    <a:pt x="4370" y="0"/>
                  </a:moveTo>
                  <a:cubicBezTo>
                    <a:pt x="1969" y="0"/>
                    <a:pt x="1" y="1968"/>
                    <a:pt x="1" y="4403"/>
                  </a:cubicBezTo>
                  <a:lnTo>
                    <a:pt x="1" y="15945"/>
                  </a:lnTo>
                  <a:cubicBezTo>
                    <a:pt x="1" y="18347"/>
                    <a:pt x="1969" y="20315"/>
                    <a:pt x="4370" y="20315"/>
                  </a:cubicBezTo>
                  <a:cubicBezTo>
                    <a:pt x="6805" y="20315"/>
                    <a:pt x="8740" y="18347"/>
                    <a:pt x="8740" y="15945"/>
                  </a:cubicBezTo>
                  <a:lnTo>
                    <a:pt x="8740" y="4403"/>
                  </a:lnTo>
                  <a:cubicBezTo>
                    <a:pt x="8740" y="1968"/>
                    <a:pt x="6805" y="0"/>
                    <a:pt x="43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5763960" y="2674797"/>
              <a:ext cx="779121" cy="949194"/>
            </a:xfrm>
            <a:custGeom>
              <a:avLst/>
              <a:gdLst/>
              <a:ahLst/>
              <a:cxnLst/>
              <a:rect l="l" t="t" r="r" b="b"/>
              <a:pathLst>
                <a:path w="35760" h="43566" extrusionOk="0">
                  <a:moveTo>
                    <a:pt x="17880" y="1"/>
                  </a:moveTo>
                  <a:cubicBezTo>
                    <a:pt x="13811" y="1"/>
                    <a:pt x="4838" y="1635"/>
                    <a:pt x="2403" y="4104"/>
                  </a:cubicBezTo>
                  <a:cubicBezTo>
                    <a:pt x="1" y="6606"/>
                    <a:pt x="6839" y="43565"/>
                    <a:pt x="6839" y="43565"/>
                  </a:cubicBezTo>
                  <a:lnTo>
                    <a:pt x="28922" y="43565"/>
                  </a:lnTo>
                  <a:cubicBezTo>
                    <a:pt x="28922" y="43565"/>
                    <a:pt x="35760" y="6539"/>
                    <a:pt x="33358" y="4104"/>
                  </a:cubicBezTo>
                  <a:cubicBezTo>
                    <a:pt x="30923" y="1635"/>
                    <a:pt x="21983" y="1"/>
                    <a:pt x="1788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418805" y="2762756"/>
              <a:ext cx="358426" cy="915424"/>
            </a:xfrm>
            <a:custGeom>
              <a:avLst/>
              <a:gdLst/>
              <a:ahLst/>
              <a:cxnLst/>
              <a:rect l="l" t="t" r="r" b="b"/>
              <a:pathLst>
                <a:path w="16451" h="42016" extrusionOk="0">
                  <a:moveTo>
                    <a:pt x="5304" y="0"/>
                  </a:moveTo>
                  <a:lnTo>
                    <a:pt x="1" y="7939"/>
                  </a:lnTo>
                  <a:cubicBezTo>
                    <a:pt x="1" y="7939"/>
                    <a:pt x="6472" y="34525"/>
                    <a:pt x="8507" y="39829"/>
                  </a:cubicBezTo>
                  <a:cubicBezTo>
                    <a:pt x="9171" y="41423"/>
                    <a:pt x="10108" y="42015"/>
                    <a:pt x="11100" y="42015"/>
                  </a:cubicBezTo>
                  <a:cubicBezTo>
                    <a:pt x="13598" y="42015"/>
                    <a:pt x="16451" y="38263"/>
                    <a:pt x="16212" y="37260"/>
                  </a:cubicBezTo>
                  <a:cubicBezTo>
                    <a:pt x="15345" y="33958"/>
                    <a:pt x="7172" y="3436"/>
                    <a:pt x="5304" y="0"/>
                  </a:cubicBezTo>
                  <a:close/>
                </a:path>
              </a:pathLst>
            </a:custGeom>
            <a:solidFill>
              <a:srgbClr val="C775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766436" y="2707392"/>
              <a:ext cx="87019" cy="172601"/>
            </a:xfrm>
            <a:custGeom>
              <a:avLst/>
              <a:gdLst/>
              <a:ahLst/>
              <a:cxnLst/>
              <a:rect l="l" t="t" r="r" b="b"/>
              <a:pathLst>
                <a:path w="3994" h="7922" extrusionOk="0">
                  <a:moveTo>
                    <a:pt x="3070" y="0"/>
                  </a:moveTo>
                  <a:cubicBezTo>
                    <a:pt x="2650" y="0"/>
                    <a:pt x="0" y="4755"/>
                    <a:pt x="491" y="7011"/>
                  </a:cubicBezTo>
                  <a:cubicBezTo>
                    <a:pt x="633" y="7663"/>
                    <a:pt x="908" y="7922"/>
                    <a:pt x="1220" y="7922"/>
                  </a:cubicBezTo>
                  <a:cubicBezTo>
                    <a:pt x="2008" y="7922"/>
                    <a:pt x="3027" y="6267"/>
                    <a:pt x="2692" y="5143"/>
                  </a:cubicBezTo>
                  <a:cubicBezTo>
                    <a:pt x="2259" y="3542"/>
                    <a:pt x="3993" y="506"/>
                    <a:pt x="3093" y="6"/>
                  </a:cubicBezTo>
                  <a:cubicBezTo>
                    <a:pt x="3086" y="2"/>
                    <a:pt x="3078" y="0"/>
                    <a:pt x="3070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593895" y="2578863"/>
              <a:ext cx="396903" cy="1116304"/>
            </a:xfrm>
            <a:custGeom>
              <a:avLst/>
              <a:gdLst/>
              <a:ahLst/>
              <a:cxnLst/>
              <a:rect l="l" t="t" r="r" b="b"/>
              <a:pathLst>
                <a:path w="18217" h="51236" extrusionOk="0">
                  <a:moveTo>
                    <a:pt x="15115" y="1"/>
                  </a:moveTo>
                  <a:cubicBezTo>
                    <a:pt x="14347" y="535"/>
                    <a:pt x="15248" y="5872"/>
                    <a:pt x="15448" y="6772"/>
                  </a:cubicBezTo>
                  <a:cubicBezTo>
                    <a:pt x="15648" y="7706"/>
                    <a:pt x="13080" y="8407"/>
                    <a:pt x="10445" y="10675"/>
                  </a:cubicBezTo>
                  <a:cubicBezTo>
                    <a:pt x="7743" y="12943"/>
                    <a:pt x="7943" y="14611"/>
                    <a:pt x="8943" y="16279"/>
                  </a:cubicBezTo>
                  <a:cubicBezTo>
                    <a:pt x="8943" y="16279"/>
                    <a:pt x="1205" y="43532"/>
                    <a:pt x="537" y="46801"/>
                  </a:cubicBezTo>
                  <a:cubicBezTo>
                    <a:pt x="0" y="49448"/>
                    <a:pt x="2310" y="51235"/>
                    <a:pt x="4642" y="51235"/>
                  </a:cubicBezTo>
                  <a:cubicBezTo>
                    <a:pt x="6365" y="51235"/>
                    <a:pt x="8101" y="50260"/>
                    <a:pt x="8710" y="47935"/>
                  </a:cubicBezTo>
                  <a:cubicBezTo>
                    <a:pt x="10178" y="42465"/>
                    <a:pt x="12646" y="16613"/>
                    <a:pt x="12646" y="16613"/>
                  </a:cubicBezTo>
                  <a:cubicBezTo>
                    <a:pt x="17316" y="11376"/>
                    <a:pt x="18217" y="7906"/>
                    <a:pt x="17450" y="5872"/>
                  </a:cubicBezTo>
                  <a:cubicBezTo>
                    <a:pt x="16849" y="4371"/>
                    <a:pt x="15115" y="1"/>
                    <a:pt x="15115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5652034" y="2674797"/>
              <a:ext cx="1017498" cy="965905"/>
            </a:xfrm>
            <a:custGeom>
              <a:avLst/>
              <a:gdLst/>
              <a:ahLst/>
              <a:cxnLst/>
              <a:rect l="l" t="t" r="r" b="b"/>
              <a:pathLst>
                <a:path w="46701" h="44333" extrusionOk="0">
                  <a:moveTo>
                    <a:pt x="17313" y="1"/>
                  </a:moveTo>
                  <a:cubicBezTo>
                    <a:pt x="17313" y="1"/>
                    <a:pt x="9641" y="1502"/>
                    <a:pt x="7039" y="3503"/>
                  </a:cubicBezTo>
                  <a:cubicBezTo>
                    <a:pt x="4471" y="5505"/>
                    <a:pt x="1" y="19015"/>
                    <a:pt x="1" y="19015"/>
                  </a:cubicBezTo>
                  <a:cubicBezTo>
                    <a:pt x="1" y="19015"/>
                    <a:pt x="2169" y="23551"/>
                    <a:pt x="8173" y="24352"/>
                  </a:cubicBezTo>
                  <a:lnTo>
                    <a:pt x="9174" y="44333"/>
                  </a:lnTo>
                  <a:lnTo>
                    <a:pt x="36460" y="44333"/>
                  </a:lnTo>
                  <a:lnTo>
                    <a:pt x="37795" y="24352"/>
                  </a:lnTo>
                  <a:cubicBezTo>
                    <a:pt x="43799" y="23551"/>
                    <a:pt x="46701" y="19015"/>
                    <a:pt x="46701" y="19015"/>
                  </a:cubicBezTo>
                  <a:cubicBezTo>
                    <a:pt x="46701" y="19015"/>
                    <a:pt x="42231" y="5505"/>
                    <a:pt x="39663" y="3503"/>
                  </a:cubicBezTo>
                  <a:cubicBezTo>
                    <a:pt x="37061" y="1502"/>
                    <a:pt x="29389" y="1"/>
                    <a:pt x="29389" y="1"/>
                  </a:cubicBezTo>
                  <a:lnTo>
                    <a:pt x="29389" y="1"/>
                  </a:lnTo>
                  <a:cubicBezTo>
                    <a:pt x="29389" y="1"/>
                    <a:pt x="29455" y="6639"/>
                    <a:pt x="23017" y="6639"/>
                  </a:cubicBezTo>
                  <a:cubicBezTo>
                    <a:pt x="17046" y="6639"/>
                    <a:pt x="17313" y="1"/>
                    <a:pt x="17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6011082" y="2667607"/>
              <a:ext cx="297988" cy="167829"/>
            </a:xfrm>
            <a:custGeom>
              <a:avLst/>
              <a:gdLst/>
              <a:ahLst/>
              <a:cxnLst/>
              <a:rect l="l" t="t" r="r" b="b"/>
              <a:pathLst>
                <a:path w="13677" h="7703" extrusionOk="0">
                  <a:moveTo>
                    <a:pt x="751" y="0"/>
                  </a:moveTo>
                  <a:cubicBezTo>
                    <a:pt x="399" y="0"/>
                    <a:pt x="67" y="94"/>
                    <a:pt x="67" y="298"/>
                  </a:cubicBezTo>
                  <a:cubicBezTo>
                    <a:pt x="67" y="431"/>
                    <a:pt x="0" y="3800"/>
                    <a:pt x="2068" y="5968"/>
                  </a:cubicBezTo>
                  <a:cubicBezTo>
                    <a:pt x="3203" y="7136"/>
                    <a:pt x="4704" y="7703"/>
                    <a:pt x="6538" y="7703"/>
                  </a:cubicBezTo>
                  <a:cubicBezTo>
                    <a:pt x="8573" y="7703"/>
                    <a:pt x="10241" y="7069"/>
                    <a:pt x="11509" y="5835"/>
                  </a:cubicBezTo>
                  <a:cubicBezTo>
                    <a:pt x="13677" y="3667"/>
                    <a:pt x="13677" y="464"/>
                    <a:pt x="13677" y="331"/>
                  </a:cubicBezTo>
                  <a:cubicBezTo>
                    <a:pt x="13677" y="131"/>
                    <a:pt x="13302" y="31"/>
                    <a:pt x="12926" y="31"/>
                  </a:cubicBezTo>
                  <a:cubicBezTo>
                    <a:pt x="12551" y="31"/>
                    <a:pt x="12176" y="131"/>
                    <a:pt x="12176" y="331"/>
                  </a:cubicBezTo>
                  <a:cubicBezTo>
                    <a:pt x="12176" y="598"/>
                    <a:pt x="12142" y="6202"/>
                    <a:pt x="6538" y="6202"/>
                  </a:cubicBezTo>
                  <a:cubicBezTo>
                    <a:pt x="5137" y="6202"/>
                    <a:pt x="4003" y="5768"/>
                    <a:pt x="3169" y="4934"/>
                  </a:cubicBezTo>
                  <a:cubicBezTo>
                    <a:pt x="1501" y="3200"/>
                    <a:pt x="1568" y="364"/>
                    <a:pt x="1568" y="331"/>
                  </a:cubicBezTo>
                  <a:cubicBezTo>
                    <a:pt x="1568" y="119"/>
                    <a:pt x="1147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5908590" y="2017795"/>
              <a:ext cx="484794" cy="569068"/>
            </a:xfrm>
            <a:custGeom>
              <a:avLst/>
              <a:gdLst/>
              <a:ahLst/>
              <a:cxnLst/>
              <a:rect l="l" t="t" r="r" b="b"/>
              <a:pathLst>
                <a:path w="22251" h="26119" extrusionOk="0">
                  <a:moveTo>
                    <a:pt x="11109" y="0"/>
                  </a:moveTo>
                  <a:cubicBezTo>
                    <a:pt x="4938" y="0"/>
                    <a:pt x="1" y="5004"/>
                    <a:pt x="1" y="11141"/>
                  </a:cubicBezTo>
                  <a:lnTo>
                    <a:pt x="1" y="14977"/>
                  </a:lnTo>
                  <a:cubicBezTo>
                    <a:pt x="1" y="21149"/>
                    <a:pt x="5005" y="26119"/>
                    <a:pt x="11109" y="26119"/>
                  </a:cubicBezTo>
                  <a:cubicBezTo>
                    <a:pt x="17280" y="26119"/>
                    <a:pt x="22250" y="21115"/>
                    <a:pt x="22250" y="14977"/>
                  </a:cubicBezTo>
                  <a:lnTo>
                    <a:pt x="22250" y="11141"/>
                  </a:lnTo>
                  <a:cubicBezTo>
                    <a:pt x="22250" y="4970"/>
                    <a:pt x="17247" y="0"/>
                    <a:pt x="11109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5880985" y="1978903"/>
              <a:ext cx="537824" cy="398646"/>
            </a:xfrm>
            <a:custGeom>
              <a:avLst/>
              <a:gdLst/>
              <a:ahLst/>
              <a:cxnLst/>
              <a:rect l="l" t="t" r="r" b="b"/>
              <a:pathLst>
                <a:path w="24685" h="18297" extrusionOk="0">
                  <a:moveTo>
                    <a:pt x="11585" y="1"/>
                  </a:moveTo>
                  <a:cubicBezTo>
                    <a:pt x="10863" y="1"/>
                    <a:pt x="10122" y="76"/>
                    <a:pt x="9374" y="251"/>
                  </a:cubicBezTo>
                  <a:cubicBezTo>
                    <a:pt x="2936" y="1785"/>
                    <a:pt x="0" y="5888"/>
                    <a:pt x="367" y="16996"/>
                  </a:cubicBezTo>
                  <a:lnTo>
                    <a:pt x="768" y="18297"/>
                  </a:lnTo>
                  <a:cubicBezTo>
                    <a:pt x="768" y="18297"/>
                    <a:pt x="3169" y="16029"/>
                    <a:pt x="3103" y="9090"/>
                  </a:cubicBezTo>
                  <a:lnTo>
                    <a:pt x="3103" y="9090"/>
                  </a:lnTo>
                  <a:cubicBezTo>
                    <a:pt x="3103" y="9090"/>
                    <a:pt x="4997" y="9587"/>
                    <a:pt x="7741" y="9587"/>
                  </a:cubicBezTo>
                  <a:cubicBezTo>
                    <a:pt x="10902" y="9587"/>
                    <a:pt x="15192" y="8928"/>
                    <a:pt x="19014" y="6088"/>
                  </a:cubicBezTo>
                  <a:cubicBezTo>
                    <a:pt x="19014" y="6088"/>
                    <a:pt x="19648" y="10425"/>
                    <a:pt x="22383" y="11625"/>
                  </a:cubicBezTo>
                  <a:cubicBezTo>
                    <a:pt x="22383" y="11625"/>
                    <a:pt x="22216" y="17430"/>
                    <a:pt x="23484" y="17563"/>
                  </a:cubicBezTo>
                  <a:cubicBezTo>
                    <a:pt x="23484" y="17563"/>
                    <a:pt x="24685" y="17463"/>
                    <a:pt x="24685" y="15728"/>
                  </a:cubicBezTo>
                  <a:lnTo>
                    <a:pt x="24685" y="7322"/>
                  </a:lnTo>
                  <a:cubicBezTo>
                    <a:pt x="24685" y="4331"/>
                    <a:pt x="22297" y="2896"/>
                    <a:pt x="20457" y="2896"/>
                  </a:cubicBezTo>
                  <a:cubicBezTo>
                    <a:pt x="20245" y="2896"/>
                    <a:pt x="20041" y="2915"/>
                    <a:pt x="19848" y="2953"/>
                  </a:cubicBezTo>
                  <a:cubicBezTo>
                    <a:pt x="19848" y="2953"/>
                    <a:pt x="16102" y="1"/>
                    <a:pt x="11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354857" y="2322154"/>
              <a:ext cx="126476" cy="110920"/>
            </a:xfrm>
            <a:custGeom>
              <a:avLst/>
              <a:gdLst/>
              <a:ahLst/>
              <a:cxnLst/>
              <a:rect l="l" t="t" r="r" b="b"/>
              <a:pathLst>
                <a:path w="5805" h="5091" extrusionOk="0">
                  <a:moveTo>
                    <a:pt x="2907" y="1"/>
                  </a:moveTo>
                  <a:cubicBezTo>
                    <a:pt x="1952" y="1"/>
                    <a:pt x="1038" y="553"/>
                    <a:pt x="601" y="1475"/>
                  </a:cubicBezTo>
                  <a:cubicBezTo>
                    <a:pt x="0" y="2743"/>
                    <a:pt x="534" y="4244"/>
                    <a:pt x="1802" y="4845"/>
                  </a:cubicBezTo>
                  <a:cubicBezTo>
                    <a:pt x="2164" y="5012"/>
                    <a:pt x="2541" y="5091"/>
                    <a:pt x="2911" y="5091"/>
                  </a:cubicBezTo>
                  <a:cubicBezTo>
                    <a:pt x="3868" y="5091"/>
                    <a:pt x="4771" y="4558"/>
                    <a:pt x="5204" y="3644"/>
                  </a:cubicBezTo>
                  <a:cubicBezTo>
                    <a:pt x="5804" y="2376"/>
                    <a:pt x="5237" y="842"/>
                    <a:pt x="3970" y="241"/>
                  </a:cubicBezTo>
                  <a:cubicBezTo>
                    <a:pt x="3625" y="78"/>
                    <a:pt x="3263" y="1"/>
                    <a:pt x="2907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5821394" y="2322764"/>
              <a:ext cx="126476" cy="110593"/>
            </a:xfrm>
            <a:custGeom>
              <a:avLst/>
              <a:gdLst/>
              <a:ahLst/>
              <a:cxnLst/>
              <a:rect l="l" t="t" r="r" b="b"/>
              <a:pathLst>
                <a:path w="5805" h="5076" extrusionOk="0">
                  <a:moveTo>
                    <a:pt x="2923" y="0"/>
                  </a:moveTo>
                  <a:cubicBezTo>
                    <a:pt x="2559" y="0"/>
                    <a:pt x="2188" y="79"/>
                    <a:pt x="1835" y="247"/>
                  </a:cubicBezTo>
                  <a:cubicBezTo>
                    <a:pt x="534" y="814"/>
                    <a:pt x="0" y="2348"/>
                    <a:pt x="601" y="3616"/>
                  </a:cubicBezTo>
                  <a:cubicBezTo>
                    <a:pt x="1039" y="4541"/>
                    <a:pt x="1958" y="5076"/>
                    <a:pt x="2915" y="5076"/>
                  </a:cubicBezTo>
                  <a:cubicBezTo>
                    <a:pt x="3269" y="5076"/>
                    <a:pt x="3628" y="5003"/>
                    <a:pt x="3970" y="4850"/>
                  </a:cubicBezTo>
                  <a:cubicBezTo>
                    <a:pt x="5271" y="4249"/>
                    <a:pt x="5804" y="2715"/>
                    <a:pt x="5204" y="1447"/>
                  </a:cubicBezTo>
                  <a:cubicBezTo>
                    <a:pt x="4771" y="533"/>
                    <a:pt x="3868" y="0"/>
                    <a:pt x="2923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5505225" y="3105790"/>
              <a:ext cx="1117176" cy="592141"/>
            </a:xfrm>
            <a:custGeom>
              <a:avLst/>
              <a:gdLst/>
              <a:ahLst/>
              <a:cxnLst/>
              <a:rect l="l" t="t" r="r" b="b"/>
              <a:pathLst>
                <a:path w="51276" h="27178" extrusionOk="0">
                  <a:moveTo>
                    <a:pt x="7206" y="1"/>
                  </a:moveTo>
                  <a:cubicBezTo>
                    <a:pt x="5772" y="5171"/>
                    <a:pt x="3336" y="14111"/>
                    <a:pt x="2002" y="19014"/>
                  </a:cubicBezTo>
                  <a:cubicBezTo>
                    <a:pt x="1368" y="21349"/>
                    <a:pt x="1" y="26286"/>
                    <a:pt x="6839" y="26453"/>
                  </a:cubicBezTo>
                  <a:cubicBezTo>
                    <a:pt x="17380" y="26753"/>
                    <a:pt x="32691" y="26753"/>
                    <a:pt x="32691" y="26753"/>
                  </a:cubicBezTo>
                  <a:cubicBezTo>
                    <a:pt x="33641" y="27055"/>
                    <a:pt x="34542" y="27177"/>
                    <a:pt x="35382" y="27177"/>
                  </a:cubicBezTo>
                  <a:cubicBezTo>
                    <a:pt x="38819" y="27177"/>
                    <a:pt x="41234" y="25127"/>
                    <a:pt x="41797" y="24885"/>
                  </a:cubicBezTo>
                  <a:cubicBezTo>
                    <a:pt x="41892" y="24847"/>
                    <a:pt x="42015" y="24829"/>
                    <a:pt x="42163" y="24829"/>
                  </a:cubicBezTo>
                  <a:cubicBezTo>
                    <a:pt x="43168" y="24829"/>
                    <a:pt x="45285" y="25642"/>
                    <a:pt x="46767" y="26253"/>
                  </a:cubicBezTo>
                  <a:cubicBezTo>
                    <a:pt x="48034" y="26818"/>
                    <a:pt x="49426" y="27007"/>
                    <a:pt x="50298" y="27007"/>
                  </a:cubicBezTo>
                  <a:cubicBezTo>
                    <a:pt x="50919" y="27007"/>
                    <a:pt x="51276" y="26911"/>
                    <a:pt x="51137" y="26787"/>
                  </a:cubicBezTo>
                  <a:cubicBezTo>
                    <a:pt x="50804" y="26520"/>
                    <a:pt x="44199" y="22617"/>
                    <a:pt x="41497" y="21550"/>
                  </a:cubicBezTo>
                  <a:cubicBezTo>
                    <a:pt x="41163" y="21416"/>
                    <a:pt x="40930" y="21349"/>
                    <a:pt x="40730" y="21283"/>
                  </a:cubicBezTo>
                  <a:cubicBezTo>
                    <a:pt x="40620" y="21260"/>
                    <a:pt x="40491" y="21249"/>
                    <a:pt x="40345" y="21249"/>
                  </a:cubicBezTo>
                  <a:cubicBezTo>
                    <a:pt x="38146" y="21249"/>
                    <a:pt x="32190" y="23684"/>
                    <a:pt x="32190" y="23684"/>
                  </a:cubicBezTo>
                  <a:lnTo>
                    <a:pt x="17613" y="19848"/>
                  </a:lnTo>
                  <a:lnTo>
                    <a:pt x="11209" y="18114"/>
                  </a:lnTo>
                  <a:cubicBezTo>
                    <a:pt x="11676" y="16046"/>
                    <a:pt x="13410" y="9541"/>
                    <a:pt x="14745" y="4571"/>
                  </a:cubicBezTo>
                  <a:cubicBezTo>
                    <a:pt x="10375" y="3937"/>
                    <a:pt x="8073" y="1335"/>
                    <a:pt x="7206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47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15300" y="3926525"/>
            <a:ext cx="8313394" cy="28150"/>
          </a:xfrm>
          <a:custGeom>
            <a:avLst/>
            <a:gdLst/>
            <a:ahLst/>
            <a:cxnLst/>
            <a:rect l="l" t="t" r="r" b="b"/>
            <a:pathLst>
              <a:path w="274596" h="1126" extrusionOk="0">
                <a:moveTo>
                  <a:pt x="578" y="1"/>
                </a:moveTo>
                <a:cubicBezTo>
                  <a:pt x="244" y="1"/>
                  <a:pt x="1" y="274"/>
                  <a:pt x="1" y="578"/>
                </a:cubicBezTo>
                <a:cubicBezTo>
                  <a:pt x="1" y="882"/>
                  <a:pt x="244" y="1125"/>
                  <a:pt x="578" y="1125"/>
                </a:cubicBezTo>
                <a:lnTo>
                  <a:pt x="274018" y="1125"/>
                </a:lnTo>
                <a:cubicBezTo>
                  <a:pt x="274322" y="1125"/>
                  <a:pt x="274596" y="913"/>
                  <a:pt x="274596" y="578"/>
                </a:cubicBezTo>
                <a:cubicBezTo>
                  <a:pt x="274596" y="274"/>
                  <a:pt x="274322" y="1"/>
                  <a:pt x="2740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47"/>
          <p:cNvGrpSpPr/>
          <p:nvPr/>
        </p:nvGrpSpPr>
        <p:grpSpPr>
          <a:xfrm>
            <a:off x="7195910" y="2272787"/>
            <a:ext cx="1040571" cy="1655222"/>
            <a:chOff x="7376175" y="2192774"/>
            <a:chExt cx="1089945" cy="1733761"/>
          </a:xfrm>
        </p:grpSpPr>
        <p:sp>
          <p:nvSpPr>
            <p:cNvPr id="704" name="Google Shape;704;p47"/>
            <p:cNvSpPr/>
            <p:nvPr/>
          </p:nvSpPr>
          <p:spPr>
            <a:xfrm>
              <a:off x="7534213" y="3758948"/>
              <a:ext cx="671845" cy="167587"/>
            </a:xfrm>
            <a:custGeom>
              <a:avLst/>
              <a:gdLst/>
              <a:ahLst/>
              <a:cxnLst/>
              <a:rect l="l" t="t" r="r" b="b"/>
              <a:pathLst>
                <a:path w="38634" h="9637" extrusionOk="0">
                  <a:moveTo>
                    <a:pt x="1186" y="1"/>
                  </a:moveTo>
                  <a:lnTo>
                    <a:pt x="0" y="9636"/>
                  </a:lnTo>
                  <a:lnTo>
                    <a:pt x="38633" y="9636"/>
                  </a:lnTo>
                  <a:lnTo>
                    <a:pt x="37083" y="1"/>
                  </a:lnTo>
                  <a:cubicBezTo>
                    <a:pt x="32027" y="781"/>
                    <a:pt x="26353" y="1041"/>
                    <a:pt x="21035" y="1041"/>
                  </a:cubicBezTo>
                  <a:cubicBezTo>
                    <a:pt x="10399" y="1041"/>
                    <a:pt x="1186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7549012" y="2192774"/>
              <a:ext cx="634318" cy="572757"/>
            </a:xfrm>
            <a:custGeom>
              <a:avLst/>
              <a:gdLst/>
              <a:ahLst/>
              <a:cxnLst/>
              <a:rect l="l" t="t" r="r" b="b"/>
              <a:pathLst>
                <a:path w="36476" h="32936" extrusionOk="0">
                  <a:moveTo>
                    <a:pt x="18495" y="1"/>
                  </a:moveTo>
                  <a:cubicBezTo>
                    <a:pt x="15845" y="1"/>
                    <a:pt x="12510" y="731"/>
                    <a:pt x="8846" y="3224"/>
                  </a:cubicBezTo>
                  <a:cubicBezTo>
                    <a:pt x="0" y="9212"/>
                    <a:pt x="1672" y="29485"/>
                    <a:pt x="1672" y="29485"/>
                  </a:cubicBezTo>
                  <a:cubicBezTo>
                    <a:pt x="1672" y="29485"/>
                    <a:pt x="8223" y="32935"/>
                    <a:pt x="16873" y="32935"/>
                  </a:cubicBezTo>
                  <a:cubicBezTo>
                    <a:pt x="18101" y="32935"/>
                    <a:pt x="19370" y="32866"/>
                    <a:pt x="20670" y="32707"/>
                  </a:cubicBezTo>
                  <a:cubicBezTo>
                    <a:pt x="31095" y="31400"/>
                    <a:pt x="31977" y="31036"/>
                    <a:pt x="31977" y="31036"/>
                  </a:cubicBezTo>
                  <a:lnTo>
                    <a:pt x="31521" y="13923"/>
                  </a:lnTo>
                  <a:cubicBezTo>
                    <a:pt x="31521" y="13923"/>
                    <a:pt x="36475" y="2920"/>
                    <a:pt x="24621" y="1461"/>
                  </a:cubicBezTo>
                  <a:cubicBezTo>
                    <a:pt x="24621" y="1461"/>
                    <a:pt x="22243" y="1"/>
                    <a:pt x="18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7544247" y="2790321"/>
              <a:ext cx="639082" cy="1011872"/>
            </a:xfrm>
            <a:custGeom>
              <a:avLst/>
              <a:gdLst/>
              <a:ahLst/>
              <a:cxnLst/>
              <a:rect l="l" t="t" r="r" b="b"/>
              <a:pathLst>
                <a:path w="36750" h="58187" extrusionOk="0">
                  <a:moveTo>
                    <a:pt x="20125" y="0"/>
                  </a:moveTo>
                  <a:cubicBezTo>
                    <a:pt x="10507" y="0"/>
                    <a:pt x="5958" y="1142"/>
                    <a:pt x="5958" y="1142"/>
                  </a:cubicBezTo>
                  <a:lnTo>
                    <a:pt x="1" y="57070"/>
                  </a:lnTo>
                  <a:cubicBezTo>
                    <a:pt x="7406" y="57890"/>
                    <a:pt x="13519" y="58187"/>
                    <a:pt x="18490" y="58187"/>
                  </a:cubicBezTo>
                  <a:cubicBezTo>
                    <a:pt x="31577" y="58187"/>
                    <a:pt x="36749" y="56127"/>
                    <a:pt x="36749" y="56127"/>
                  </a:cubicBezTo>
                  <a:lnTo>
                    <a:pt x="31157" y="443"/>
                  </a:lnTo>
                  <a:cubicBezTo>
                    <a:pt x="26929" y="122"/>
                    <a:pt x="23258" y="0"/>
                    <a:pt x="20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7752507" y="2576531"/>
              <a:ext cx="265371" cy="494450"/>
            </a:xfrm>
            <a:custGeom>
              <a:avLst/>
              <a:gdLst/>
              <a:ahLst/>
              <a:cxnLst/>
              <a:rect l="l" t="t" r="r" b="b"/>
              <a:pathLst>
                <a:path w="15260" h="28433" extrusionOk="0">
                  <a:moveTo>
                    <a:pt x="3679" y="1"/>
                  </a:moveTo>
                  <a:lnTo>
                    <a:pt x="2645" y="11825"/>
                  </a:lnTo>
                  <a:lnTo>
                    <a:pt x="1" y="12645"/>
                  </a:lnTo>
                  <a:cubicBezTo>
                    <a:pt x="1" y="12645"/>
                    <a:pt x="7276" y="28433"/>
                    <a:pt x="10374" y="28433"/>
                  </a:cubicBezTo>
                  <a:cubicBezTo>
                    <a:pt x="10423" y="28433"/>
                    <a:pt x="10471" y="28429"/>
                    <a:pt x="10518" y="28421"/>
                  </a:cubicBezTo>
                  <a:cubicBezTo>
                    <a:pt x="13497" y="27874"/>
                    <a:pt x="15259" y="12463"/>
                    <a:pt x="15259" y="12463"/>
                  </a:cubicBezTo>
                  <a:lnTo>
                    <a:pt x="12372" y="11886"/>
                  </a:lnTo>
                  <a:lnTo>
                    <a:pt x="11004" y="2737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7735065" y="2341857"/>
              <a:ext cx="394336" cy="370077"/>
            </a:xfrm>
            <a:custGeom>
              <a:avLst/>
              <a:gdLst/>
              <a:ahLst/>
              <a:cxnLst/>
              <a:rect l="l" t="t" r="r" b="b"/>
              <a:pathLst>
                <a:path w="22676" h="21281" extrusionOk="0">
                  <a:moveTo>
                    <a:pt x="17904" y="0"/>
                  </a:moveTo>
                  <a:cubicBezTo>
                    <a:pt x="17904" y="1"/>
                    <a:pt x="15129" y="3844"/>
                    <a:pt x="8974" y="3844"/>
                  </a:cubicBezTo>
                  <a:cubicBezTo>
                    <a:pt x="8403" y="3844"/>
                    <a:pt x="7803" y="3811"/>
                    <a:pt x="7174" y="3739"/>
                  </a:cubicBezTo>
                  <a:lnTo>
                    <a:pt x="7174" y="3739"/>
                  </a:lnTo>
                  <a:cubicBezTo>
                    <a:pt x="7174" y="3739"/>
                    <a:pt x="9150" y="9666"/>
                    <a:pt x="4530" y="12645"/>
                  </a:cubicBezTo>
                  <a:cubicBezTo>
                    <a:pt x="4062" y="12060"/>
                    <a:pt x="3370" y="11701"/>
                    <a:pt x="2561" y="11701"/>
                  </a:cubicBezTo>
                  <a:cubicBezTo>
                    <a:pt x="2529" y="11701"/>
                    <a:pt x="2496" y="11701"/>
                    <a:pt x="2463" y="11703"/>
                  </a:cubicBezTo>
                  <a:cubicBezTo>
                    <a:pt x="1095" y="11794"/>
                    <a:pt x="1" y="12918"/>
                    <a:pt x="62" y="14286"/>
                  </a:cubicBezTo>
                  <a:cubicBezTo>
                    <a:pt x="122" y="15635"/>
                    <a:pt x="1245" y="16688"/>
                    <a:pt x="2617" y="16688"/>
                  </a:cubicBezTo>
                  <a:cubicBezTo>
                    <a:pt x="2637" y="16688"/>
                    <a:pt x="2656" y="16688"/>
                    <a:pt x="2676" y="16687"/>
                  </a:cubicBezTo>
                  <a:cubicBezTo>
                    <a:pt x="3132" y="16687"/>
                    <a:pt x="3496" y="16535"/>
                    <a:pt x="3831" y="16353"/>
                  </a:cubicBezTo>
                  <a:lnTo>
                    <a:pt x="3952" y="18998"/>
                  </a:lnTo>
                  <a:cubicBezTo>
                    <a:pt x="3952" y="18998"/>
                    <a:pt x="8040" y="21280"/>
                    <a:pt x="12213" y="21280"/>
                  </a:cubicBezTo>
                  <a:cubicBezTo>
                    <a:pt x="13614" y="21280"/>
                    <a:pt x="15024" y="21023"/>
                    <a:pt x="16293" y="20335"/>
                  </a:cubicBezTo>
                  <a:cubicBezTo>
                    <a:pt x="22676" y="16292"/>
                    <a:pt x="19332" y="2462"/>
                    <a:pt x="1790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7987721" y="2800129"/>
              <a:ext cx="478399" cy="902176"/>
            </a:xfrm>
            <a:custGeom>
              <a:avLst/>
              <a:gdLst/>
              <a:ahLst/>
              <a:cxnLst/>
              <a:rect l="l" t="t" r="r" b="b"/>
              <a:pathLst>
                <a:path w="27510" h="51879" extrusionOk="0">
                  <a:moveTo>
                    <a:pt x="5655" y="0"/>
                  </a:moveTo>
                  <a:cubicBezTo>
                    <a:pt x="5655" y="1"/>
                    <a:pt x="6414" y="10852"/>
                    <a:pt x="7174" y="15563"/>
                  </a:cubicBezTo>
                  <a:cubicBezTo>
                    <a:pt x="11430" y="20791"/>
                    <a:pt x="15837" y="23587"/>
                    <a:pt x="15533" y="25654"/>
                  </a:cubicBezTo>
                  <a:cubicBezTo>
                    <a:pt x="14743" y="30882"/>
                    <a:pt x="11946" y="47357"/>
                    <a:pt x="11946" y="47357"/>
                  </a:cubicBezTo>
                  <a:cubicBezTo>
                    <a:pt x="11946" y="47357"/>
                    <a:pt x="9407" y="44360"/>
                    <a:pt x="6134" y="44360"/>
                  </a:cubicBezTo>
                  <a:cubicBezTo>
                    <a:pt x="5635" y="44360"/>
                    <a:pt x="5118" y="44430"/>
                    <a:pt x="4591" y="44591"/>
                  </a:cubicBezTo>
                  <a:cubicBezTo>
                    <a:pt x="639" y="45837"/>
                    <a:pt x="305" y="46749"/>
                    <a:pt x="1126" y="47448"/>
                  </a:cubicBezTo>
                  <a:cubicBezTo>
                    <a:pt x="1126" y="47448"/>
                    <a:pt x="1" y="48116"/>
                    <a:pt x="548" y="48876"/>
                  </a:cubicBezTo>
                  <a:cubicBezTo>
                    <a:pt x="680" y="49059"/>
                    <a:pt x="1001" y="49119"/>
                    <a:pt x="1370" y="49119"/>
                  </a:cubicBezTo>
                  <a:cubicBezTo>
                    <a:pt x="2108" y="49119"/>
                    <a:pt x="3040" y="48876"/>
                    <a:pt x="3040" y="48876"/>
                  </a:cubicBezTo>
                  <a:lnTo>
                    <a:pt x="3040" y="48876"/>
                  </a:lnTo>
                  <a:cubicBezTo>
                    <a:pt x="3040" y="48876"/>
                    <a:pt x="1065" y="50670"/>
                    <a:pt x="2037" y="51338"/>
                  </a:cubicBezTo>
                  <a:cubicBezTo>
                    <a:pt x="2156" y="51418"/>
                    <a:pt x="2295" y="51453"/>
                    <a:pt x="2451" y="51453"/>
                  </a:cubicBezTo>
                  <a:cubicBezTo>
                    <a:pt x="3538" y="51453"/>
                    <a:pt x="5425" y="49753"/>
                    <a:pt x="6536" y="49753"/>
                  </a:cubicBezTo>
                  <a:cubicBezTo>
                    <a:pt x="6657" y="49753"/>
                    <a:pt x="6770" y="49773"/>
                    <a:pt x="6870" y="49819"/>
                  </a:cubicBezTo>
                  <a:cubicBezTo>
                    <a:pt x="7616" y="50201"/>
                    <a:pt x="9109" y="51879"/>
                    <a:pt x="10960" y="51879"/>
                  </a:cubicBezTo>
                  <a:cubicBezTo>
                    <a:pt x="11902" y="51879"/>
                    <a:pt x="12937" y="51444"/>
                    <a:pt x="14013" y="50183"/>
                  </a:cubicBezTo>
                  <a:cubicBezTo>
                    <a:pt x="14013" y="50183"/>
                    <a:pt x="25260" y="37721"/>
                    <a:pt x="26749" y="26414"/>
                  </a:cubicBezTo>
                  <a:cubicBezTo>
                    <a:pt x="27509" y="20791"/>
                    <a:pt x="17630" y="3952"/>
                    <a:pt x="5655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7376175" y="2809554"/>
              <a:ext cx="828825" cy="826581"/>
            </a:xfrm>
            <a:custGeom>
              <a:avLst/>
              <a:gdLst/>
              <a:ahLst/>
              <a:cxnLst/>
              <a:rect l="l" t="t" r="r" b="b"/>
              <a:pathLst>
                <a:path w="47661" h="47532" extrusionOk="0">
                  <a:moveTo>
                    <a:pt x="14796" y="0"/>
                  </a:moveTo>
                  <a:cubicBezTo>
                    <a:pt x="9125" y="0"/>
                    <a:pt x="4313" y="6416"/>
                    <a:pt x="2128" y="18364"/>
                  </a:cubicBezTo>
                  <a:cubicBezTo>
                    <a:pt x="91" y="29519"/>
                    <a:pt x="0" y="45264"/>
                    <a:pt x="9757" y="47301"/>
                  </a:cubicBezTo>
                  <a:cubicBezTo>
                    <a:pt x="10492" y="47458"/>
                    <a:pt x="11242" y="47531"/>
                    <a:pt x="12000" y="47531"/>
                  </a:cubicBezTo>
                  <a:cubicBezTo>
                    <a:pt x="21337" y="47531"/>
                    <a:pt x="31946" y="36480"/>
                    <a:pt x="31946" y="36480"/>
                  </a:cubicBezTo>
                  <a:cubicBezTo>
                    <a:pt x="35475" y="37317"/>
                    <a:pt x="38344" y="37609"/>
                    <a:pt x="40536" y="37609"/>
                  </a:cubicBezTo>
                  <a:cubicBezTo>
                    <a:pt x="43517" y="37609"/>
                    <a:pt x="45247" y="37070"/>
                    <a:pt x="45685" y="36632"/>
                  </a:cubicBezTo>
                  <a:cubicBezTo>
                    <a:pt x="46384" y="35903"/>
                    <a:pt x="44925" y="35143"/>
                    <a:pt x="44925" y="35143"/>
                  </a:cubicBezTo>
                  <a:cubicBezTo>
                    <a:pt x="46171" y="34899"/>
                    <a:pt x="47661" y="34322"/>
                    <a:pt x="47661" y="32924"/>
                  </a:cubicBezTo>
                  <a:cubicBezTo>
                    <a:pt x="47661" y="32563"/>
                    <a:pt x="47185" y="32459"/>
                    <a:pt x="46637" y="32459"/>
                  </a:cubicBezTo>
                  <a:cubicBezTo>
                    <a:pt x="45893" y="32459"/>
                    <a:pt x="45016" y="32650"/>
                    <a:pt x="45016" y="32650"/>
                  </a:cubicBezTo>
                  <a:cubicBezTo>
                    <a:pt x="47228" y="31684"/>
                    <a:pt x="47186" y="29974"/>
                    <a:pt x="45903" y="29974"/>
                  </a:cubicBezTo>
                  <a:cubicBezTo>
                    <a:pt x="45652" y="29974"/>
                    <a:pt x="45354" y="30039"/>
                    <a:pt x="45016" y="30188"/>
                  </a:cubicBezTo>
                  <a:cubicBezTo>
                    <a:pt x="43742" y="30759"/>
                    <a:pt x="41063" y="31413"/>
                    <a:pt x="38939" y="31413"/>
                  </a:cubicBezTo>
                  <a:cubicBezTo>
                    <a:pt x="37668" y="31413"/>
                    <a:pt x="36596" y="31179"/>
                    <a:pt x="36141" y="30553"/>
                  </a:cubicBezTo>
                  <a:cubicBezTo>
                    <a:pt x="34925" y="28851"/>
                    <a:pt x="40092" y="26146"/>
                    <a:pt x="37478" y="25568"/>
                  </a:cubicBezTo>
                  <a:cubicBezTo>
                    <a:pt x="37382" y="25548"/>
                    <a:pt x="37283" y="25538"/>
                    <a:pt x="37184" y="25538"/>
                  </a:cubicBezTo>
                  <a:cubicBezTo>
                    <a:pt x="34578" y="25538"/>
                    <a:pt x="30913" y="32164"/>
                    <a:pt x="30913" y="32164"/>
                  </a:cubicBezTo>
                  <a:cubicBezTo>
                    <a:pt x="30913" y="32164"/>
                    <a:pt x="19367" y="35985"/>
                    <a:pt x="15413" y="35985"/>
                  </a:cubicBezTo>
                  <a:cubicBezTo>
                    <a:pt x="14609" y="35985"/>
                    <a:pt x="14119" y="35827"/>
                    <a:pt x="14104" y="35447"/>
                  </a:cubicBezTo>
                  <a:cubicBezTo>
                    <a:pt x="13952" y="29580"/>
                    <a:pt x="15867" y="21708"/>
                    <a:pt x="17295" y="14595"/>
                  </a:cubicBezTo>
                  <a:cubicBezTo>
                    <a:pt x="18602" y="8212"/>
                    <a:pt x="19241" y="340"/>
                    <a:pt x="15532" y="36"/>
                  </a:cubicBezTo>
                  <a:cubicBezTo>
                    <a:pt x="15285" y="12"/>
                    <a:pt x="15040" y="0"/>
                    <a:pt x="14796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 flipH="1">
            <a:off x="4071000" y="1990050"/>
            <a:ext cx="6945528" cy="3186812"/>
          </a:xfrm>
          <a:custGeom>
            <a:avLst/>
            <a:gdLst/>
            <a:ahLst/>
            <a:cxnLst/>
            <a:rect l="l" t="t" r="r" b="b"/>
            <a:pathLst>
              <a:path w="171357" h="69369" extrusionOk="0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0" y="1990050"/>
            <a:ext cx="62091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71322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1"/>
          </p:nvPr>
        </p:nvSpPr>
        <p:spPr>
          <a:xfrm>
            <a:off x="71322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Limitations for transformers are restricted number of tokens &amp; the computational cost of fine tuning the mechanism in transformers.</a:t>
            </a:r>
            <a:endParaRPr/>
          </a:p>
        </p:txBody>
      </p:sp>
      <p:grpSp>
        <p:nvGrpSpPr>
          <p:cNvPr id="292" name="Google Shape;292;p36"/>
          <p:cNvGrpSpPr/>
          <p:nvPr/>
        </p:nvGrpSpPr>
        <p:grpSpPr>
          <a:xfrm>
            <a:off x="4540151" y="1651850"/>
            <a:ext cx="4603842" cy="3507475"/>
            <a:chOff x="4540151" y="1651850"/>
            <a:chExt cx="4603842" cy="3507475"/>
          </a:xfrm>
        </p:grpSpPr>
        <p:grpSp>
          <p:nvGrpSpPr>
            <p:cNvPr id="293" name="Google Shape;293;p36"/>
            <p:cNvGrpSpPr/>
            <p:nvPr/>
          </p:nvGrpSpPr>
          <p:grpSpPr>
            <a:xfrm>
              <a:off x="6042441" y="1651850"/>
              <a:ext cx="1903346" cy="3186673"/>
              <a:chOff x="5585241" y="1651850"/>
              <a:chExt cx="1903346" cy="3186673"/>
            </a:xfrm>
          </p:grpSpPr>
          <p:sp>
            <p:nvSpPr>
              <p:cNvPr id="294" name="Google Shape;294;p36"/>
              <p:cNvSpPr/>
              <p:nvPr/>
            </p:nvSpPr>
            <p:spPr>
              <a:xfrm flipH="1">
                <a:off x="6159246" y="4125136"/>
                <a:ext cx="1256338" cy="713387"/>
              </a:xfrm>
              <a:custGeom>
                <a:avLst/>
                <a:gdLst/>
                <a:ahLst/>
                <a:cxnLst/>
                <a:rect l="l" t="t" r="r" b="b"/>
                <a:pathLst>
                  <a:path w="45503" h="25838" extrusionOk="0">
                    <a:moveTo>
                      <a:pt x="41947" y="1"/>
                    </a:moveTo>
                    <a:lnTo>
                      <a:pt x="517" y="487"/>
                    </a:lnTo>
                    <a:cubicBezTo>
                      <a:pt x="0" y="10275"/>
                      <a:pt x="517" y="25837"/>
                      <a:pt x="517" y="25837"/>
                    </a:cubicBezTo>
                    <a:lnTo>
                      <a:pt x="22402" y="25837"/>
                    </a:lnTo>
                    <a:lnTo>
                      <a:pt x="23952" y="19393"/>
                    </a:lnTo>
                    <a:lnTo>
                      <a:pt x="26840" y="25837"/>
                    </a:lnTo>
                    <a:lnTo>
                      <a:pt x="45503" y="25837"/>
                    </a:lnTo>
                    <a:lnTo>
                      <a:pt x="419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6"/>
              <p:cNvSpPr/>
              <p:nvPr/>
            </p:nvSpPr>
            <p:spPr>
              <a:xfrm flipH="1">
                <a:off x="5585241" y="2261053"/>
                <a:ext cx="1117818" cy="1340990"/>
              </a:xfrm>
              <a:custGeom>
                <a:avLst/>
                <a:gdLst/>
                <a:ahLst/>
                <a:cxnLst/>
                <a:rect l="l" t="t" r="r" b="b"/>
                <a:pathLst>
                  <a:path w="40486" h="48569" extrusionOk="0">
                    <a:moveTo>
                      <a:pt x="34596" y="0"/>
                    </a:moveTo>
                    <a:cubicBezTo>
                      <a:pt x="32891" y="0"/>
                      <a:pt x="30214" y="13714"/>
                      <a:pt x="30214" y="13714"/>
                    </a:cubicBezTo>
                    <a:cubicBezTo>
                      <a:pt x="30214" y="13714"/>
                      <a:pt x="28268" y="28121"/>
                      <a:pt x="24135" y="31009"/>
                    </a:cubicBezTo>
                    <a:cubicBezTo>
                      <a:pt x="23834" y="31216"/>
                      <a:pt x="23468" y="31312"/>
                      <a:pt x="23047" y="31312"/>
                    </a:cubicBezTo>
                    <a:cubicBezTo>
                      <a:pt x="17596" y="31312"/>
                      <a:pt x="2879" y="15153"/>
                      <a:pt x="0" y="13714"/>
                    </a:cubicBezTo>
                    <a:lnTo>
                      <a:pt x="0" y="13714"/>
                    </a:lnTo>
                    <a:lnTo>
                      <a:pt x="2371" y="42711"/>
                    </a:lnTo>
                    <a:cubicBezTo>
                      <a:pt x="2371" y="42711"/>
                      <a:pt x="12922" y="48568"/>
                      <a:pt x="22218" y="48568"/>
                    </a:cubicBezTo>
                    <a:cubicBezTo>
                      <a:pt x="24655" y="48568"/>
                      <a:pt x="27007" y="48165"/>
                      <a:pt x="29059" y="47149"/>
                    </a:cubicBezTo>
                    <a:cubicBezTo>
                      <a:pt x="38937" y="42255"/>
                      <a:pt x="34925" y="15659"/>
                      <a:pt x="34925" y="15659"/>
                    </a:cubicBezTo>
                    <a:lnTo>
                      <a:pt x="34925" y="15659"/>
                    </a:lnTo>
                    <a:cubicBezTo>
                      <a:pt x="35234" y="15750"/>
                      <a:pt x="35537" y="15792"/>
                      <a:pt x="35832" y="15792"/>
                    </a:cubicBezTo>
                    <a:cubicBezTo>
                      <a:pt x="38502" y="15792"/>
                      <a:pt x="40485" y="12302"/>
                      <a:pt x="39363" y="9428"/>
                    </a:cubicBezTo>
                    <a:cubicBezTo>
                      <a:pt x="38791" y="7965"/>
                      <a:pt x="37658" y="7568"/>
                      <a:pt x="36597" y="7568"/>
                    </a:cubicBezTo>
                    <a:cubicBezTo>
                      <a:pt x="35345" y="7568"/>
                      <a:pt x="34196" y="8121"/>
                      <a:pt x="34196" y="8121"/>
                    </a:cubicBezTo>
                    <a:cubicBezTo>
                      <a:pt x="34196" y="8121"/>
                      <a:pt x="36354" y="248"/>
                      <a:pt x="34652" y="5"/>
                    </a:cubicBezTo>
                    <a:cubicBezTo>
                      <a:pt x="34633" y="2"/>
                      <a:pt x="34615" y="0"/>
                      <a:pt x="34596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6"/>
              <p:cNvSpPr/>
              <p:nvPr/>
            </p:nvSpPr>
            <p:spPr>
              <a:xfrm flipH="1">
                <a:off x="5674703" y="2502481"/>
                <a:ext cx="241146" cy="162402"/>
              </a:xfrm>
              <a:custGeom>
                <a:avLst/>
                <a:gdLst/>
                <a:ahLst/>
                <a:cxnLst/>
                <a:rect l="l" t="t" r="r" b="b"/>
                <a:pathLst>
                  <a:path w="8734" h="5882" extrusionOk="0">
                    <a:moveTo>
                      <a:pt x="4420" y="1"/>
                    </a:moveTo>
                    <a:cubicBezTo>
                      <a:pt x="3440" y="1"/>
                      <a:pt x="2451" y="268"/>
                      <a:pt x="1733" y="957"/>
                    </a:cubicBezTo>
                    <a:cubicBezTo>
                      <a:pt x="1" y="2568"/>
                      <a:pt x="1581" y="5882"/>
                      <a:pt x="1581" y="5882"/>
                    </a:cubicBezTo>
                    <a:lnTo>
                      <a:pt x="3435" y="3024"/>
                    </a:lnTo>
                    <a:cubicBezTo>
                      <a:pt x="3435" y="3024"/>
                      <a:pt x="4051" y="3135"/>
                      <a:pt x="4850" y="3135"/>
                    </a:cubicBezTo>
                    <a:cubicBezTo>
                      <a:pt x="5826" y="3135"/>
                      <a:pt x="7077" y="2970"/>
                      <a:pt x="7812" y="2234"/>
                    </a:cubicBezTo>
                    <a:cubicBezTo>
                      <a:pt x="8734" y="1312"/>
                      <a:pt x="6595" y="1"/>
                      <a:pt x="442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 flipH="1">
                <a:off x="5763933" y="2639679"/>
                <a:ext cx="939127" cy="961435"/>
              </a:xfrm>
              <a:custGeom>
                <a:avLst/>
                <a:gdLst/>
                <a:ahLst/>
                <a:cxnLst/>
                <a:rect l="l" t="t" r="r" b="b"/>
                <a:pathLst>
                  <a:path w="34014" h="34822" extrusionOk="0">
                    <a:moveTo>
                      <a:pt x="0" y="1"/>
                    </a:moveTo>
                    <a:lnTo>
                      <a:pt x="2402" y="28937"/>
                    </a:lnTo>
                    <a:cubicBezTo>
                      <a:pt x="2402" y="28937"/>
                      <a:pt x="12986" y="34821"/>
                      <a:pt x="22294" y="34821"/>
                    </a:cubicBezTo>
                    <a:cubicBezTo>
                      <a:pt x="24727" y="34821"/>
                      <a:pt x="27073" y="34419"/>
                      <a:pt x="29120" y="33405"/>
                    </a:cubicBezTo>
                    <a:cubicBezTo>
                      <a:pt x="31430" y="32250"/>
                      <a:pt x="32980" y="29849"/>
                      <a:pt x="34013" y="26931"/>
                    </a:cubicBezTo>
                    <a:cubicBezTo>
                      <a:pt x="31551" y="26627"/>
                      <a:pt x="29211" y="25715"/>
                      <a:pt x="27083" y="23740"/>
                    </a:cubicBezTo>
                    <a:cubicBezTo>
                      <a:pt x="25168" y="22007"/>
                      <a:pt x="23891" y="19910"/>
                      <a:pt x="23101" y="17600"/>
                    </a:cubicBezTo>
                    <a:cubicBezTo>
                      <a:pt x="23081" y="17600"/>
                      <a:pt x="23061" y="17600"/>
                      <a:pt x="23041" y="17600"/>
                    </a:cubicBezTo>
                    <a:cubicBezTo>
                      <a:pt x="17641" y="17600"/>
                      <a:pt x="2877" y="1454"/>
                      <a:pt x="0" y="1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6"/>
              <p:cNvSpPr/>
              <p:nvPr/>
            </p:nvSpPr>
            <p:spPr>
              <a:xfrm flipH="1">
                <a:off x="6154179" y="2666931"/>
                <a:ext cx="743593" cy="934543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33848" extrusionOk="0">
                    <a:moveTo>
                      <a:pt x="6650" y="0"/>
                    </a:moveTo>
                    <a:cubicBezTo>
                      <a:pt x="2176" y="0"/>
                      <a:pt x="1112" y="5173"/>
                      <a:pt x="700" y="11749"/>
                    </a:cubicBezTo>
                    <a:cubicBezTo>
                      <a:pt x="1" y="23908"/>
                      <a:pt x="14074" y="33847"/>
                      <a:pt x="14074" y="33847"/>
                    </a:cubicBezTo>
                    <a:lnTo>
                      <a:pt x="26931" y="13330"/>
                    </a:lnTo>
                    <a:cubicBezTo>
                      <a:pt x="16635" y="3687"/>
                      <a:pt x="10427" y="0"/>
                      <a:pt x="6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6"/>
              <p:cNvSpPr/>
              <p:nvPr/>
            </p:nvSpPr>
            <p:spPr>
              <a:xfrm flipH="1">
                <a:off x="6234761" y="2598815"/>
                <a:ext cx="1219423" cy="1663116"/>
              </a:xfrm>
              <a:custGeom>
                <a:avLst/>
                <a:gdLst/>
                <a:ahLst/>
                <a:cxnLst/>
                <a:rect l="l" t="t" r="r" b="b"/>
                <a:pathLst>
                  <a:path w="44166" h="60236" extrusionOk="0">
                    <a:moveTo>
                      <a:pt x="19942" y="0"/>
                    </a:moveTo>
                    <a:cubicBezTo>
                      <a:pt x="13849" y="0"/>
                      <a:pt x="7594" y="2474"/>
                      <a:pt x="4256" y="9961"/>
                    </a:cubicBezTo>
                    <a:cubicBezTo>
                      <a:pt x="0" y="19475"/>
                      <a:pt x="1034" y="57439"/>
                      <a:pt x="1034" y="57439"/>
                    </a:cubicBezTo>
                    <a:cubicBezTo>
                      <a:pt x="8572" y="59536"/>
                      <a:pt x="15877" y="60235"/>
                      <a:pt x="22267" y="60235"/>
                    </a:cubicBezTo>
                    <a:cubicBezTo>
                      <a:pt x="35047" y="60235"/>
                      <a:pt x="44165" y="57439"/>
                      <a:pt x="44165" y="57439"/>
                    </a:cubicBezTo>
                    <a:cubicBezTo>
                      <a:pt x="39971" y="19262"/>
                      <a:pt x="32189" y="1967"/>
                      <a:pt x="24864" y="508"/>
                    </a:cubicBezTo>
                    <a:cubicBezTo>
                      <a:pt x="23278" y="187"/>
                      <a:pt x="21616" y="0"/>
                      <a:pt x="199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6"/>
              <p:cNvSpPr/>
              <p:nvPr/>
            </p:nvSpPr>
            <p:spPr>
              <a:xfrm flipH="1">
                <a:off x="6691308" y="2186504"/>
                <a:ext cx="373480" cy="533149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9310" extrusionOk="0">
                    <a:moveTo>
                      <a:pt x="1" y="0"/>
                    </a:moveTo>
                    <a:lnTo>
                      <a:pt x="578" y="15958"/>
                    </a:lnTo>
                    <a:cubicBezTo>
                      <a:pt x="578" y="15958"/>
                      <a:pt x="3746" y="19309"/>
                      <a:pt x="10322" y="19309"/>
                    </a:cubicBezTo>
                    <a:cubicBezTo>
                      <a:pt x="11312" y="19309"/>
                      <a:pt x="12381" y="19233"/>
                      <a:pt x="13527" y="19058"/>
                    </a:cubicBezTo>
                    <a:lnTo>
                      <a:pt x="13527" y="7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6"/>
              <p:cNvSpPr/>
              <p:nvPr/>
            </p:nvSpPr>
            <p:spPr>
              <a:xfrm flipH="1">
                <a:off x="6421060" y="1795895"/>
                <a:ext cx="580776" cy="666920"/>
              </a:xfrm>
              <a:custGeom>
                <a:avLst/>
                <a:gdLst/>
                <a:ahLst/>
                <a:cxnLst/>
                <a:rect l="l" t="t" r="r" b="b"/>
                <a:pathLst>
                  <a:path w="21035" h="24155" extrusionOk="0">
                    <a:moveTo>
                      <a:pt x="10148" y="0"/>
                    </a:moveTo>
                    <a:cubicBezTo>
                      <a:pt x="5464" y="0"/>
                      <a:pt x="1" y="1107"/>
                      <a:pt x="1" y="1107"/>
                    </a:cubicBezTo>
                    <a:lnTo>
                      <a:pt x="335" y="19922"/>
                    </a:lnTo>
                    <a:cubicBezTo>
                      <a:pt x="335" y="19922"/>
                      <a:pt x="4151" y="24155"/>
                      <a:pt x="9058" y="24155"/>
                    </a:cubicBezTo>
                    <a:cubicBezTo>
                      <a:pt x="10907" y="24155"/>
                      <a:pt x="12911" y="23554"/>
                      <a:pt x="14925" y="21898"/>
                    </a:cubicBezTo>
                    <a:cubicBezTo>
                      <a:pt x="21034" y="16913"/>
                      <a:pt x="16749" y="955"/>
                      <a:pt x="13800" y="317"/>
                    </a:cubicBezTo>
                    <a:cubicBezTo>
                      <a:pt x="12740" y="89"/>
                      <a:pt x="11475" y="0"/>
                      <a:pt x="1014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6"/>
              <p:cNvSpPr/>
              <p:nvPr/>
            </p:nvSpPr>
            <p:spPr>
              <a:xfrm flipH="1">
                <a:off x="6384980" y="1651850"/>
                <a:ext cx="834209" cy="686550"/>
              </a:xfrm>
              <a:custGeom>
                <a:avLst/>
                <a:gdLst/>
                <a:ahLst/>
                <a:cxnLst/>
                <a:rect l="l" t="t" r="r" b="b"/>
                <a:pathLst>
                  <a:path w="30214" h="24866" extrusionOk="0">
                    <a:moveTo>
                      <a:pt x="14090" y="0"/>
                    </a:moveTo>
                    <a:cubicBezTo>
                      <a:pt x="13480" y="0"/>
                      <a:pt x="12893" y="22"/>
                      <a:pt x="12341" y="63"/>
                    </a:cubicBezTo>
                    <a:cubicBezTo>
                      <a:pt x="6140" y="549"/>
                      <a:pt x="1368" y="3923"/>
                      <a:pt x="669" y="9941"/>
                    </a:cubicBezTo>
                    <a:cubicBezTo>
                      <a:pt x="0" y="15686"/>
                      <a:pt x="2614" y="24319"/>
                      <a:pt x="5076" y="24866"/>
                    </a:cubicBezTo>
                    <a:lnTo>
                      <a:pt x="8389" y="22130"/>
                    </a:lnTo>
                    <a:cubicBezTo>
                      <a:pt x="8480" y="20124"/>
                      <a:pt x="9423" y="9486"/>
                      <a:pt x="9423" y="9486"/>
                    </a:cubicBezTo>
                    <a:cubicBezTo>
                      <a:pt x="9423" y="9486"/>
                      <a:pt x="13136" y="9601"/>
                      <a:pt x="16185" y="9601"/>
                    </a:cubicBezTo>
                    <a:cubicBezTo>
                      <a:pt x="17273" y="9601"/>
                      <a:pt x="18278" y="9586"/>
                      <a:pt x="18997" y="9546"/>
                    </a:cubicBezTo>
                    <a:cubicBezTo>
                      <a:pt x="23162" y="9334"/>
                      <a:pt x="30213" y="9759"/>
                      <a:pt x="26414" y="4440"/>
                    </a:cubicBezTo>
                    <a:cubicBezTo>
                      <a:pt x="24065" y="1130"/>
                      <a:pt x="18482" y="0"/>
                      <a:pt x="14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6"/>
              <p:cNvSpPr/>
              <p:nvPr/>
            </p:nvSpPr>
            <p:spPr>
              <a:xfrm flipH="1">
                <a:off x="6987540" y="2168806"/>
                <a:ext cx="212459" cy="189239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854" extrusionOk="0">
                    <a:moveTo>
                      <a:pt x="4492" y="0"/>
                    </a:moveTo>
                    <a:cubicBezTo>
                      <a:pt x="3754" y="0"/>
                      <a:pt x="2953" y="239"/>
                      <a:pt x="2162" y="915"/>
                    </a:cubicBezTo>
                    <a:cubicBezTo>
                      <a:pt x="0" y="2782"/>
                      <a:pt x="1174" y="6853"/>
                      <a:pt x="4753" y="6853"/>
                    </a:cubicBezTo>
                    <a:cubicBezTo>
                      <a:pt x="5603" y="6853"/>
                      <a:pt x="6587" y="6624"/>
                      <a:pt x="7694" y="6082"/>
                    </a:cubicBezTo>
                    <a:lnTo>
                      <a:pt x="7694" y="1401"/>
                    </a:lnTo>
                    <a:cubicBezTo>
                      <a:pt x="7694" y="1401"/>
                      <a:pt x="6279" y="0"/>
                      <a:pt x="4492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6"/>
              <p:cNvSpPr/>
              <p:nvPr/>
            </p:nvSpPr>
            <p:spPr>
              <a:xfrm flipH="1">
                <a:off x="5712730" y="2763899"/>
                <a:ext cx="477543" cy="772942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7995" extrusionOk="0">
                    <a:moveTo>
                      <a:pt x="17295" y="0"/>
                    </a:moveTo>
                    <a:lnTo>
                      <a:pt x="3739" y="2584"/>
                    </a:lnTo>
                    <a:lnTo>
                      <a:pt x="0" y="27995"/>
                    </a:lnTo>
                    <a:lnTo>
                      <a:pt x="14104" y="24621"/>
                    </a:lnTo>
                    <a:lnTo>
                      <a:pt x="172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6"/>
              <p:cNvSpPr/>
              <p:nvPr/>
            </p:nvSpPr>
            <p:spPr>
              <a:xfrm flipH="1">
                <a:off x="5982158" y="2766688"/>
                <a:ext cx="1502812" cy="1221273"/>
              </a:xfrm>
              <a:custGeom>
                <a:avLst/>
                <a:gdLst/>
                <a:ahLst/>
                <a:cxnLst/>
                <a:rect l="l" t="t" r="r" b="b"/>
                <a:pathLst>
                  <a:path w="54430" h="44233" extrusionOk="0">
                    <a:moveTo>
                      <a:pt x="10428" y="0"/>
                    </a:moveTo>
                    <a:cubicBezTo>
                      <a:pt x="1154" y="0"/>
                      <a:pt x="0" y="16690"/>
                      <a:pt x="1419" y="27012"/>
                    </a:cubicBezTo>
                    <a:cubicBezTo>
                      <a:pt x="2751" y="36778"/>
                      <a:pt x="12001" y="44233"/>
                      <a:pt x="22598" y="44233"/>
                    </a:cubicBezTo>
                    <a:cubicBezTo>
                      <a:pt x="24337" y="44233"/>
                      <a:pt x="26112" y="44032"/>
                      <a:pt x="27894" y="43608"/>
                    </a:cubicBezTo>
                    <a:cubicBezTo>
                      <a:pt x="40599" y="40629"/>
                      <a:pt x="48046" y="26830"/>
                      <a:pt x="48046" y="26830"/>
                    </a:cubicBezTo>
                    <a:cubicBezTo>
                      <a:pt x="54429" y="25371"/>
                      <a:pt x="53821" y="18896"/>
                      <a:pt x="53821" y="18896"/>
                    </a:cubicBezTo>
                    <a:cubicBezTo>
                      <a:pt x="54277" y="17286"/>
                      <a:pt x="53487" y="16465"/>
                      <a:pt x="53487" y="16465"/>
                    </a:cubicBezTo>
                    <a:cubicBezTo>
                      <a:pt x="54005" y="15285"/>
                      <a:pt x="53972" y="13669"/>
                      <a:pt x="53391" y="13669"/>
                    </a:cubicBezTo>
                    <a:cubicBezTo>
                      <a:pt x="53118" y="13669"/>
                      <a:pt x="52725" y="14024"/>
                      <a:pt x="52210" y="14945"/>
                    </a:cubicBezTo>
                    <a:cubicBezTo>
                      <a:pt x="50600" y="17802"/>
                      <a:pt x="48229" y="19960"/>
                      <a:pt x="48229" y="19960"/>
                    </a:cubicBezTo>
                    <a:lnTo>
                      <a:pt x="48806" y="16526"/>
                    </a:lnTo>
                    <a:lnTo>
                      <a:pt x="48806" y="16526"/>
                    </a:lnTo>
                    <a:cubicBezTo>
                      <a:pt x="46040" y="17286"/>
                      <a:pt x="44703" y="23669"/>
                      <a:pt x="44703" y="23669"/>
                    </a:cubicBezTo>
                    <a:cubicBezTo>
                      <a:pt x="44703" y="23669"/>
                      <a:pt x="33594" y="31099"/>
                      <a:pt x="25704" y="31099"/>
                    </a:cubicBezTo>
                    <a:cubicBezTo>
                      <a:pt x="24839" y="31099"/>
                      <a:pt x="24012" y="31010"/>
                      <a:pt x="23243" y="30812"/>
                    </a:cubicBezTo>
                    <a:cubicBezTo>
                      <a:pt x="15432" y="28805"/>
                      <a:pt x="17803" y="1845"/>
                      <a:pt x="13213" y="446"/>
                    </a:cubicBezTo>
                    <a:cubicBezTo>
                      <a:pt x="12212" y="143"/>
                      <a:pt x="11285" y="0"/>
                      <a:pt x="10428" y="0"/>
                    </a:cubicBezTo>
                    <a:close/>
                  </a:path>
                </a:pathLst>
              </a:custGeom>
              <a:solidFill>
                <a:srgbClr val="F1A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6"/>
              <p:cNvSpPr/>
              <p:nvPr/>
            </p:nvSpPr>
            <p:spPr>
              <a:xfrm flipH="1">
                <a:off x="6878461" y="2665302"/>
                <a:ext cx="610126" cy="936172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33907" extrusionOk="0">
                    <a:moveTo>
                      <a:pt x="12274" y="0"/>
                    </a:moveTo>
                    <a:cubicBezTo>
                      <a:pt x="12146" y="0"/>
                      <a:pt x="12016" y="5"/>
                      <a:pt x="11885" y="15"/>
                    </a:cubicBezTo>
                    <a:cubicBezTo>
                      <a:pt x="2493" y="684"/>
                      <a:pt x="213" y="11413"/>
                      <a:pt x="0" y="33906"/>
                    </a:cubicBezTo>
                    <a:cubicBezTo>
                      <a:pt x="0" y="33906"/>
                      <a:pt x="8967" y="32751"/>
                      <a:pt x="22098" y="23936"/>
                    </a:cubicBezTo>
                    <a:cubicBezTo>
                      <a:pt x="22098" y="23936"/>
                      <a:pt x="21300" y="0"/>
                      <a:pt x="12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  <p:grpSp>
          <p:nvGrpSpPr>
            <p:cNvPr id="307" name="Google Shape;307;p36"/>
            <p:cNvGrpSpPr/>
            <p:nvPr/>
          </p:nvGrpSpPr>
          <p:grpSpPr>
            <a:xfrm>
              <a:off x="4540151" y="3579200"/>
              <a:ext cx="4603842" cy="1580125"/>
              <a:chOff x="4571976" y="3579200"/>
              <a:chExt cx="4603842" cy="1580125"/>
            </a:xfrm>
          </p:grpSpPr>
          <p:grpSp>
            <p:nvGrpSpPr>
              <p:cNvPr id="308" name="Google Shape;308;p36"/>
              <p:cNvGrpSpPr/>
              <p:nvPr/>
            </p:nvGrpSpPr>
            <p:grpSpPr>
              <a:xfrm>
                <a:off x="4953001" y="3579200"/>
                <a:ext cx="1781686" cy="968346"/>
                <a:chOff x="4428400" y="3317850"/>
                <a:chExt cx="1904325" cy="1035000"/>
              </a:xfrm>
            </p:grpSpPr>
            <p:sp>
              <p:nvSpPr>
                <p:cNvPr id="309" name="Google Shape;309;p36"/>
                <p:cNvSpPr/>
                <p:nvPr/>
              </p:nvSpPr>
              <p:spPr>
                <a:xfrm>
                  <a:off x="5002875" y="4254025"/>
                  <a:ext cx="1329850" cy="9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94" h="3804" extrusionOk="0">
                      <a:moveTo>
                        <a:pt x="1885" y="1"/>
                      </a:moveTo>
                      <a:cubicBezTo>
                        <a:pt x="821" y="1"/>
                        <a:pt x="1" y="882"/>
                        <a:pt x="1" y="1916"/>
                      </a:cubicBezTo>
                      <a:cubicBezTo>
                        <a:pt x="1" y="2980"/>
                        <a:pt x="882" y="3800"/>
                        <a:pt x="1885" y="3800"/>
                      </a:cubicBezTo>
                      <a:lnTo>
                        <a:pt x="51248" y="3800"/>
                      </a:lnTo>
                      <a:cubicBezTo>
                        <a:pt x="51283" y="3802"/>
                        <a:pt x="51317" y="3803"/>
                        <a:pt x="51351" y="3803"/>
                      </a:cubicBezTo>
                      <a:cubicBezTo>
                        <a:pt x="52368" y="3803"/>
                        <a:pt x="53193" y="2945"/>
                        <a:pt x="53193" y="1916"/>
                      </a:cubicBezTo>
                      <a:cubicBezTo>
                        <a:pt x="53193" y="852"/>
                        <a:pt x="52312" y="1"/>
                        <a:pt x="513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6"/>
                <p:cNvSpPr/>
                <p:nvPr/>
              </p:nvSpPr>
              <p:spPr>
                <a:xfrm>
                  <a:off x="4428400" y="3317850"/>
                  <a:ext cx="1304000" cy="10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0" h="41400" extrusionOk="0">
                      <a:moveTo>
                        <a:pt x="3800" y="0"/>
                      </a:moveTo>
                      <a:cubicBezTo>
                        <a:pt x="1703" y="0"/>
                        <a:pt x="0" y="1703"/>
                        <a:pt x="0" y="3800"/>
                      </a:cubicBezTo>
                      <a:lnTo>
                        <a:pt x="0" y="37600"/>
                      </a:lnTo>
                      <a:cubicBezTo>
                        <a:pt x="0" y="39697"/>
                        <a:pt x="1703" y="41399"/>
                        <a:pt x="3800" y="41399"/>
                      </a:cubicBezTo>
                      <a:lnTo>
                        <a:pt x="48360" y="41399"/>
                      </a:lnTo>
                      <a:cubicBezTo>
                        <a:pt x="50457" y="41399"/>
                        <a:pt x="52159" y="39697"/>
                        <a:pt x="52159" y="37600"/>
                      </a:cubicBezTo>
                      <a:lnTo>
                        <a:pt x="52159" y="3800"/>
                      </a:lnTo>
                      <a:cubicBezTo>
                        <a:pt x="52159" y="1703"/>
                        <a:pt x="50457" y="0"/>
                        <a:pt x="483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36"/>
              <p:cNvGrpSpPr/>
              <p:nvPr/>
            </p:nvGrpSpPr>
            <p:grpSpPr>
              <a:xfrm>
                <a:off x="4571976" y="4514025"/>
                <a:ext cx="4603842" cy="645300"/>
                <a:chOff x="3789375" y="4514025"/>
                <a:chExt cx="5386500" cy="645300"/>
              </a:xfrm>
            </p:grpSpPr>
            <p:sp>
              <p:nvSpPr>
                <p:cNvPr id="312" name="Google Shape;312;p36"/>
                <p:cNvSpPr/>
                <p:nvPr/>
              </p:nvSpPr>
              <p:spPr>
                <a:xfrm>
                  <a:off x="4897800" y="4514025"/>
                  <a:ext cx="3283200" cy="645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3" name="Google Shape;313;p36"/>
                <p:cNvCxnSpPr/>
                <p:nvPr/>
              </p:nvCxnSpPr>
              <p:spPr>
                <a:xfrm>
                  <a:off x="3789375" y="4528125"/>
                  <a:ext cx="5386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4" name="Google Shape;314;p36"/>
              <p:cNvSpPr/>
              <p:nvPr/>
            </p:nvSpPr>
            <p:spPr>
              <a:xfrm>
                <a:off x="5451000" y="3988825"/>
                <a:ext cx="149100" cy="149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/>
          <p:nvPr/>
        </p:nvSpPr>
        <p:spPr>
          <a:xfrm>
            <a:off x="3380175" y="1990050"/>
            <a:ext cx="57639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title"/>
          </p:nvPr>
        </p:nvSpPr>
        <p:spPr>
          <a:xfrm>
            <a:off x="3900850" y="1289850"/>
            <a:ext cx="4897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&amp; Methods</a:t>
            </a:r>
            <a:endParaRPr/>
          </a:p>
        </p:txBody>
      </p:sp>
      <p:grpSp>
        <p:nvGrpSpPr>
          <p:cNvPr id="321" name="Google Shape;321;p37"/>
          <p:cNvGrpSpPr/>
          <p:nvPr/>
        </p:nvGrpSpPr>
        <p:grpSpPr>
          <a:xfrm>
            <a:off x="914684" y="1289853"/>
            <a:ext cx="2797912" cy="3832831"/>
            <a:chOff x="713225" y="1168825"/>
            <a:chExt cx="2742782" cy="3757309"/>
          </a:xfrm>
        </p:grpSpPr>
        <p:sp>
          <p:nvSpPr>
            <p:cNvPr id="322" name="Google Shape;322;p37"/>
            <p:cNvSpPr/>
            <p:nvPr/>
          </p:nvSpPr>
          <p:spPr>
            <a:xfrm>
              <a:off x="2200266" y="1968468"/>
              <a:ext cx="498490" cy="463309"/>
            </a:xfrm>
            <a:custGeom>
              <a:avLst/>
              <a:gdLst/>
              <a:ahLst/>
              <a:cxnLst/>
              <a:rect l="l" t="t" r="r" b="b"/>
              <a:pathLst>
                <a:path w="18208" h="16923" extrusionOk="0">
                  <a:moveTo>
                    <a:pt x="4921" y="1"/>
                  </a:moveTo>
                  <a:cubicBezTo>
                    <a:pt x="4735" y="1"/>
                    <a:pt x="4570" y="43"/>
                    <a:pt x="4438" y="131"/>
                  </a:cubicBezTo>
                  <a:lnTo>
                    <a:pt x="1034" y="2654"/>
                  </a:lnTo>
                  <a:lnTo>
                    <a:pt x="973" y="2684"/>
                  </a:lnTo>
                  <a:lnTo>
                    <a:pt x="517" y="3019"/>
                  </a:lnTo>
                  <a:cubicBezTo>
                    <a:pt x="0" y="3414"/>
                    <a:pt x="304" y="4417"/>
                    <a:pt x="1186" y="5359"/>
                  </a:cubicBezTo>
                  <a:lnTo>
                    <a:pt x="11277" y="15846"/>
                  </a:lnTo>
                  <a:cubicBezTo>
                    <a:pt x="11938" y="16530"/>
                    <a:pt x="12719" y="16923"/>
                    <a:pt x="13299" y="16923"/>
                  </a:cubicBezTo>
                  <a:cubicBezTo>
                    <a:pt x="13492" y="16923"/>
                    <a:pt x="13663" y="16879"/>
                    <a:pt x="13800" y="16788"/>
                  </a:cubicBezTo>
                  <a:lnTo>
                    <a:pt x="17204" y="14265"/>
                  </a:lnTo>
                  <a:lnTo>
                    <a:pt x="17265" y="14235"/>
                  </a:lnTo>
                  <a:lnTo>
                    <a:pt x="17721" y="13900"/>
                  </a:lnTo>
                  <a:cubicBezTo>
                    <a:pt x="18207" y="13505"/>
                    <a:pt x="17934" y="12441"/>
                    <a:pt x="17052" y="11590"/>
                  </a:cubicBezTo>
                  <a:lnTo>
                    <a:pt x="6961" y="1104"/>
                  </a:lnTo>
                  <a:cubicBezTo>
                    <a:pt x="6293" y="413"/>
                    <a:pt x="5502" y="1"/>
                    <a:pt x="4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2215241" y="1968468"/>
              <a:ext cx="483514" cy="452851"/>
            </a:xfrm>
            <a:custGeom>
              <a:avLst/>
              <a:gdLst/>
              <a:ahLst/>
              <a:cxnLst/>
              <a:rect l="l" t="t" r="r" b="b"/>
              <a:pathLst>
                <a:path w="17661" h="16541" extrusionOk="0">
                  <a:moveTo>
                    <a:pt x="4374" y="1"/>
                  </a:moveTo>
                  <a:cubicBezTo>
                    <a:pt x="4188" y="1"/>
                    <a:pt x="4023" y="43"/>
                    <a:pt x="3891" y="131"/>
                  </a:cubicBezTo>
                  <a:lnTo>
                    <a:pt x="487" y="2654"/>
                  </a:lnTo>
                  <a:cubicBezTo>
                    <a:pt x="0" y="3019"/>
                    <a:pt x="243" y="4052"/>
                    <a:pt x="1125" y="4964"/>
                  </a:cubicBezTo>
                  <a:lnTo>
                    <a:pt x="11247" y="15451"/>
                  </a:lnTo>
                  <a:cubicBezTo>
                    <a:pt x="11882" y="16131"/>
                    <a:pt x="12669" y="16541"/>
                    <a:pt x="13242" y="16541"/>
                  </a:cubicBezTo>
                  <a:cubicBezTo>
                    <a:pt x="13438" y="16541"/>
                    <a:pt x="13608" y="16493"/>
                    <a:pt x="13739" y="16393"/>
                  </a:cubicBezTo>
                  <a:lnTo>
                    <a:pt x="17174" y="13900"/>
                  </a:lnTo>
                  <a:cubicBezTo>
                    <a:pt x="17660" y="13505"/>
                    <a:pt x="17387" y="12502"/>
                    <a:pt x="16505" y="11590"/>
                  </a:cubicBezTo>
                  <a:lnTo>
                    <a:pt x="6414" y="1104"/>
                  </a:lnTo>
                  <a:cubicBezTo>
                    <a:pt x="5746" y="413"/>
                    <a:pt x="4955" y="1"/>
                    <a:pt x="4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2236869" y="1987905"/>
              <a:ext cx="438588" cy="413154"/>
            </a:xfrm>
            <a:custGeom>
              <a:avLst/>
              <a:gdLst/>
              <a:ahLst/>
              <a:cxnLst/>
              <a:rect l="l" t="t" r="r" b="b"/>
              <a:pathLst>
                <a:path w="16020" h="15091" extrusionOk="0">
                  <a:moveTo>
                    <a:pt x="4005" y="0"/>
                  </a:moveTo>
                  <a:cubicBezTo>
                    <a:pt x="3887" y="0"/>
                    <a:pt x="3785" y="29"/>
                    <a:pt x="3709" y="90"/>
                  </a:cubicBezTo>
                  <a:lnTo>
                    <a:pt x="304" y="2582"/>
                  </a:lnTo>
                  <a:cubicBezTo>
                    <a:pt x="0" y="2825"/>
                    <a:pt x="152" y="3433"/>
                    <a:pt x="669" y="3950"/>
                  </a:cubicBezTo>
                  <a:lnTo>
                    <a:pt x="10791" y="14437"/>
                  </a:lnTo>
                  <a:cubicBezTo>
                    <a:pt x="11182" y="14851"/>
                    <a:pt x="11678" y="15091"/>
                    <a:pt x="12027" y="15091"/>
                  </a:cubicBezTo>
                  <a:cubicBezTo>
                    <a:pt x="12140" y="15091"/>
                    <a:pt x="12237" y="15066"/>
                    <a:pt x="12311" y="15014"/>
                  </a:cubicBezTo>
                  <a:lnTo>
                    <a:pt x="15715" y="12491"/>
                  </a:lnTo>
                  <a:cubicBezTo>
                    <a:pt x="16019" y="12278"/>
                    <a:pt x="15867" y="11671"/>
                    <a:pt x="15350" y="11123"/>
                  </a:cubicBezTo>
                  <a:lnTo>
                    <a:pt x="5229" y="637"/>
                  </a:lnTo>
                  <a:cubicBezTo>
                    <a:pt x="4842" y="251"/>
                    <a:pt x="4354" y="0"/>
                    <a:pt x="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2819360" y="4297011"/>
              <a:ext cx="416111" cy="522527"/>
            </a:xfrm>
            <a:custGeom>
              <a:avLst/>
              <a:gdLst/>
              <a:ahLst/>
              <a:cxnLst/>
              <a:rect l="l" t="t" r="r" b="b"/>
              <a:pathLst>
                <a:path w="15199" h="19086" extrusionOk="0">
                  <a:moveTo>
                    <a:pt x="10305" y="0"/>
                  </a:moveTo>
                  <a:lnTo>
                    <a:pt x="5198" y="2250"/>
                  </a:lnTo>
                  <a:lnTo>
                    <a:pt x="9879" y="10639"/>
                  </a:lnTo>
                  <a:lnTo>
                    <a:pt x="5198" y="18116"/>
                  </a:lnTo>
                  <a:cubicBezTo>
                    <a:pt x="5198" y="18116"/>
                    <a:pt x="0" y="18572"/>
                    <a:pt x="608" y="18937"/>
                  </a:cubicBezTo>
                  <a:cubicBezTo>
                    <a:pt x="811" y="19048"/>
                    <a:pt x="1942" y="19085"/>
                    <a:pt x="3361" y="19085"/>
                  </a:cubicBezTo>
                  <a:cubicBezTo>
                    <a:pt x="6198" y="19085"/>
                    <a:pt x="10183" y="18937"/>
                    <a:pt x="10183" y="18937"/>
                  </a:cubicBezTo>
                  <a:lnTo>
                    <a:pt x="15198" y="12463"/>
                  </a:lnTo>
                  <a:lnTo>
                    <a:pt x="10305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766113" y="4559142"/>
              <a:ext cx="481844" cy="264631"/>
            </a:xfrm>
            <a:custGeom>
              <a:avLst/>
              <a:gdLst/>
              <a:ahLst/>
              <a:cxnLst/>
              <a:rect l="l" t="t" r="r" b="b"/>
              <a:pathLst>
                <a:path w="17600" h="9666" extrusionOk="0">
                  <a:moveTo>
                    <a:pt x="15988" y="0"/>
                  </a:moveTo>
                  <a:lnTo>
                    <a:pt x="11490" y="8784"/>
                  </a:lnTo>
                  <a:lnTo>
                    <a:pt x="7629" y="7447"/>
                  </a:lnTo>
                  <a:cubicBezTo>
                    <a:pt x="7629" y="7447"/>
                    <a:pt x="0" y="9666"/>
                    <a:pt x="1307" y="9666"/>
                  </a:cubicBezTo>
                  <a:cubicBezTo>
                    <a:pt x="2584" y="9666"/>
                    <a:pt x="12280" y="9544"/>
                    <a:pt x="12280" y="9544"/>
                  </a:cubicBezTo>
                  <a:lnTo>
                    <a:pt x="17143" y="2918"/>
                  </a:lnTo>
                  <a:cubicBezTo>
                    <a:pt x="17143" y="2918"/>
                    <a:pt x="17599" y="1246"/>
                    <a:pt x="15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187164" y="4619863"/>
              <a:ext cx="48294" cy="206399"/>
            </a:xfrm>
            <a:custGeom>
              <a:avLst/>
              <a:gdLst/>
              <a:ahLst/>
              <a:cxnLst/>
              <a:rect l="l" t="t" r="r" b="b"/>
              <a:pathLst>
                <a:path w="1764" h="7539" extrusionOk="0">
                  <a:moveTo>
                    <a:pt x="1763" y="1"/>
                  </a:moveTo>
                  <a:lnTo>
                    <a:pt x="517" y="761"/>
                  </a:lnTo>
                  <a:lnTo>
                    <a:pt x="0" y="7539"/>
                  </a:lnTo>
                  <a:lnTo>
                    <a:pt x="578" y="753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050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962375" y="4349437"/>
              <a:ext cx="420382" cy="575886"/>
            </a:xfrm>
            <a:custGeom>
              <a:avLst/>
              <a:gdLst/>
              <a:ahLst/>
              <a:cxnLst/>
              <a:rect l="l" t="t" r="r" b="b"/>
              <a:pathLst>
                <a:path w="15355" h="21035" extrusionOk="0">
                  <a:moveTo>
                    <a:pt x="14959" y="0"/>
                  </a:moveTo>
                  <a:lnTo>
                    <a:pt x="9883" y="2219"/>
                  </a:lnTo>
                  <a:lnTo>
                    <a:pt x="10309" y="13131"/>
                  </a:lnTo>
                  <a:lnTo>
                    <a:pt x="3561" y="20365"/>
                  </a:lnTo>
                  <a:cubicBezTo>
                    <a:pt x="3561" y="20365"/>
                    <a:pt x="2184" y="20280"/>
                    <a:pt x="1188" y="20280"/>
                  </a:cubicBezTo>
                  <a:cubicBezTo>
                    <a:pt x="504" y="20280"/>
                    <a:pt x="0" y="20320"/>
                    <a:pt x="248" y="20457"/>
                  </a:cubicBezTo>
                  <a:cubicBezTo>
                    <a:pt x="856" y="20821"/>
                    <a:pt x="8607" y="21034"/>
                    <a:pt x="8607" y="21034"/>
                  </a:cubicBezTo>
                  <a:lnTo>
                    <a:pt x="15354" y="14043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2888431" y="4641518"/>
              <a:ext cx="518448" cy="284616"/>
            </a:xfrm>
            <a:custGeom>
              <a:avLst/>
              <a:gdLst/>
              <a:ahLst/>
              <a:cxnLst/>
              <a:rect l="l" t="t" r="r" b="b"/>
              <a:pathLst>
                <a:path w="18937" h="10396" extrusionOk="0">
                  <a:moveTo>
                    <a:pt x="17995" y="0"/>
                  </a:moveTo>
                  <a:lnTo>
                    <a:pt x="10639" y="9453"/>
                  </a:lnTo>
                  <a:lnTo>
                    <a:pt x="7660" y="8207"/>
                  </a:lnTo>
                  <a:cubicBezTo>
                    <a:pt x="7660" y="8207"/>
                    <a:pt x="0" y="10395"/>
                    <a:pt x="1307" y="10395"/>
                  </a:cubicBezTo>
                  <a:lnTo>
                    <a:pt x="11308" y="10395"/>
                  </a:lnTo>
                  <a:lnTo>
                    <a:pt x="18238" y="3344"/>
                  </a:lnTo>
                  <a:cubicBezTo>
                    <a:pt x="18238" y="3344"/>
                    <a:pt x="18937" y="1702"/>
                    <a:pt x="17995" y="0"/>
                  </a:cubicBezTo>
                  <a:close/>
                </a:path>
              </a:pathLst>
            </a:custGeom>
            <a:solidFill>
              <a:srgbClr val="0506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343594" y="4719733"/>
              <a:ext cx="49143" cy="206399"/>
            </a:xfrm>
            <a:custGeom>
              <a:avLst/>
              <a:gdLst/>
              <a:ahLst/>
              <a:cxnLst/>
              <a:rect l="l" t="t" r="r" b="b"/>
              <a:pathLst>
                <a:path w="1795" h="7539" extrusionOk="0">
                  <a:moveTo>
                    <a:pt x="1794" y="0"/>
                  </a:moveTo>
                  <a:lnTo>
                    <a:pt x="487" y="760"/>
                  </a:lnTo>
                  <a:lnTo>
                    <a:pt x="1" y="7538"/>
                  </a:lnTo>
                  <a:lnTo>
                    <a:pt x="578" y="753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2506473" y="2595310"/>
              <a:ext cx="949534" cy="1911579"/>
            </a:xfrm>
            <a:custGeom>
              <a:avLst/>
              <a:gdLst/>
              <a:ahLst/>
              <a:cxnLst/>
              <a:rect l="l" t="t" r="r" b="b"/>
              <a:pathLst>
                <a:path w="34683" h="69823" extrusionOk="0">
                  <a:moveTo>
                    <a:pt x="28360" y="0"/>
                  </a:moveTo>
                  <a:lnTo>
                    <a:pt x="9910" y="396"/>
                  </a:lnTo>
                  <a:cubicBezTo>
                    <a:pt x="9910" y="396"/>
                    <a:pt x="1" y="30974"/>
                    <a:pt x="700" y="32372"/>
                  </a:cubicBezTo>
                  <a:cubicBezTo>
                    <a:pt x="1429" y="33770"/>
                    <a:pt x="14712" y="67509"/>
                    <a:pt x="14712" y="67509"/>
                  </a:cubicBezTo>
                  <a:cubicBezTo>
                    <a:pt x="14712" y="67509"/>
                    <a:pt x="22129" y="66384"/>
                    <a:pt x="24834" y="64409"/>
                  </a:cubicBezTo>
                  <a:lnTo>
                    <a:pt x="10426" y="30974"/>
                  </a:lnTo>
                  <a:lnTo>
                    <a:pt x="17965" y="13344"/>
                  </a:lnTo>
                  <a:cubicBezTo>
                    <a:pt x="17965" y="13344"/>
                    <a:pt x="25655" y="57114"/>
                    <a:pt x="25077" y="69637"/>
                  </a:cubicBezTo>
                  <a:cubicBezTo>
                    <a:pt x="25077" y="69637"/>
                    <a:pt x="26187" y="69823"/>
                    <a:pt x="27963" y="69823"/>
                  </a:cubicBezTo>
                  <a:cubicBezTo>
                    <a:pt x="29702" y="69823"/>
                    <a:pt x="32081" y="69644"/>
                    <a:pt x="34682" y="68938"/>
                  </a:cubicBezTo>
                  <a:cubicBezTo>
                    <a:pt x="34682" y="68938"/>
                    <a:pt x="34530" y="44804"/>
                    <a:pt x="32007" y="32493"/>
                  </a:cubicBezTo>
                  <a:cubicBezTo>
                    <a:pt x="32007" y="32493"/>
                    <a:pt x="32767" y="9697"/>
                    <a:pt x="28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972477" y="1495236"/>
              <a:ext cx="176448" cy="328859"/>
            </a:xfrm>
            <a:custGeom>
              <a:avLst/>
              <a:gdLst/>
              <a:ahLst/>
              <a:cxnLst/>
              <a:rect l="l" t="t" r="r" b="b"/>
              <a:pathLst>
                <a:path w="6445" h="12012" extrusionOk="0">
                  <a:moveTo>
                    <a:pt x="3709" y="1"/>
                  </a:moveTo>
                  <a:lnTo>
                    <a:pt x="304" y="1156"/>
                  </a:lnTo>
                  <a:lnTo>
                    <a:pt x="0" y="11885"/>
                  </a:lnTo>
                  <a:cubicBezTo>
                    <a:pt x="463" y="11973"/>
                    <a:pt x="904" y="12011"/>
                    <a:pt x="1323" y="12011"/>
                  </a:cubicBezTo>
                  <a:cubicBezTo>
                    <a:pt x="4541" y="12011"/>
                    <a:pt x="6444" y="9727"/>
                    <a:pt x="6444" y="9727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B4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2848489" y="1342967"/>
              <a:ext cx="244673" cy="261647"/>
            </a:xfrm>
            <a:custGeom>
              <a:avLst/>
              <a:gdLst/>
              <a:ahLst/>
              <a:cxnLst/>
              <a:rect l="l" t="t" r="r" b="b"/>
              <a:pathLst>
                <a:path w="8937" h="9557" extrusionOk="0">
                  <a:moveTo>
                    <a:pt x="943" y="0"/>
                  </a:moveTo>
                  <a:cubicBezTo>
                    <a:pt x="943" y="0"/>
                    <a:pt x="0" y="8389"/>
                    <a:pt x="2706" y="9392"/>
                  </a:cubicBezTo>
                  <a:cubicBezTo>
                    <a:pt x="3014" y="9507"/>
                    <a:pt x="3347" y="9557"/>
                    <a:pt x="3694" y="9557"/>
                  </a:cubicBezTo>
                  <a:cubicBezTo>
                    <a:pt x="6015" y="9557"/>
                    <a:pt x="8937" y="7325"/>
                    <a:pt x="8937" y="7325"/>
                  </a:cubicBezTo>
                  <a:lnTo>
                    <a:pt x="8937" y="0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791901" y="1168825"/>
              <a:ext cx="505142" cy="457916"/>
            </a:xfrm>
            <a:custGeom>
              <a:avLst/>
              <a:gdLst/>
              <a:ahLst/>
              <a:cxnLst/>
              <a:rect l="l" t="t" r="r" b="b"/>
              <a:pathLst>
                <a:path w="18451" h="16726" extrusionOk="0">
                  <a:moveTo>
                    <a:pt x="4948" y="0"/>
                  </a:moveTo>
                  <a:cubicBezTo>
                    <a:pt x="4872" y="0"/>
                    <a:pt x="4793" y="3"/>
                    <a:pt x="4712" y="8"/>
                  </a:cubicBezTo>
                  <a:cubicBezTo>
                    <a:pt x="2584" y="160"/>
                    <a:pt x="2858" y="2622"/>
                    <a:pt x="2858" y="2622"/>
                  </a:cubicBezTo>
                  <a:cubicBezTo>
                    <a:pt x="2858" y="2622"/>
                    <a:pt x="2682" y="2592"/>
                    <a:pt x="2422" y="2592"/>
                  </a:cubicBezTo>
                  <a:cubicBezTo>
                    <a:pt x="1752" y="2592"/>
                    <a:pt x="523" y="2797"/>
                    <a:pt x="304" y="4264"/>
                  </a:cubicBezTo>
                  <a:cubicBezTo>
                    <a:pt x="0" y="6331"/>
                    <a:pt x="1794" y="6665"/>
                    <a:pt x="1794" y="6665"/>
                  </a:cubicBezTo>
                  <a:cubicBezTo>
                    <a:pt x="1794" y="6665"/>
                    <a:pt x="1216" y="7790"/>
                    <a:pt x="2584" y="8458"/>
                  </a:cubicBezTo>
                  <a:cubicBezTo>
                    <a:pt x="2786" y="8555"/>
                    <a:pt x="2985" y="8596"/>
                    <a:pt x="3178" y="8596"/>
                  </a:cubicBezTo>
                  <a:cubicBezTo>
                    <a:pt x="4261" y="8596"/>
                    <a:pt x="5137" y="7303"/>
                    <a:pt x="5137" y="7303"/>
                  </a:cubicBezTo>
                  <a:cubicBezTo>
                    <a:pt x="5137" y="7303"/>
                    <a:pt x="5669" y="7731"/>
                    <a:pt x="6361" y="7731"/>
                  </a:cubicBezTo>
                  <a:cubicBezTo>
                    <a:pt x="6907" y="7731"/>
                    <a:pt x="7553" y="7465"/>
                    <a:pt x="8116" y="6513"/>
                  </a:cubicBezTo>
                  <a:cubicBezTo>
                    <a:pt x="8116" y="6513"/>
                    <a:pt x="8937" y="6878"/>
                    <a:pt x="10426" y="6939"/>
                  </a:cubicBezTo>
                  <a:lnTo>
                    <a:pt x="10457" y="12744"/>
                  </a:lnTo>
                  <a:lnTo>
                    <a:pt x="11916" y="12896"/>
                  </a:lnTo>
                  <a:cubicBezTo>
                    <a:pt x="11855" y="12957"/>
                    <a:pt x="11855" y="13048"/>
                    <a:pt x="11855" y="13109"/>
                  </a:cubicBezTo>
                  <a:cubicBezTo>
                    <a:pt x="11672" y="13048"/>
                    <a:pt x="11460" y="13018"/>
                    <a:pt x="11216" y="13018"/>
                  </a:cubicBezTo>
                  <a:cubicBezTo>
                    <a:pt x="10183" y="13018"/>
                    <a:pt x="9362" y="13838"/>
                    <a:pt x="9362" y="14872"/>
                  </a:cubicBezTo>
                  <a:cubicBezTo>
                    <a:pt x="9362" y="15905"/>
                    <a:pt x="10183" y="16726"/>
                    <a:pt x="11216" y="16726"/>
                  </a:cubicBezTo>
                  <a:cubicBezTo>
                    <a:pt x="11946" y="16726"/>
                    <a:pt x="12554" y="16331"/>
                    <a:pt x="12858" y="15693"/>
                  </a:cubicBezTo>
                  <a:cubicBezTo>
                    <a:pt x="13344" y="16118"/>
                    <a:pt x="13952" y="16361"/>
                    <a:pt x="14651" y="16361"/>
                  </a:cubicBezTo>
                  <a:cubicBezTo>
                    <a:pt x="16201" y="16361"/>
                    <a:pt x="17448" y="15115"/>
                    <a:pt x="17448" y="13534"/>
                  </a:cubicBezTo>
                  <a:cubicBezTo>
                    <a:pt x="17448" y="13261"/>
                    <a:pt x="17417" y="13048"/>
                    <a:pt x="17326" y="12775"/>
                  </a:cubicBezTo>
                  <a:cubicBezTo>
                    <a:pt x="17934" y="12744"/>
                    <a:pt x="18451" y="12227"/>
                    <a:pt x="18451" y="11559"/>
                  </a:cubicBezTo>
                  <a:cubicBezTo>
                    <a:pt x="18451" y="10829"/>
                    <a:pt x="17873" y="10282"/>
                    <a:pt x="17144" y="10282"/>
                  </a:cubicBezTo>
                  <a:lnTo>
                    <a:pt x="17022" y="10282"/>
                  </a:lnTo>
                  <a:cubicBezTo>
                    <a:pt x="17113" y="10069"/>
                    <a:pt x="17144" y="9857"/>
                    <a:pt x="17144" y="9613"/>
                  </a:cubicBezTo>
                  <a:cubicBezTo>
                    <a:pt x="17144" y="8489"/>
                    <a:pt x="16232" y="7577"/>
                    <a:pt x="15107" y="7577"/>
                  </a:cubicBezTo>
                  <a:cubicBezTo>
                    <a:pt x="14712" y="7577"/>
                    <a:pt x="14378" y="7699"/>
                    <a:pt x="14074" y="7881"/>
                  </a:cubicBezTo>
                  <a:cubicBezTo>
                    <a:pt x="14256" y="5571"/>
                    <a:pt x="14347" y="3291"/>
                    <a:pt x="13952" y="2866"/>
                  </a:cubicBezTo>
                  <a:cubicBezTo>
                    <a:pt x="13071" y="1954"/>
                    <a:pt x="7387" y="1832"/>
                    <a:pt x="7387" y="1832"/>
                  </a:cubicBezTo>
                  <a:cubicBezTo>
                    <a:pt x="7387" y="1832"/>
                    <a:pt x="6936" y="0"/>
                    <a:pt x="4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063997" y="1457785"/>
              <a:ext cx="95739" cy="94890"/>
            </a:xfrm>
            <a:custGeom>
              <a:avLst/>
              <a:gdLst/>
              <a:ahLst/>
              <a:cxnLst/>
              <a:rect l="l" t="t" r="r" b="b"/>
              <a:pathLst>
                <a:path w="3497" h="3466" extrusionOk="0">
                  <a:moveTo>
                    <a:pt x="1733" y="1"/>
                  </a:moveTo>
                  <a:cubicBezTo>
                    <a:pt x="761" y="1"/>
                    <a:pt x="1" y="761"/>
                    <a:pt x="1" y="1733"/>
                  </a:cubicBezTo>
                  <a:cubicBezTo>
                    <a:pt x="1" y="2706"/>
                    <a:pt x="761" y="3466"/>
                    <a:pt x="1733" y="3466"/>
                  </a:cubicBezTo>
                  <a:cubicBezTo>
                    <a:pt x="2706" y="3466"/>
                    <a:pt x="3496" y="2706"/>
                    <a:pt x="3496" y="1733"/>
                  </a:cubicBezTo>
                  <a:cubicBezTo>
                    <a:pt x="3496" y="761"/>
                    <a:pt x="2706" y="1"/>
                    <a:pt x="1733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2772765" y="1732865"/>
              <a:ext cx="524279" cy="911917"/>
            </a:xfrm>
            <a:custGeom>
              <a:avLst/>
              <a:gdLst/>
              <a:ahLst/>
              <a:cxnLst/>
              <a:rect l="l" t="t" r="r" b="b"/>
              <a:pathLst>
                <a:path w="19150" h="33309" extrusionOk="0">
                  <a:moveTo>
                    <a:pt x="11825" y="1"/>
                  </a:moveTo>
                  <a:cubicBezTo>
                    <a:pt x="10007" y="1"/>
                    <a:pt x="8231" y="593"/>
                    <a:pt x="7538" y="926"/>
                  </a:cubicBezTo>
                  <a:cubicBezTo>
                    <a:pt x="943" y="3995"/>
                    <a:pt x="0" y="31959"/>
                    <a:pt x="0" y="31959"/>
                  </a:cubicBezTo>
                  <a:cubicBezTo>
                    <a:pt x="3966" y="32992"/>
                    <a:pt x="7723" y="33309"/>
                    <a:pt x="10841" y="33309"/>
                  </a:cubicBezTo>
                  <a:cubicBezTo>
                    <a:pt x="15803" y="33309"/>
                    <a:pt x="19150" y="32507"/>
                    <a:pt x="19150" y="32507"/>
                  </a:cubicBezTo>
                  <a:cubicBezTo>
                    <a:pt x="19150" y="32507"/>
                    <a:pt x="17964" y="8281"/>
                    <a:pt x="16596" y="3327"/>
                  </a:cubicBezTo>
                  <a:cubicBezTo>
                    <a:pt x="15894" y="725"/>
                    <a:pt x="13834" y="1"/>
                    <a:pt x="11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961663" y="1668283"/>
              <a:ext cx="196406" cy="169960"/>
            </a:xfrm>
            <a:custGeom>
              <a:avLst/>
              <a:gdLst/>
              <a:ahLst/>
              <a:cxnLst/>
              <a:rect l="l" t="t" r="r" b="b"/>
              <a:pathLst>
                <a:path w="7174" h="6208" extrusionOk="0">
                  <a:moveTo>
                    <a:pt x="6210" y="1"/>
                  </a:moveTo>
                  <a:cubicBezTo>
                    <a:pt x="6207" y="1"/>
                    <a:pt x="6204" y="1"/>
                    <a:pt x="6201" y="2"/>
                  </a:cubicBezTo>
                  <a:cubicBezTo>
                    <a:pt x="5897" y="63"/>
                    <a:pt x="91" y="1187"/>
                    <a:pt x="31" y="1613"/>
                  </a:cubicBezTo>
                  <a:lnTo>
                    <a:pt x="0" y="5686"/>
                  </a:lnTo>
                  <a:cubicBezTo>
                    <a:pt x="0" y="5686"/>
                    <a:pt x="373" y="6207"/>
                    <a:pt x="1670" y="6207"/>
                  </a:cubicBezTo>
                  <a:cubicBezTo>
                    <a:pt x="2226" y="6207"/>
                    <a:pt x="2952" y="6111"/>
                    <a:pt x="3891" y="5838"/>
                  </a:cubicBezTo>
                  <a:cubicBezTo>
                    <a:pt x="7022" y="4926"/>
                    <a:pt x="7174" y="3406"/>
                    <a:pt x="7174" y="3406"/>
                  </a:cubicBezTo>
                  <a:cubicBezTo>
                    <a:pt x="7174" y="3406"/>
                    <a:pt x="6546" y="1"/>
                    <a:pt x="6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382485" y="2246121"/>
              <a:ext cx="781436" cy="206481"/>
            </a:xfrm>
            <a:custGeom>
              <a:avLst/>
              <a:gdLst/>
              <a:ahLst/>
              <a:cxnLst/>
              <a:rect l="l" t="t" r="r" b="b"/>
              <a:pathLst>
                <a:path w="28543" h="7542" extrusionOk="0">
                  <a:moveTo>
                    <a:pt x="4168" y="0"/>
                  </a:moveTo>
                  <a:cubicBezTo>
                    <a:pt x="3626" y="0"/>
                    <a:pt x="3602" y="465"/>
                    <a:pt x="3800" y="688"/>
                  </a:cubicBezTo>
                  <a:cubicBezTo>
                    <a:pt x="4013" y="932"/>
                    <a:pt x="5533" y="1509"/>
                    <a:pt x="5806" y="1783"/>
                  </a:cubicBezTo>
                  <a:cubicBezTo>
                    <a:pt x="6049" y="2056"/>
                    <a:pt x="6414" y="3059"/>
                    <a:pt x="6414" y="3059"/>
                  </a:cubicBezTo>
                  <a:cubicBezTo>
                    <a:pt x="6414" y="3059"/>
                    <a:pt x="5033" y="3254"/>
                    <a:pt x="3843" y="3254"/>
                  </a:cubicBezTo>
                  <a:cubicBezTo>
                    <a:pt x="3545" y="3254"/>
                    <a:pt x="3259" y="3242"/>
                    <a:pt x="3010" y="3211"/>
                  </a:cubicBezTo>
                  <a:cubicBezTo>
                    <a:pt x="1901" y="3079"/>
                    <a:pt x="838" y="2236"/>
                    <a:pt x="418" y="2236"/>
                  </a:cubicBezTo>
                  <a:cubicBezTo>
                    <a:pt x="355" y="2236"/>
                    <a:pt x="306" y="2255"/>
                    <a:pt x="274" y="2299"/>
                  </a:cubicBezTo>
                  <a:cubicBezTo>
                    <a:pt x="1" y="2664"/>
                    <a:pt x="1824" y="4245"/>
                    <a:pt x="2584" y="4366"/>
                  </a:cubicBezTo>
                  <a:cubicBezTo>
                    <a:pt x="3040" y="4427"/>
                    <a:pt x="3162" y="4427"/>
                    <a:pt x="3162" y="4427"/>
                  </a:cubicBezTo>
                  <a:cubicBezTo>
                    <a:pt x="3162" y="4427"/>
                    <a:pt x="3344" y="6707"/>
                    <a:pt x="3709" y="7011"/>
                  </a:cubicBezTo>
                  <a:cubicBezTo>
                    <a:pt x="3989" y="7228"/>
                    <a:pt x="4514" y="7319"/>
                    <a:pt x="5095" y="7319"/>
                  </a:cubicBezTo>
                  <a:cubicBezTo>
                    <a:pt x="5651" y="7319"/>
                    <a:pt x="6258" y="7236"/>
                    <a:pt x="6749" y="7102"/>
                  </a:cubicBezTo>
                  <a:cubicBezTo>
                    <a:pt x="8238" y="6707"/>
                    <a:pt x="9332" y="5764"/>
                    <a:pt x="9332" y="5764"/>
                  </a:cubicBezTo>
                  <a:cubicBezTo>
                    <a:pt x="9332" y="5764"/>
                    <a:pt x="22438" y="7541"/>
                    <a:pt x="27000" y="7541"/>
                  </a:cubicBezTo>
                  <a:cubicBezTo>
                    <a:pt x="27939" y="7541"/>
                    <a:pt x="28516" y="7466"/>
                    <a:pt x="28542" y="7284"/>
                  </a:cubicBezTo>
                  <a:lnTo>
                    <a:pt x="22706" y="1783"/>
                  </a:lnTo>
                  <a:lnTo>
                    <a:pt x="12463" y="2877"/>
                  </a:lnTo>
                  <a:lnTo>
                    <a:pt x="8238" y="2907"/>
                  </a:lnTo>
                  <a:cubicBezTo>
                    <a:pt x="8238" y="2907"/>
                    <a:pt x="7660" y="1843"/>
                    <a:pt x="7357" y="1357"/>
                  </a:cubicBezTo>
                  <a:cubicBezTo>
                    <a:pt x="7053" y="871"/>
                    <a:pt x="5624" y="324"/>
                    <a:pt x="4621" y="80"/>
                  </a:cubicBezTo>
                  <a:cubicBezTo>
                    <a:pt x="4441" y="24"/>
                    <a:pt x="4291" y="0"/>
                    <a:pt x="4168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702873" y="1751755"/>
              <a:ext cx="617472" cy="741793"/>
            </a:xfrm>
            <a:custGeom>
              <a:avLst/>
              <a:gdLst/>
              <a:ahLst/>
              <a:cxnLst/>
              <a:rect l="l" t="t" r="r" b="b"/>
              <a:pathLst>
                <a:path w="22554" h="27095" extrusionOk="0">
                  <a:moveTo>
                    <a:pt x="16853" y="1"/>
                  </a:moveTo>
                  <a:cubicBezTo>
                    <a:pt x="15355" y="1"/>
                    <a:pt x="13806" y="1946"/>
                    <a:pt x="13405" y="3701"/>
                  </a:cubicBezTo>
                  <a:cubicBezTo>
                    <a:pt x="12797" y="6193"/>
                    <a:pt x="11490" y="18929"/>
                    <a:pt x="11490" y="18929"/>
                  </a:cubicBezTo>
                  <a:lnTo>
                    <a:pt x="0" y="19658"/>
                  </a:lnTo>
                  <a:lnTo>
                    <a:pt x="0" y="25829"/>
                  </a:lnTo>
                  <a:cubicBezTo>
                    <a:pt x="0" y="25829"/>
                    <a:pt x="14881" y="27094"/>
                    <a:pt x="18757" y="27094"/>
                  </a:cubicBezTo>
                  <a:cubicBezTo>
                    <a:pt x="19296" y="27094"/>
                    <a:pt x="19622" y="27070"/>
                    <a:pt x="19666" y="27014"/>
                  </a:cubicBezTo>
                  <a:cubicBezTo>
                    <a:pt x="20061" y="26588"/>
                    <a:pt x="22554" y="8047"/>
                    <a:pt x="18693" y="1299"/>
                  </a:cubicBezTo>
                  <a:cubicBezTo>
                    <a:pt x="18157" y="374"/>
                    <a:pt x="17510" y="1"/>
                    <a:pt x="16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1279099" y="2654388"/>
              <a:ext cx="304575" cy="2192746"/>
            </a:xfrm>
            <a:custGeom>
              <a:avLst/>
              <a:gdLst/>
              <a:ahLst/>
              <a:cxnLst/>
              <a:rect l="l" t="t" r="r" b="b"/>
              <a:pathLst>
                <a:path w="11125" h="80093" extrusionOk="0">
                  <a:moveTo>
                    <a:pt x="9575" y="1"/>
                  </a:moveTo>
                  <a:lnTo>
                    <a:pt x="1094" y="882"/>
                  </a:lnTo>
                  <a:lnTo>
                    <a:pt x="3587" y="28360"/>
                  </a:lnTo>
                  <a:lnTo>
                    <a:pt x="0" y="79698"/>
                  </a:lnTo>
                  <a:lnTo>
                    <a:pt x="5015" y="80093"/>
                  </a:lnTo>
                  <a:cubicBezTo>
                    <a:pt x="5015" y="80093"/>
                    <a:pt x="9575" y="36293"/>
                    <a:pt x="10335" y="31460"/>
                  </a:cubicBezTo>
                  <a:cubicBezTo>
                    <a:pt x="11125" y="26657"/>
                    <a:pt x="9575" y="1"/>
                    <a:pt x="95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1230971" y="4787216"/>
              <a:ext cx="552423" cy="124759"/>
            </a:xfrm>
            <a:custGeom>
              <a:avLst/>
              <a:gdLst/>
              <a:ahLst/>
              <a:cxnLst/>
              <a:rect l="l" t="t" r="r" b="b"/>
              <a:pathLst>
                <a:path w="20178" h="4557" extrusionOk="0">
                  <a:moveTo>
                    <a:pt x="1211" y="423"/>
                  </a:moveTo>
                  <a:lnTo>
                    <a:pt x="1211" y="423"/>
                  </a:lnTo>
                  <a:lnTo>
                    <a:pt x="1211" y="423"/>
                  </a:lnTo>
                  <a:cubicBezTo>
                    <a:pt x="1211" y="423"/>
                    <a:pt x="1211" y="423"/>
                    <a:pt x="1211" y="423"/>
                  </a:cubicBezTo>
                  <a:close/>
                  <a:moveTo>
                    <a:pt x="6895" y="1"/>
                  </a:moveTo>
                  <a:cubicBezTo>
                    <a:pt x="5606" y="1"/>
                    <a:pt x="4646" y="1608"/>
                    <a:pt x="4646" y="1608"/>
                  </a:cubicBezTo>
                  <a:lnTo>
                    <a:pt x="1211" y="423"/>
                  </a:lnTo>
                  <a:lnTo>
                    <a:pt x="1211" y="423"/>
                  </a:lnTo>
                  <a:cubicBezTo>
                    <a:pt x="1226" y="439"/>
                    <a:pt x="1" y="1747"/>
                    <a:pt x="937" y="4557"/>
                  </a:cubicBezTo>
                  <a:lnTo>
                    <a:pt x="18324" y="4557"/>
                  </a:lnTo>
                  <a:cubicBezTo>
                    <a:pt x="20178" y="4557"/>
                    <a:pt x="9144" y="879"/>
                    <a:pt x="7564" y="149"/>
                  </a:cubicBezTo>
                  <a:cubicBezTo>
                    <a:pt x="7333" y="45"/>
                    <a:pt x="7110" y="1"/>
                    <a:pt x="6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194204" y="2629421"/>
              <a:ext cx="422763" cy="2090409"/>
            </a:xfrm>
            <a:custGeom>
              <a:avLst/>
              <a:gdLst/>
              <a:ahLst/>
              <a:cxnLst/>
              <a:rect l="l" t="t" r="r" b="b"/>
              <a:pathLst>
                <a:path w="15442" h="76355" extrusionOk="0">
                  <a:moveTo>
                    <a:pt x="1976" y="1"/>
                  </a:moveTo>
                  <a:lnTo>
                    <a:pt x="3466" y="37539"/>
                  </a:lnTo>
                  <a:lnTo>
                    <a:pt x="1" y="76354"/>
                  </a:lnTo>
                  <a:lnTo>
                    <a:pt x="10122" y="76354"/>
                  </a:lnTo>
                  <a:lnTo>
                    <a:pt x="15442" y="32068"/>
                  </a:lnTo>
                  <a:lnTo>
                    <a:pt x="13679" y="91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1086039" y="2654388"/>
              <a:ext cx="305423" cy="2192746"/>
            </a:xfrm>
            <a:custGeom>
              <a:avLst/>
              <a:gdLst/>
              <a:ahLst/>
              <a:cxnLst/>
              <a:rect l="l" t="t" r="r" b="b"/>
              <a:pathLst>
                <a:path w="11156" h="80093" extrusionOk="0">
                  <a:moveTo>
                    <a:pt x="9575" y="1"/>
                  </a:moveTo>
                  <a:lnTo>
                    <a:pt x="1125" y="882"/>
                  </a:lnTo>
                  <a:lnTo>
                    <a:pt x="3617" y="28360"/>
                  </a:lnTo>
                  <a:lnTo>
                    <a:pt x="0" y="79698"/>
                  </a:lnTo>
                  <a:lnTo>
                    <a:pt x="5016" y="80093"/>
                  </a:lnTo>
                  <a:cubicBezTo>
                    <a:pt x="5016" y="80093"/>
                    <a:pt x="9575" y="36293"/>
                    <a:pt x="10335" y="31460"/>
                  </a:cubicBezTo>
                  <a:cubicBezTo>
                    <a:pt x="11155" y="26657"/>
                    <a:pt x="9575" y="1"/>
                    <a:pt x="95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1038596" y="4787216"/>
              <a:ext cx="553409" cy="124759"/>
            </a:xfrm>
            <a:custGeom>
              <a:avLst/>
              <a:gdLst/>
              <a:ahLst/>
              <a:cxnLst/>
              <a:rect l="l" t="t" r="r" b="b"/>
              <a:pathLst>
                <a:path w="20214" h="4557" extrusionOk="0">
                  <a:moveTo>
                    <a:pt x="6931" y="1"/>
                  </a:moveTo>
                  <a:cubicBezTo>
                    <a:pt x="5642" y="1"/>
                    <a:pt x="4682" y="1608"/>
                    <a:pt x="4682" y="1608"/>
                  </a:cubicBezTo>
                  <a:lnTo>
                    <a:pt x="1247" y="423"/>
                  </a:lnTo>
                  <a:cubicBezTo>
                    <a:pt x="1247" y="423"/>
                    <a:pt x="1" y="1730"/>
                    <a:pt x="973" y="4557"/>
                  </a:cubicBezTo>
                  <a:lnTo>
                    <a:pt x="18360" y="4557"/>
                  </a:lnTo>
                  <a:cubicBezTo>
                    <a:pt x="20214" y="4557"/>
                    <a:pt x="9180" y="879"/>
                    <a:pt x="7600" y="149"/>
                  </a:cubicBezTo>
                  <a:cubicBezTo>
                    <a:pt x="7369" y="45"/>
                    <a:pt x="7146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1002814" y="2629421"/>
              <a:ext cx="422763" cy="2090409"/>
            </a:xfrm>
            <a:custGeom>
              <a:avLst/>
              <a:gdLst/>
              <a:ahLst/>
              <a:cxnLst/>
              <a:rect l="l" t="t" r="r" b="b"/>
              <a:pathLst>
                <a:path w="15442" h="76355" extrusionOk="0">
                  <a:moveTo>
                    <a:pt x="1976" y="1"/>
                  </a:moveTo>
                  <a:lnTo>
                    <a:pt x="3435" y="37539"/>
                  </a:lnTo>
                  <a:lnTo>
                    <a:pt x="1" y="76354"/>
                  </a:lnTo>
                  <a:lnTo>
                    <a:pt x="10092" y="76354"/>
                  </a:lnTo>
                  <a:lnTo>
                    <a:pt x="15442" y="32068"/>
                  </a:lnTo>
                  <a:lnTo>
                    <a:pt x="15442" y="91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1219172" y="1732399"/>
              <a:ext cx="208069" cy="133164"/>
            </a:xfrm>
            <a:custGeom>
              <a:avLst/>
              <a:gdLst/>
              <a:ahLst/>
              <a:cxnLst/>
              <a:rect l="l" t="t" r="r" b="b"/>
              <a:pathLst>
                <a:path w="7600" h="4864" extrusionOk="0">
                  <a:moveTo>
                    <a:pt x="912" y="0"/>
                  </a:moveTo>
                  <a:lnTo>
                    <a:pt x="1" y="1976"/>
                  </a:lnTo>
                  <a:lnTo>
                    <a:pt x="7599" y="4864"/>
                  </a:lnTo>
                  <a:lnTo>
                    <a:pt x="6900" y="164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185060" y="1536848"/>
              <a:ext cx="187262" cy="346654"/>
            </a:xfrm>
            <a:custGeom>
              <a:avLst/>
              <a:gdLst/>
              <a:ahLst/>
              <a:cxnLst/>
              <a:rect l="l" t="t" r="r" b="b"/>
              <a:pathLst>
                <a:path w="6840" h="12662" extrusionOk="0">
                  <a:moveTo>
                    <a:pt x="2918" y="0"/>
                  </a:moveTo>
                  <a:lnTo>
                    <a:pt x="0" y="10244"/>
                  </a:lnTo>
                  <a:cubicBezTo>
                    <a:pt x="0" y="10244"/>
                    <a:pt x="2015" y="12662"/>
                    <a:pt x="5417" y="12662"/>
                  </a:cubicBezTo>
                  <a:cubicBezTo>
                    <a:pt x="5867" y="12662"/>
                    <a:pt x="6342" y="12619"/>
                    <a:pt x="6839" y="12523"/>
                  </a:cubicBezTo>
                  <a:lnTo>
                    <a:pt x="6535" y="1216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245809" y="1376230"/>
              <a:ext cx="257978" cy="276458"/>
            </a:xfrm>
            <a:custGeom>
              <a:avLst/>
              <a:gdLst/>
              <a:ahLst/>
              <a:cxnLst/>
              <a:rect l="l" t="t" r="r" b="b"/>
              <a:pathLst>
                <a:path w="9423" h="10098" extrusionOk="0">
                  <a:moveTo>
                    <a:pt x="0" y="1"/>
                  </a:moveTo>
                  <a:lnTo>
                    <a:pt x="0" y="7752"/>
                  </a:lnTo>
                  <a:cubicBezTo>
                    <a:pt x="0" y="7752"/>
                    <a:pt x="3006" y="10097"/>
                    <a:pt x="5470" y="10097"/>
                  </a:cubicBezTo>
                  <a:cubicBezTo>
                    <a:pt x="5853" y="10097"/>
                    <a:pt x="6222" y="10041"/>
                    <a:pt x="6566" y="9910"/>
                  </a:cubicBezTo>
                  <a:cubicBezTo>
                    <a:pt x="9423" y="8846"/>
                    <a:pt x="8420" y="1"/>
                    <a:pt x="8420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077717" y="1192095"/>
              <a:ext cx="476013" cy="378083"/>
            </a:xfrm>
            <a:custGeom>
              <a:avLst/>
              <a:gdLst/>
              <a:ahLst/>
              <a:cxnLst/>
              <a:rect l="l" t="t" r="r" b="b"/>
              <a:pathLst>
                <a:path w="17387" h="13810" extrusionOk="0">
                  <a:moveTo>
                    <a:pt x="13480" y="1"/>
                  </a:moveTo>
                  <a:cubicBezTo>
                    <a:pt x="11844" y="1"/>
                    <a:pt x="10244" y="1742"/>
                    <a:pt x="10244" y="1742"/>
                  </a:cubicBezTo>
                  <a:cubicBezTo>
                    <a:pt x="10244" y="1742"/>
                    <a:pt x="9029" y="1552"/>
                    <a:pt x="7498" y="1552"/>
                  </a:cubicBezTo>
                  <a:cubicBezTo>
                    <a:pt x="5621" y="1552"/>
                    <a:pt x="3269" y="1838"/>
                    <a:pt x="2098" y="3110"/>
                  </a:cubicBezTo>
                  <a:cubicBezTo>
                    <a:pt x="0" y="5450"/>
                    <a:pt x="3952" y="13809"/>
                    <a:pt x="3952" y="13809"/>
                  </a:cubicBezTo>
                  <a:lnTo>
                    <a:pt x="6201" y="13779"/>
                  </a:lnTo>
                  <a:lnTo>
                    <a:pt x="6748" y="7365"/>
                  </a:lnTo>
                  <a:cubicBezTo>
                    <a:pt x="11672" y="7304"/>
                    <a:pt x="14955" y="7426"/>
                    <a:pt x="15897" y="6119"/>
                  </a:cubicBezTo>
                  <a:cubicBezTo>
                    <a:pt x="17387" y="4143"/>
                    <a:pt x="16688" y="222"/>
                    <a:pt x="13678" y="10"/>
                  </a:cubicBezTo>
                  <a:cubicBezTo>
                    <a:pt x="13612" y="4"/>
                    <a:pt x="13546" y="1"/>
                    <a:pt x="13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175889" y="1497727"/>
              <a:ext cx="99900" cy="99900"/>
            </a:xfrm>
            <a:custGeom>
              <a:avLst/>
              <a:gdLst/>
              <a:ahLst/>
              <a:cxnLst/>
              <a:rect l="l" t="t" r="r" b="b"/>
              <a:pathLst>
                <a:path w="3649" h="3649" extrusionOk="0">
                  <a:moveTo>
                    <a:pt x="1825" y="1"/>
                  </a:moveTo>
                  <a:cubicBezTo>
                    <a:pt x="822" y="1"/>
                    <a:pt x="1" y="821"/>
                    <a:pt x="1" y="1824"/>
                  </a:cubicBezTo>
                  <a:cubicBezTo>
                    <a:pt x="1" y="2827"/>
                    <a:pt x="822" y="3648"/>
                    <a:pt x="1825" y="3648"/>
                  </a:cubicBezTo>
                  <a:cubicBezTo>
                    <a:pt x="2828" y="3648"/>
                    <a:pt x="3648" y="2827"/>
                    <a:pt x="3648" y="1824"/>
                  </a:cubicBezTo>
                  <a:cubicBezTo>
                    <a:pt x="3648" y="821"/>
                    <a:pt x="2828" y="1"/>
                    <a:pt x="182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907337" y="1890472"/>
              <a:ext cx="109893" cy="81612"/>
            </a:xfrm>
            <a:custGeom>
              <a:avLst/>
              <a:gdLst/>
              <a:ahLst/>
              <a:cxnLst/>
              <a:rect l="l" t="t" r="r" b="b"/>
              <a:pathLst>
                <a:path w="4014" h="2981" extrusionOk="0">
                  <a:moveTo>
                    <a:pt x="3728" y="0"/>
                  </a:moveTo>
                  <a:cubicBezTo>
                    <a:pt x="3402" y="0"/>
                    <a:pt x="1" y="2159"/>
                    <a:pt x="1" y="2159"/>
                  </a:cubicBezTo>
                  <a:lnTo>
                    <a:pt x="2189" y="2980"/>
                  </a:lnTo>
                  <a:cubicBezTo>
                    <a:pt x="2189" y="2980"/>
                    <a:pt x="2189" y="2494"/>
                    <a:pt x="3101" y="1430"/>
                  </a:cubicBezTo>
                  <a:cubicBezTo>
                    <a:pt x="4013" y="397"/>
                    <a:pt x="3983" y="32"/>
                    <a:pt x="3739" y="1"/>
                  </a:cubicBezTo>
                  <a:cubicBezTo>
                    <a:pt x="3736" y="1"/>
                    <a:pt x="3732" y="0"/>
                    <a:pt x="3728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661878" y="1910293"/>
              <a:ext cx="471413" cy="656759"/>
            </a:xfrm>
            <a:custGeom>
              <a:avLst/>
              <a:gdLst/>
              <a:ahLst/>
              <a:cxnLst/>
              <a:rect l="l" t="t" r="r" b="b"/>
              <a:pathLst>
                <a:path w="17219" h="23989" extrusionOk="0">
                  <a:moveTo>
                    <a:pt x="15395" y="1"/>
                  </a:moveTo>
                  <a:cubicBezTo>
                    <a:pt x="15095" y="1"/>
                    <a:pt x="14629" y="88"/>
                    <a:pt x="14377" y="250"/>
                  </a:cubicBezTo>
                  <a:cubicBezTo>
                    <a:pt x="13982" y="524"/>
                    <a:pt x="12645" y="1770"/>
                    <a:pt x="11094" y="1891"/>
                  </a:cubicBezTo>
                  <a:cubicBezTo>
                    <a:pt x="11057" y="1894"/>
                    <a:pt x="11020" y="1896"/>
                    <a:pt x="10983" y="1896"/>
                  </a:cubicBezTo>
                  <a:cubicBezTo>
                    <a:pt x="9790" y="1896"/>
                    <a:pt x="8957" y="420"/>
                    <a:pt x="7321" y="420"/>
                  </a:cubicBezTo>
                  <a:cubicBezTo>
                    <a:pt x="6882" y="420"/>
                    <a:pt x="6384" y="527"/>
                    <a:pt x="5806" y="797"/>
                  </a:cubicBezTo>
                  <a:cubicBezTo>
                    <a:pt x="4255" y="1496"/>
                    <a:pt x="0" y="15022"/>
                    <a:pt x="0" y="15022"/>
                  </a:cubicBezTo>
                  <a:lnTo>
                    <a:pt x="486" y="23989"/>
                  </a:lnTo>
                  <a:cubicBezTo>
                    <a:pt x="1915" y="23685"/>
                    <a:pt x="7538" y="3898"/>
                    <a:pt x="7538" y="3898"/>
                  </a:cubicBezTo>
                  <a:cubicBezTo>
                    <a:pt x="7538" y="3898"/>
                    <a:pt x="15563" y="2104"/>
                    <a:pt x="16566" y="1800"/>
                  </a:cubicBezTo>
                  <a:cubicBezTo>
                    <a:pt x="17218" y="1596"/>
                    <a:pt x="16940" y="1242"/>
                    <a:pt x="16035" y="1242"/>
                  </a:cubicBezTo>
                  <a:cubicBezTo>
                    <a:pt x="15591" y="1242"/>
                    <a:pt x="14996" y="1327"/>
                    <a:pt x="14286" y="1557"/>
                  </a:cubicBezTo>
                  <a:cubicBezTo>
                    <a:pt x="14286" y="1557"/>
                    <a:pt x="15441" y="341"/>
                    <a:pt x="15654" y="128"/>
                  </a:cubicBezTo>
                  <a:cubicBezTo>
                    <a:pt x="15728" y="42"/>
                    <a:pt x="15601" y="1"/>
                    <a:pt x="1539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1267436" y="1836376"/>
              <a:ext cx="614981" cy="819299"/>
            </a:xfrm>
            <a:custGeom>
              <a:avLst/>
              <a:gdLst/>
              <a:ahLst/>
              <a:cxnLst/>
              <a:rect l="l" t="t" r="r" b="b"/>
              <a:pathLst>
                <a:path w="22463" h="29926" extrusionOk="0">
                  <a:moveTo>
                    <a:pt x="2576" y="0"/>
                  </a:moveTo>
                  <a:cubicBezTo>
                    <a:pt x="2371" y="0"/>
                    <a:pt x="2170" y="30"/>
                    <a:pt x="1976" y="93"/>
                  </a:cubicBezTo>
                  <a:cubicBezTo>
                    <a:pt x="1" y="731"/>
                    <a:pt x="456" y="4470"/>
                    <a:pt x="456" y="4470"/>
                  </a:cubicBezTo>
                  <a:cubicBezTo>
                    <a:pt x="2549" y="13258"/>
                    <a:pt x="11697" y="29925"/>
                    <a:pt x="14746" y="29925"/>
                  </a:cubicBezTo>
                  <a:cubicBezTo>
                    <a:pt x="14797" y="29925"/>
                    <a:pt x="14847" y="29920"/>
                    <a:pt x="14894" y="29911"/>
                  </a:cubicBezTo>
                  <a:cubicBezTo>
                    <a:pt x="17782" y="29364"/>
                    <a:pt x="22463" y="7023"/>
                    <a:pt x="22463" y="7023"/>
                  </a:cubicBezTo>
                  <a:lnTo>
                    <a:pt x="17934" y="5990"/>
                  </a:lnTo>
                  <a:lnTo>
                    <a:pt x="13891" y="16598"/>
                  </a:lnTo>
                  <a:cubicBezTo>
                    <a:pt x="13891" y="16598"/>
                    <a:pt x="10639" y="9333"/>
                    <a:pt x="8633" y="5746"/>
                  </a:cubicBezTo>
                  <a:cubicBezTo>
                    <a:pt x="6769" y="2540"/>
                    <a:pt x="4460" y="0"/>
                    <a:pt x="2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030273" y="1788850"/>
              <a:ext cx="553409" cy="1006233"/>
            </a:xfrm>
            <a:custGeom>
              <a:avLst/>
              <a:gdLst/>
              <a:ahLst/>
              <a:cxnLst/>
              <a:rect l="l" t="t" r="r" b="b"/>
              <a:pathLst>
                <a:path w="20214" h="36754" extrusionOk="0">
                  <a:moveTo>
                    <a:pt x="7704" y="0"/>
                  </a:moveTo>
                  <a:cubicBezTo>
                    <a:pt x="5596" y="0"/>
                    <a:pt x="3438" y="762"/>
                    <a:pt x="2706" y="3501"/>
                  </a:cubicBezTo>
                  <a:cubicBezTo>
                    <a:pt x="1247" y="8698"/>
                    <a:pt x="1" y="34291"/>
                    <a:pt x="1" y="34291"/>
                  </a:cubicBezTo>
                  <a:cubicBezTo>
                    <a:pt x="1" y="34291"/>
                    <a:pt x="5324" y="36754"/>
                    <a:pt x="12619" y="36754"/>
                  </a:cubicBezTo>
                  <a:cubicBezTo>
                    <a:pt x="14982" y="36754"/>
                    <a:pt x="17551" y="36495"/>
                    <a:pt x="20214" y="35811"/>
                  </a:cubicBezTo>
                  <a:cubicBezTo>
                    <a:pt x="20214" y="35811"/>
                    <a:pt x="19211" y="4200"/>
                    <a:pt x="12220" y="978"/>
                  </a:cubicBezTo>
                  <a:cubicBezTo>
                    <a:pt x="11496" y="630"/>
                    <a:pt x="9621" y="0"/>
                    <a:pt x="7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1367279" y="1766511"/>
              <a:ext cx="40820" cy="124020"/>
            </a:xfrm>
            <a:custGeom>
              <a:avLst/>
              <a:gdLst/>
              <a:ahLst/>
              <a:cxnLst/>
              <a:rect l="l" t="t" r="r" b="b"/>
              <a:pathLst>
                <a:path w="1491" h="4530" extrusionOk="0">
                  <a:moveTo>
                    <a:pt x="31" y="0"/>
                  </a:moveTo>
                  <a:lnTo>
                    <a:pt x="1" y="4529"/>
                  </a:lnTo>
                  <a:lnTo>
                    <a:pt x="1490" y="39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1325694" y="1788138"/>
              <a:ext cx="41614" cy="102392"/>
            </a:xfrm>
            <a:custGeom>
              <a:avLst/>
              <a:gdLst/>
              <a:ahLst/>
              <a:cxnLst/>
              <a:rect l="l" t="t" r="r" b="b"/>
              <a:pathLst>
                <a:path w="1520" h="3740" extrusionOk="0">
                  <a:moveTo>
                    <a:pt x="1368" y="1"/>
                  </a:moveTo>
                  <a:lnTo>
                    <a:pt x="0" y="1338"/>
                  </a:lnTo>
                  <a:lnTo>
                    <a:pt x="1520" y="37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1175068" y="1729908"/>
              <a:ext cx="188083" cy="189753"/>
            </a:xfrm>
            <a:custGeom>
              <a:avLst/>
              <a:gdLst/>
              <a:ahLst/>
              <a:cxnLst/>
              <a:rect l="l" t="t" r="r" b="b"/>
              <a:pathLst>
                <a:path w="6870" h="6931" extrusionOk="0">
                  <a:moveTo>
                    <a:pt x="791" y="0"/>
                  </a:moveTo>
                  <a:lnTo>
                    <a:pt x="1" y="2432"/>
                  </a:lnTo>
                  <a:lnTo>
                    <a:pt x="5502" y="6930"/>
                  </a:lnTo>
                  <a:lnTo>
                    <a:pt x="6870" y="212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372289" y="1932933"/>
              <a:ext cx="31648" cy="30827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1"/>
                  </a:moveTo>
                  <a:cubicBezTo>
                    <a:pt x="244" y="1"/>
                    <a:pt x="0" y="244"/>
                    <a:pt x="0" y="578"/>
                  </a:cubicBezTo>
                  <a:cubicBezTo>
                    <a:pt x="0" y="882"/>
                    <a:pt x="244" y="1125"/>
                    <a:pt x="578" y="1125"/>
                  </a:cubicBezTo>
                  <a:cubicBezTo>
                    <a:pt x="882" y="1125"/>
                    <a:pt x="1155" y="882"/>
                    <a:pt x="1155" y="578"/>
                  </a:cubicBezTo>
                  <a:cubicBezTo>
                    <a:pt x="1155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386442" y="2099355"/>
              <a:ext cx="31648" cy="30827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1"/>
                  </a:moveTo>
                  <a:cubicBezTo>
                    <a:pt x="274" y="1"/>
                    <a:pt x="0" y="244"/>
                    <a:pt x="0" y="578"/>
                  </a:cubicBezTo>
                  <a:cubicBezTo>
                    <a:pt x="0" y="882"/>
                    <a:pt x="274" y="1125"/>
                    <a:pt x="578" y="1125"/>
                  </a:cubicBezTo>
                  <a:cubicBezTo>
                    <a:pt x="912" y="1125"/>
                    <a:pt x="1155" y="882"/>
                    <a:pt x="1155" y="578"/>
                  </a:cubicBezTo>
                  <a:cubicBezTo>
                    <a:pt x="1155" y="244"/>
                    <a:pt x="912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1411383" y="2264956"/>
              <a:ext cx="31648" cy="30827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0"/>
                  </a:moveTo>
                  <a:cubicBezTo>
                    <a:pt x="275" y="0"/>
                    <a:pt x="1" y="244"/>
                    <a:pt x="1" y="548"/>
                  </a:cubicBezTo>
                  <a:cubicBezTo>
                    <a:pt x="1" y="882"/>
                    <a:pt x="275" y="1125"/>
                    <a:pt x="578" y="1125"/>
                  </a:cubicBezTo>
                  <a:cubicBezTo>
                    <a:pt x="913" y="1125"/>
                    <a:pt x="1156" y="882"/>
                    <a:pt x="1156" y="548"/>
                  </a:cubicBezTo>
                  <a:cubicBezTo>
                    <a:pt x="1156" y="244"/>
                    <a:pt x="9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1427206" y="2431379"/>
              <a:ext cx="31648" cy="30827"/>
            </a:xfrm>
            <a:custGeom>
              <a:avLst/>
              <a:gdLst/>
              <a:ahLst/>
              <a:cxnLst/>
              <a:rect l="l" t="t" r="r" b="b"/>
              <a:pathLst>
                <a:path w="1156" h="1126" extrusionOk="0">
                  <a:moveTo>
                    <a:pt x="578" y="1"/>
                  </a:moveTo>
                  <a:cubicBezTo>
                    <a:pt x="274" y="1"/>
                    <a:pt x="0" y="244"/>
                    <a:pt x="0" y="548"/>
                  </a:cubicBezTo>
                  <a:cubicBezTo>
                    <a:pt x="0" y="882"/>
                    <a:pt x="274" y="1125"/>
                    <a:pt x="578" y="1125"/>
                  </a:cubicBezTo>
                  <a:cubicBezTo>
                    <a:pt x="882" y="1125"/>
                    <a:pt x="1156" y="882"/>
                    <a:pt x="1156" y="548"/>
                  </a:cubicBezTo>
                  <a:cubicBezTo>
                    <a:pt x="1156" y="244"/>
                    <a:pt x="882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443002" y="2597801"/>
              <a:ext cx="30827" cy="30827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579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82"/>
                    <a:pt x="244" y="1125"/>
                    <a:pt x="579" y="1125"/>
                  </a:cubicBezTo>
                  <a:cubicBezTo>
                    <a:pt x="882" y="1125"/>
                    <a:pt x="1126" y="882"/>
                    <a:pt x="1126" y="548"/>
                  </a:cubicBezTo>
                  <a:cubicBezTo>
                    <a:pt x="1126" y="244"/>
                    <a:pt x="882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1058581" y="2625260"/>
              <a:ext cx="283056" cy="328722"/>
            </a:xfrm>
            <a:custGeom>
              <a:avLst/>
              <a:gdLst/>
              <a:ahLst/>
              <a:cxnLst/>
              <a:rect l="l" t="t" r="r" b="b"/>
              <a:pathLst>
                <a:path w="10339" h="12007" extrusionOk="0">
                  <a:moveTo>
                    <a:pt x="1155" y="1"/>
                  </a:moveTo>
                  <a:lnTo>
                    <a:pt x="0" y="3952"/>
                  </a:lnTo>
                  <a:cubicBezTo>
                    <a:pt x="0" y="3952"/>
                    <a:pt x="1520" y="8025"/>
                    <a:pt x="2128" y="9515"/>
                  </a:cubicBezTo>
                  <a:cubicBezTo>
                    <a:pt x="2432" y="10244"/>
                    <a:pt x="2827" y="11338"/>
                    <a:pt x="3344" y="12007"/>
                  </a:cubicBezTo>
                  <a:lnTo>
                    <a:pt x="7812" y="8907"/>
                  </a:lnTo>
                  <a:cubicBezTo>
                    <a:pt x="7447" y="8268"/>
                    <a:pt x="6718" y="7235"/>
                    <a:pt x="6626" y="6688"/>
                  </a:cubicBezTo>
                  <a:lnTo>
                    <a:pt x="6626" y="6688"/>
                  </a:lnTo>
                  <a:cubicBezTo>
                    <a:pt x="7022" y="6718"/>
                    <a:pt x="9149" y="7904"/>
                    <a:pt x="9484" y="7904"/>
                  </a:cubicBezTo>
                  <a:cubicBezTo>
                    <a:pt x="9494" y="7904"/>
                    <a:pt x="9504" y="7905"/>
                    <a:pt x="9514" y="7905"/>
                  </a:cubicBezTo>
                  <a:cubicBezTo>
                    <a:pt x="9849" y="7905"/>
                    <a:pt x="10339" y="7429"/>
                    <a:pt x="9484" y="6809"/>
                  </a:cubicBezTo>
                  <a:cubicBezTo>
                    <a:pt x="8676" y="6181"/>
                    <a:pt x="7281" y="5289"/>
                    <a:pt x="6657" y="5289"/>
                  </a:cubicBezTo>
                  <a:cubicBezTo>
                    <a:pt x="6646" y="5289"/>
                    <a:pt x="6636" y="5289"/>
                    <a:pt x="6626" y="5290"/>
                  </a:cubicBezTo>
                  <a:cubicBezTo>
                    <a:pt x="6019" y="5320"/>
                    <a:pt x="4772" y="5563"/>
                    <a:pt x="4772" y="5563"/>
                  </a:cubicBezTo>
                  <a:lnTo>
                    <a:pt x="1155" y="1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13225" y="1824741"/>
              <a:ext cx="573394" cy="979485"/>
            </a:xfrm>
            <a:custGeom>
              <a:avLst/>
              <a:gdLst/>
              <a:ahLst/>
              <a:cxnLst/>
              <a:rect l="l" t="t" r="r" b="b"/>
              <a:pathLst>
                <a:path w="20944" h="35777" extrusionOk="0">
                  <a:moveTo>
                    <a:pt x="16294" y="1"/>
                  </a:moveTo>
                  <a:cubicBezTo>
                    <a:pt x="12579" y="1"/>
                    <a:pt x="213" y="16842"/>
                    <a:pt x="92" y="17448"/>
                  </a:cubicBezTo>
                  <a:cubicBezTo>
                    <a:pt x="1" y="18056"/>
                    <a:pt x="11582" y="35777"/>
                    <a:pt x="11582" y="35777"/>
                  </a:cubicBezTo>
                  <a:lnTo>
                    <a:pt x="16810" y="31886"/>
                  </a:lnTo>
                  <a:lnTo>
                    <a:pt x="10579" y="18664"/>
                  </a:lnTo>
                  <a:cubicBezTo>
                    <a:pt x="10579" y="18664"/>
                    <a:pt x="17509" y="8208"/>
                    <a:pt x="19241" y="6111"/>
                  </a:cubicBezTo>
                  <a:cubicBezTo>
                    <a:pt x="20944" y="4013"/>
                    <a:pt x="20062" y="62"/>
                    <a:pt x="16323" y="1"/>
                  </a:cubicBezTo>
                  <a:cubicBezTo>
                    <a:pt x="16314" y="1"/>
                    <a:pt x="16304" y="1"/>
                    <a:pt x="16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7"/>
          <p:cNvSpPr txBox="1">
            <a:spLocks noGrp="1"/>
          </p:cNvSpPr>
          <p:nvPr>
            <p:ph type="subTitle" idx="1"/>
          </p:nvPr>
        </p:nvSpPr>
        <p:spPr>
          <a:xfrm>
            <a:off x="4385575" y="2772150"/>
            <a:ext cx="4412400" cy="1081500"/>
          </a:xfrm>
          <a:prstGeom prst="rect">
            <a:avLst/>
          </a:prstGeom>
        </p:spPr>
        <p:txBody>
          <a:bodyPr spcFirstLastPara="1" wrap="square" lIns="36575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Hybrid abstractive-extractive model, which makes use of transformer-based architectures but is extendable to any document length.</a:t>
            </a:r>
            <a:endParaRPr/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>
            <a:spLocks noGrp="1"/>
          </p:cNvSpPr>
          <p:nvPr>
            <p:ph type="title"/>
          </p:nvPr>
        </p:nvSpPr>
        <p:spPr>
          <a:xfrm>
            <a:off x="4385575" y="12898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subTitle" idx="1"/>
          </p:nvPr>
        </p:nvSpPr>
        <p:spPr>
          <a:xfrm>
            <a:off x="4385575" y="2772150"/>
            <a:ext cx="40452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325" y="163200"/>
            <a:ext cx="5488150" cy="46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Detail</a:t>
            </a: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1"/>
          </p:nvPr>
        </p:nvSpPr>
        <p:spPr>
          <a:xfrm>
            <a:off x="1581725" y="1502950"/>
            <a:ext cx="294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Splitting </a:t>
            </a: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2"/>
          </p:nvPr>
        </p:nvSpPr>
        <p:spPr>
          <a:xfrm>
            <a:off x="1581725" y="1855575"/>
            <a:ext cx="29478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T5 sequence-to-sequence model uses enc-dec arch.</a:t>
            </a:r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3"/>
          </p:nvPr>
        </p:nvSpPr>
        <p:spPr>
          <a:xfrm>
            <a:off x="1581725" y="2528425"/>
            <a:ext cx="294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Fragment Gen</a:t>
            </a:r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4"/>
          </p:nvPr>
        </p:nvSpPr>
        <p:spPr>
          <a:xfrm>
            <a:off x="1581725" y="2881050"/>
            <a:ext cx="29478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Worked on docTTTTTquery and t5-s2orc-title.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5"/>
          </p:nvPr>
        </p:nvSpPr>
        <p:spPr>
          <a:xfrm>
            <a:off x="1581725" y="3553900"/>
            <a:ext cx="294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Blocking</a:t>
            </a:r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6"/>
          </p:nvPr>
        </p:nvSpPr>
        <p:spPr>
          <a:xfrm>
            <a:off x="1581725" y="3906525"/>
            <a:ext cx="29478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Reduce redundancy and improve coverage.</a:t>
            </a:r>
            <a:endParaRPr/>
          </a:p>
        </p:txBody>
      </p:sp>
      <p:grpSp>
        <p:nvGrpSpPr>
          <p:cNvPr id="385" name="Google Shape;385;p39"/>
          <p:cNvGrpSpPr/>
          <p:nvPr/>
        </p:nvGrpSpPr>
        <p:grpSpPr>
          <a:xfrm>
            <a:off x="5034225" y="2335590"/>
            <a:ext cx="3707708" cy="2807743"/>
            <a:chOff x="5262825" y="2335590"/>
            <a:chExt cx="3707708" cy="2807743"/>
          </a:xfrm>
        </p:grpSpPr>
        <p:sp>
          <p:nvSpPr>
            <p:cNvPr id="386" name="Google Shape;386;p39"/>
            <p:cNvSpPr/>
            <p:nvPr/>
          </p:nvSpPr>
          <p:spPr>
            <a:xfrm>
              <a:off x="6040696" y="3653915"/>
              <a:ext cx="1507077" cy="997327"/>
            </a:xfrm>
            <a:custGeom>
              <a:avLst/>
              <a:gdLst/>
              <a:ahLst/>
              <a:cxnLst/>
              <a:rect l="l" t="t" r="r" b="b"/>
              <a:pathLst>
                <a:path w="49981" h="33688" extrusionOk="0">
                  <a:moveTo>
                    <a:pt x="8975" y="1"/>
                  </a:moveTo>
                  <a:cubicBezTo>
                    <a:pt x="4561" y="1"/>
                    <a:pt x="0" y="6389"/>
                    <a:pt x="344" y="12346"/>
                  </a:cubicBezTo>
                  <a:cubicBezTo>
                    <a:pt x="830" y="19914"/>
                    <a:pt x="2745" y="26328"/>
                    <a:pt x="9767" y="31951"/>
                  </a:cubicBezTo>
                  <a:cubicBezTo>
                    <a:pt x="11265" y="33151"/>
                    <a:pt x="13396" y="33622"/>
                    <a:pt x="15821" y="33622"/>
                  </a:cubicBezTo>
                  <a:cubicBezTo>
                    <a:pt x="24760" y="33622"/>
                    <a:pt x="37700" y="27209"/>
                    <a:pt x="37700" y="27209"/>
                  </a:cubicBezTo>
                  <a:cubicBezTo>
                    <a:pt x="37700" y="27209"/>
                    <a:pt x="40861" y="31677"/>
                    <a:pt x="45542" y="33136"/>
                  </a:cubicBezTo>
                  <a:cubicBezTo>
                    <a:pt x="46872" y="33535"/>
                    <a:pt x="47759" y="33688"/>
                    <a:pt x="48329" y="33688"/>
                  </a:cubicBezTo>
                  <a:cubicBezTo>
                    <a:pt x="49582" y="33688"/>
                    <a:pt x="49296" y="32948"/>
                    <a:pt x="48795" y="32467"/>
                  </a:cubicBezTo>
                  <a:cubicBezTo>
                    <a:pt x="48065" y="31799"/>
                    <a:pt x="47366" y="31495"/>
                    <a:pt x="47366" y="31495"/>
                  </a:cubicBezTo>
                  <a:lnTo>
                    <a:pt x="47366" y="31495"/>
                  </a:lnTo>
                  <a:cubicBezTo>
                    <a:pt x="47874" y="31647"/>
                    <a:pt x="48392" y="31720"/>
                    <a:pt x="48825" y="31720"/>
                  </a:cubicBezTo>
                  <a:cubicBezTo>
                    <a:pt x="49431" y="31720"/>
                    <a:pt x="49871" y="31578"/>
                    <a:pt x="49889" y="31312"/>
                  </a:cubicBezTo>
                  <a:cubicBezTo>
                    <a:pt x="49980" y="30856"/>
                    <a:pt x="48187" y="30188"/>
                    <a:pt x="48187" y="30188"/>
                  </a:cubicBezTo>
                  <a:cubicBezTo>
                    <a:pt x="49251" y="30157"/>
                    <a:pt x="49646" y="29367"/>
                    <a:pt x="48004" y="28729"/>
                  </a:cubicBezTo>
                  <a:cubicBezTo>
                    <a:pt x="46363" y="28090"/>
                    <a:pt x="42837" y="27087"/>
                    <a:pt x="41925" y="26115"/>
                  </a:cubicBezTo>
                  <a:cubicBezTo>
                    <a:pt x="41423" y="25562"/>
                    <a:pt x="41567" y="25267"/>
                    <a:pt x="42052" y="25267"/>
                  </a:cubicBezTo>
                  <a:cubicBezTo>
                    <a:pt x="42446" y="25267"/>
                    <a:pt x="43067" y="25462"/>
                    <a:pt x="43749" y="25872"/>
                  </a:cubicBezTo>
                  <a:cubicBezTo>
                    <a:pt x="44185" y="26124"/>
                    <a:pt x="44563" y="26255"/>
                    <a:pt x="44815" y="26255"/>
                  </a:cubicBezTo>
                  <a:cubicBezTo>
                    <a:pt x="45442" y="26255"/>
                    <a:pt x="45288" y="25448"/>
                    <a:pt x="43293" y="23713"/>
                  </a:cubicBezTo>
                  <a:cubicBezTo>
                    <a:pt x="42349" y="22910"/>
                    <a:pt x="41334" y="22641"/>
                    <a:pt x="40400" y="22641"/>
                  </a:cubicBezTo>
                  <a:cubicBezTo>
                    <a:pt x="38507" y="22641"/>
                    <a:pt x="36940" y="23744"/>
                    <a:pt x="36940" y="23744"/>
                  </a:cubicBezTo>
                  <a:cubicBezTo>
                    <a:pt x="36940" y="23744"/>
                    <a:pt x="29267" y="24605"/>
                    <a:pt x="23524" y="24605"/>
                  </a:cubicBezTo>
                  <a:cubicBezTo>
                    <a:pt x="21048" y="24605"/>
                    <a:pt x="18932" y="24445"/>
                    <a:pt x="17943" y="23987"/>
                  </a:cubicBezTo>
                  <a:cubicBezTo>
                    <a:pt x="14630" y="22467"/>
                    <a:pt x="15542" y="5476"/>
                    <a:pt x="13080" y="2285"/>
                  </a:cubicBezTo>
                  <a:cubicBezTo>
                    <a:pt x="11845" y="683"/>
                    <a:pt x="10418" y="1"/>
                    <a:pt x="8975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7717008" y="2335590"/>
              <a:ext cx="746075" cy="676855"/>
            </a:xfrm>
            <a:custGeom>
              <a:avLst/>
              <a:gdLst/>
              <a:ahLst/>
              <a:cxnLst/>
              <a:rect l="l" t="t" r="r" b="b"/>
              <a:pathLst>
                <a:path w="24743" h="22863" extrusionOk="0">
                  <a:moveTo>
                    <a:pt x="8727" y="1"/>
                  </a:moveTo>
                  <a:cubicBezTo>
                    <a:pt x="3409" y="1"/>
                    <a:pt x="203" y="3049"/>
                    <a:pt x="122" y="5477"/>
                  </a:cubicBezTo>
                  <a:cubicBezTo>
                    <a:pt x="1" y="8638"/>
                    <a:pt x="2372" y="10705"/>
                    <a:pt x="2372" y="10705"/>
                  </a:cubicBezTo>
                  <a:lnTo>
                    <a:pt x="17965" y="22863"/>
                  </a:lnTo>
                  <a:cubicBezTo>
                    <a:pt x="24743" y="18911"/>
                    <a:pt x="24560" y="9124"/>
                    <a:pt x="23345" y="5173"/>
                  </a:cubicBezTo>
                  <a:cubicBezTo>
                    <a:pt x="22676" y="3006"/>
                    <a:pt x="20989" y="2566"/>
                    <a:pt x="19730" y="2566"/>
                  </a:cubicBezTo>
                  <a:cubicBezTo>
                    <a:pt x="18869" y="2566"/>
                    <a:pt x="18208" y="2771"/>
                    <a:pt x="18208" y="2771"/>
                  </a:cubicBezTo>
                  <a:cubicBezTo>
                    <a:pt x="14600" y="770"/>
                    <a:pt x="11397" y="1"/>
                    <a:pt x="8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658921" y="3659185"/>
              <a:ext cx="585179" cy="368343"/>
            </a:xfrm>
            <a:custGeom>
              <a:avLst/>
              <a:gdLst/>
              <a:ahLst/>
              <a:cxnLst/>
              <a:rect l="l" t="t" r="r" b="b"/>
              <a:pathLst>
                <a:path w="19407" h="12442" extrusionOk="0">
                  <a:moveTo>
                    <a:pt x="4206" y="0"/>
                  </a:moveTo>
                  <a:cubicBezTo>
                    <a:pt x="3530" y="0"/>
                    <a:pt x="3504" y="598"/>
                    <a:pt x="4057" y="1195"/>
                  </a:cubicBezTo>
                  <a:cubicBezTo>
                    <a:pt x="4057" y="1195"/>
                    <a:pt x="2956" y="634"/>
                    <a:pt x="2378" y="634"/>
                  </a:cubicBezTo>
                  <a:cubicBezTo>
                    <a:pt x="2244" y="634"/>
                    <a:pt x="2138" y="664"/>
                    <a:pt x="2081" y="739"/>
                  </a:cubicBezTo>
                  <a:cubicBezTo>
                    <a:pt x="1777" y="1073"/>
                    <a:pt x="2598" y="2046"/>
                    <a:pt x="3753" y="2654"/>
                  </a:cubicBezTo>
                  <a:cubicBezTo>
                    <a:pt x="3753" y="2654"/>
                    <a:pt x="2993" y="2380"/>
                    <a:pt x="1990" y="2319"/>
                  </a:cubicBezTo>
                  <a:cubicBezTo>
                    <a:pt x="1970" y="2319"/>
                    <a:pt x="1951" y="2318"/>
                    <a:pt x="1932" y="2318"/>
                  </a:cubicBezTo>
                  <a:cubicBezTo>
                    <a:pt x="976" y="2318"/>
                    <a:pt x="0" y="3060"/>
                    <a:pt x="3814" y="5116"/>
                  </a:cubicBezTo>
                  <a:cubicBezTo>
                    <a:pt x="6191" y="6388"/>
                    <a:pt x="8899" y="6674"/>
                    <a:pt x="10854" y="6674"/>
                  </a:cubicBezTo>
                  <a:cubicBezTo>
                    <a:pt x="12448" y="6674"/>
                    <a:pt x="13540" y="6484"/>
                    <a:pt x="13540" y="6484"/>
                  </a:cubicBezTo>
                  <a:lnTo>
                    <a:pt x="14969" y="12441"/>
                  </a:lnTo>
                  <a:lnTo>
                    <a:pt x="19406" y="9766"/>
                  </a:lnTo>
                  <a:lnTo>
                    <a:pt x="16549" y="4599"/>
                  </a:lnTo>
                  <a:cubicBezTo>
                    <a:pt x="16549" y="4599"/>
                    <a:pt x="15820" y="374"/>
                    <a:pt x="12112" y="70"/>
                  </a:cubicBezTo>
                  <a:cubicBezTo>
                    <a:pt x="11655" y="33"/>
                    <a:pt x="11257" y="16"/>
                    <a:pt x="10912" y="16"/>
                  </a:cubicBezTo>
                  <a:cubicBezTo>
                    <a:pt x="8433" y="16"/>
                    <a:pt x="8736" y="882"/>
                    <a:pt x="10257" y="1256"/>
                  </a:cubicBezTo>
                  <a:cubicBezTo>
                    <a:pt x="11960" y="1711"/>
                    <a:pt x="12719" y="2654"/>
                    <a:pt x="11382" y="2745"/>
                  </a:cubicBezTo>
                  <a:cubicBezTo>
                    <a:pt x="11360" y="2746"/>
                    <a:pt x="11338" y="2746"/>
                    <a:pt x="11315" y="2746"/>
                  </a:cubicBezTo>
                  <a:cubicBezTo>
                    <a:pt x="9940" y="2746"/>
                    <a:pt x="6797" y="971"/>
                    <a:pt x="5242" y="283"/>
                  </a:cubicBezTo>
                  <a:cubicBezTo>
                    <a:pt x="4803" y="84"/>
                    <a:pt x="4459" y="0"/>
                    <a:pt x="420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7066265" y="3279911"/>
              <a:ext cx="937728" cy="1354450"/>
            </a:xfrm>
            <a:custGeom>
              <a:avLst/>
              <a:gdLst/>
              <a:ahLst/>
              <a:cxnLst/>
              <a:rect l="l" t="t" r="r" b="b"/>
              <a:pathLst>
                <a:path w="31099" h="45751" extrusionOk="0">
                  <a:moveTo>
                    <a:pt x="25981" y="0"/>
                  </a:moveTo>
                  <a:cubicBezTo>
                    <a:pt x="23092" y="0"/>
                    <a:pt x="13772" y="26966"/>
                    <a:pt x="12506" y="26966"/>
                  </a:cubicBezTo>
                  <a:cubicBezTo>
                    <a:pt x="12477" y="26966"/>
                    <a:pt x="12453" y="26952"/>
                    <a:pt x="12433" y="26924"/>
                  </a:cubicBezTo>
                  <a:cubicBezTo>
                    <a:pt x="11703" y="25921"/>
                    <a:pt x="6627" y="21635"/>
                    <a:pt x="4104" y="17927"/>
                  </a:cubicBezTo>
                  <a:cubicBezTo>
                    <a:pt x="2828" y="19173"/>
                    <a:pt x="1460" y="20267"/>
                    <a:pt x="1" y="21331"/>
                  </a:cubicBezTo>
                  <a:cubicBezTo>
                    <a:pt x="1186" y="28748"/>
                    <a:pt x="4803" y="44249"/>
                    <a:pt x="14378" y="45678"/>
                  </a:cubicBezTo>
                  <a:cubicBezTo>
                    <a:pt x="14694" y="45727"/>
                    <a:pt x="15004" y="45750"/>
                    <a:pt x="15310" y="45750"/>
                  </a:cubicBezTo>
                  <a:cubicBezTo>
                    <a:pt x="27227" y="45750"/>
                    <a:pt x="31099" y="9546"/>
                    <a:pt x="26475" y="389"/>
                  </a:cubicBezTo>
                  <a:cubicBezTo>
                    <a:pt x="26343" y="124"/>
                    <a:pt x="26177" y="0"/>
                    <a:pt x="25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7529122" y="4548529"/>
              <a:ext cx="1203436" cy="593932"/>
            </a:xfrm>
            <a:custGeom>
              <a:avLst/>
              <a:gdLst/>
              <a:ahLst/>
              <a:cxnLst/>
              <a:rect l="l" t="t" r="r" b="b"/>
              <a:pathLst>
                <a:path w="39911" h="20062" extrusionOk="0">
                  <a:moveTo>
                    <a:pt x="3587" y="0"/>
                  </a:moveTo>
                  <a:lnTo>
                    <a:pt x="1" y="20061"/>
                  </a:lnTo>
                  <a:lnTo>
                    <a:pt x="39910" y="20061"/>
                  </a:lnTo>
                  <a:cubicBezTo>
                    <a:pt x="39910" y="20061"/>
                    <a:pt x="38117" y="7690"/>
                    <a:pt x="3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7585026" y="3236184"/>
              <a:ext cx="1098021" cy="1499898"/>
            </a:xfrm>
            <a:custGeom>
              <a:avLst/>
              <a:gdLst/>
              <a:ahLst/>
              <a:cxnLst/>
              <a:rect l="l" t="t" r="r" b="b"/>
              <a:pathLst>
                <a:path w="36415" h="50664" extrusionOk="0">
                  <a:moveTo>
                    <a:pt x="18514" y="0"/>
                  </a:moveTo>
                  <a:cubicBezTo>
                    <a:pt x="12599" y="0"/>
                    <a:pt x="8511" y="1288"/>
                    <a:pt x="8511" y="1288"/>
                  </a:cubicBezTo>
                  <a:cubicBezTo>
                    <a:pt x="1460" y="15939"/>
                    <a:pt x="1" y="47064"/>
                    <a:pt x="1" y="47064"/>
                  </a:cubicBezTo>
                  <a:cubicBezTo>
                    <a:pt x="5669" y="49742"/>
                    <a:pt x="11338" y="50664"/>
                    <a:pt x="16457" y="50664"/>
                  </a:cubicBezTo>
                  <a:cubicBezTo>
                    <a:pt x="27780" y="50664"/>
                    <a:pt x="36415" y="46152"/>
                    <a:pt x="36415" y="46152"/>
                  </a:cubicBezTo>
                  <a:cubicBezTo>
                    <a:pt x="36415" y="38553"/>
                    <a:pt x="34287" y="3416"/>
                    <a:pt x="34287" y="3416"/>
                  </a:cubicBezTo>
                  <a:cubicBezTo>
                    <a:pt x="28635" y="754"/>
                    <a:pt x="23039" y="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8026806" y="2980039"/>
              <a:ext cx="266733" cy="385159"/>
            </a:xfrm>
            <a:custGeom>
              <a:avLst/>
              <a:gdLst/>
              <a:ahLst/>
              <a:cxnLst/>
              <a:rect l="l" t="t" r="r" b="b"/>
              <a:pathLst>
                <a:path w="8846" h="13010" extrusionOk="0">
                  <a:moveTo>
                    <a:pt x="7964" y="1"/>
                  </a:moveTo>
                  <a:lnTo>
                    <a:pt x="760" y="1338"/>
                  </a:lnTo>
                  <a:lnTo>
                    <a:pt x="0" y="8846"/>
                  </a:lnTo>
                  <a:lnTo>
                    <a:pt x="1429" y="10153"/>
                  </a:lnTo>
                  <a:lnTo>
                    <a:pt x="2341" y="13010"/>
                  </a:lnTo>
                  <a:lnTo>
                    <a:pt x="3526" y="10943"/>
                  </a:lnTo>
                  <a:lnTo>
                    <a:pt x="8846" y="7934"/>
                  </a:lnTo>
                  <a:lnTo>
                    <a:pt x="7964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736246" y="2549015"/>
              <a:ext cx="626036" cy="560389"/>
            </a:xfrm>
            <a:custGeom>
              <a:avLst/>
              <a:gdLst/>
              <a:ahLst/>
              <a:cxnLst/>
              <a:rect l="l" t="t" r="r" b="b"/>
              <a:pathLst>
                <a:path w="20762" h="18929" extrusionOk="0">
                  <a:moveTo>
                    <a:pt x="1946" y="0"/>
                  </a:moveTo>
                  <a:lnTo>
                    <a:pt x="1946" y="0"/>
                  </a:lnTo>
                  <a:cubicBezTo>
                    <a:pt x="943" y="2493"/>
                    <a:pt x="1" y="15806"/>
                    <a:pt x="6506" y="18541"/>
                  </a:cubicBezTo>
                  <a:cubicBezTo>
                    <a:pt x="7284" y="18813"/>
                    <a:pt x="8089" y="18928"/>
                    <a:pt x="8894" y="18928"/>
                  </a:cubicBezTo>
                  <a:cubicBezTo>
                    <a:pt x="13308" y="18928"/>
                    <a:pt x="17722" y="15472"/>
                    <a:pt x="17722" y="15472"/>
                  </a:cubicBezTo>
                  <a:lnTo>
                    <a:pt x="17418" y="13009"/>
                  </a:lnTo>
                  <a:lnTo>
                    <a:pt x="17418" y="13009"/>
                  </a:lnTo>
                  <a:cubicBezTo>
                    <a:pt x="17677" y="13127"/>
                    <a:pt x="17973" y="13172"/>
                    <a:pt x="18277" y="13172"/>
                  </a:cubicBezTo>
                  <a:cubicBezTo>
                    <a:pt x="18365" y="13172"/>
                    <a:pt x="18454" y="13168"/>
                    <a:pt x="18542" y="13161"/>
                  </a:cubicBezTo>
                  <a:cubicBezTo>
                    <a:pt x="19849" y="13040"/>
                    <a:pt x="20761" y="11854"/>
                    <a:pt x="20609" y="10578"/>
                  </a:cubicBezTo>
                  <a:cubicBezTo>
                    <a:pt x="20468" y="9366"/>
                    <a:pt x="19440" y="8494"/>
                    <a:pt x="18273" y="8494"/>
                  </a:cubicBezTo>
                  <a:cubicBezTo>
                    <a:pt x="18181" y="8494"/>
                    <a:pt x="18089" y="8500"/>
                    <a:pt x="17995" y="8511"/>
                  </a:cubicBezTo>
                  <a:cubicBezTo>
                    <a:pt x="17235" y="8633"/>
                    <a:pt x="16567" y="9088"/>
                    <a:pt x="16232" y="9696"/>
                  </a:cubicBezTo>
                  <a:cubicBezTo>
                    <a:pt x="11491" y="7629"/>
                    <a:pt x="12433" y="1824"/>
                    <a:pt x="12433" y="1824"/>
                  </a:cubicBezTo>
                  <a:lnTo>
                    <a:pt x="12433" y="1824"/>
                  </a:lnTo>
                  <a:cubicBezTo>
                    <a:pt x="11055" y="2223"/>
                    <a:pt x="9801" y="2382"/>
                    <a:pt x="8678" y="2382"/>
                  </a:cubicBezTo>
                  <a:cubicBezTo>
                    <a:pt x="4328" y="2382"/>
                    <a:pt x="1947" y="0"/>
                    <a:pt x="1946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8035038" y="3534369"/>
              <a:ext cx="36696" cy="52223"/>
            </a:xfrm>
            <a:custGeom>
              <a:avLst/>
              <a:gdLst/>
              <a:ahLst/>
              <a:cxnLst/>
              <a:rect l="l" t="t" r="r" b="b"/>
              <a:pathLst>
                <a:path w="1217" h="1764" extrusionOk="0">
                  <a:moveTo>
                    <a:pt x="609" y="0"/>
                  </a:moveTo>
                  <a:cubicBezTo>
                    <a:pt x="275" y="0"/>
                    <a:pt x="1" y="395"/>
                    <a:pt x="1" y="882"/>
                  </a:cubicBezTo>
                  <a:cubicBezTo>
                    <a:pt x="1" y="1368"/>
                    <a:pt x="275" y="1763"/>
                    <a:pt x="609" y="1763"/>
                  </a:cubicBezTo>
                  <a:cubicBezTo>
                    <a:pt x="974" y="1763"/>
                    <a:pt x="1217" y="1368"/>
                    <a:pt x="1217" y="882"/>
                  </a:cubicBezTo>
                  <a:cubicBezTo>
                    <a:pt x="1217" y="395"/>
                    <a:pt x="974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019478" y="3843034"/>
              <a:ext cx="36696" cy="51305"/>
            </a:xfrm>
            <a:custGeom>
              <a:avLst/>
              <a:gdLst/>
              <a:ahLst/>
              <a:cxnLst/>
              <a:rect l="l" t="t" r="r" b="b"/>
              <a:pathLst>
                <a:path w="1217" h="1733" extrusionOk="0">
                  <a:moveTo>
                    <a:pt x="608" y="0"/>
                  </a:moveTo>
                  <a:cubicBezTo>
                    <a:pt x="274" y="0"/>
                    <a:pt x="0" y="395"/>
                    <a:pt x="0" y="881"/>
                  </a:cubicBezTo>
                  <a:cubicBezTo>
                    <a:pt x="0" y="1337"/>
                    <a:pt x="274" y="1733"/>
                    <a:pt x="608" y="1733"/>
                  </a:cubicBezTo>
                  <a:cubicBezTo>
                    <a:pt x="943" y="1733"/>
                    <a:pt x="1216" y="1337"/>
                    <a:pt x="1216" y="881"/>
                  </a:cubicBezTo>
                  <a:cubicBezTo>
                    <a:pt x="1216" y="395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004794" y="4149864"/>
              <a:ext cx="36696" cy="51335"/>
            </a:xfrm>
            <a:custGeom>
              <a:avLst/>
              <a:gdLst/>
              <a:ahLst/>
              <a:cxnLst/>
              <a:rect l="l" t="t" r="r" b="b"/>
              <a:pathLst>
                <a:path w="1217" h="1734" extrusionOk="0">
                  <a:moveTo>
                    <a:pt x="609" y="1"/>
                  </a:moveTo>
                  <a:cubicBezTo>
                    <a:pt x="274" y="1"/>
                    <a:pt x="1" y="396"/>
                    <a:pt x="1" y="882"/>
                  </a:cubicBezTo>
                  <a:cubicBezTo>
                    <a:pt x="1" y="1369"/>
                    <a:pt x="274" y="1733"/>
                    <a:pt x="609" y="1733"/>
                  </a:cubicBezTo>
                  <a:cubicBezTo>
                    <a:pt x="943" y="1733"/>
                    <a:pt x="1217" y="1369"/>
                    <a:pt x="1217" y="882"/>
                  </a:cubicBezTo>
                  <a:cubicBezTo>
                    <a:pt x="1217" y="396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989234" y="4457641"/>
              <a:ext cx="36696" cy="52223"/>
            </a:xfrm>
            <a:custGeom>
              <a:avLst/>
              <a:gdLst/>
              <a:ahLst/>
              <a:cxnLst/>
              <a:rect l="l" t="t" r="r" b="b"/>
              <a:pathLst>
                <a:path w="1217" h="1764" extrusionOk="0">
                  <a:moveTo>
                    <a:pt x="608" y="0"/>
                  </a:moveTo>
                  <a:cubicBezTo>
                    <a:pt x="274" y="0"/>
                    <a:pt x="0" y="395"/>
                    <a:pt x="0" y="882"/>
                  </a:cubicBezTo>
                  <a:cubicBezTo>
                    <a:pt x="0" y="1368"/>
                    <a:pt x="274" y="1763"/>
                    <a:pt x="608" y="1763"/>
                  </a:cubicBezTo>
                  <a:cubicBezTo>
                    <a:pt x="973" y="1763"/>
                    <a:pt x="1216" y="1368"/>
                    <a:pt x="1216" y="882"/>
                  </a:cubicBezTo>
                  <a:cubicBezTo>
                    <a:pt x="1216" y="395"/>
                    <a:pt x="97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8133127" y="3189704"/>
              <a:ext cx="223645" cy="252884"/>
            </a:xfrm>
            <a:custGeom>
              <a:avLst/>
              <a:gdLst/>
              <a:ahLst/>
              <a:cxnLst/>
              <a:rect l="l" t="t" r="r" b="b"/>
              <a:pathLst>
                <a:path w="7417" h="8542" extrusionOk="0">
                  <a:moveTo>
                    <a:pt x="5593" y="1"/>
                  </a:moveTo>
                  <a:cubicBezTo>
                    <a:pt x="5593" y="1"/>
                    <a:pt x="274" y="3466"/>
                    <a:pt x="0" y="3861"/>
                  </a:cubicBezTo>
                  <a:lnTo>
                    <a:pt x="669" y="8542"/>
                  </a:lnTo>
                  <a:lnTo>
                    <a:pt x="7417" y="218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974550" y="3190621"/>
              <a:ext cx="96278" cy="243884"/>
            </a:xfrm>
            <a:custGeom>
              <a:avLst/>
              <a:gdLst/>
              <a:ahLst/>
              <a:cxnLst/>
              <a:rect l="l" t="t" r="r" b="b"/>
              <a:pathLst>
                <a:path w="3193" h="8238" extrusionOk="0">
                  <a:moveTo>
                    <a:pt x="1612" y="0"/>
                  </a:moveTo>
                  <a:lnTo>
                    <a:pt x="1" y="1915"/>
                  </a:lnTo>
                  <a:lnTo>
                    <a:pt x="2372" y="8237"/>
                  </a:lnTo>
                  <a:lnTo>
                    <a:pt x="3192" y="3070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62110" y="4066969"/>
              <a:ext cx="1092533" cy="589876"/>
            </a:xfrm>
            <a:custGeom>
              <a:avLst/>
              <a:gdLst/>
              <a:ahLst/>
              <a:cxnLst/>
              <a:rect l="l" t="t" r="r" b="b"/>
              <a:pathLst>
                <a:path w="36233" h="19925" extrusionOk="0">
                  <a:moveTo>
                    <a:pt x="8789" y="1"/>
                  </a:moveTo>
                  <a:cubicBezTo>
                    <a:pt x="8724" y="1"/>
                    <a:pt x="8681" y="31"/>
                    <a:pt x="8664" y="96"/>
                  </a:cubicBezTo>
                  <a:cubicBezTo>
                    <a:pt x="8360" y="1129"/>
                    <a:pt x="11855" y="4351"/>
                    <a:pt x="10852" y="4746"/>
                  </a:cubicBezTo>
                  <a:cubicBezTo>
                    <a:pt x="10635" y="4823"/>
                    <a:pt x="10219" y="4855"/>
                    <a:pt x="9678" y="4855"/>
                  </a:cubicBezTo>
                  <a:cubicBezTo>
                    <a:pt x="7639" y="4855"/>
                    <a:pt x="3829" y="4396"/>
                    <a:pt x="2220" y="4108"/>
                  </a:cubicBezTo>
                  <a:cubicBezTo>
                    <a:pt x="2009" y="4068"/>
                    <a:pt x="1823" y="4049"/>
                    <a:pt x="1662" y="4049"/>
                  </a:cubicBezTo>
                  <a:cubicBezTo>
                    <a:pt x="247" y="4049"/>
                    <a:pt x="719" y="5502"/>
                    <a:pt x="2220" y="6540"/>
                  </a:cubicBezTo>
                  <a:cubicBezTo>
                    <a:pt x="2220" y="6540"/>
                    <a:pt x="1443" y="6316"/>
                    <a:pt x="809" y="6316"/>
                  </a:cubicBezTo>
                  <a:cubicBezTo>
                    <a:pt x="371" y="6316"/>
                    <a:pt x="1" y="6423"/>
                    <a:pt x="1" y="6783"/>
                  </a:cubicBezTo>
                  <a:cubicBezTo>
                    <a:pt x="1" y="8181"/>
                    <a:pt x="2220" y="8606"/>
                    <a:pt x="2220" y="8606"/>
                  </a:cubicBezTo>
                  <a:cubicBezTo>
                    <a:pt x="2220" y="8606"/>
                    <a:pt x="639" y="9002"/>
                    <a:pt x="1399" y="9761"/>
                  </a:cubicBezTo>
                  <a:cubicBezTo>
                    <a:pt x="1899" y="10303"/>
                    <a:pt x="4671" y="11245"/>
                    <a:pt x="8500" y="11245"/>
                  </a:cubicBezTo>
                  <a:cubicBezTo>
                    <a:pt x="10255" y="11245"/>
                    <a:pt x="12234" y="11047"/>
                    <a:pt x="14317" y="10521"/>
                  </a:cubicBezTo>
                  <a:cubicBezTo>
                    <a:pt x="14317" y="10521"/>
                    <a:pt x="25581" y="19925"/>
                    <a:pt x="33991" y="19925"/>
                  </a:cubicBezTo>
                  <a:cubicBezTo>
                    <a:pt x="34766" y="19925"/>
                    <a:pt x="35517" y="19845"/>
                    <a:pt x="36232" y="19670"/>
                  </a:cubicBezTo>
                  <a:lnTo>
                    <a:pt x="28269" y="9427"/>
                  </a:lnTo>
                  <a:cubicBezTo>
                    <a:pt x="28055" y="9561"/>
                    <a:pt x="27710" y="9620"/>
                    <a:pt x="27266" y="9620"/>
                  </a:cubicBezTo>
                  <a:cubicBezTo>
                    <a:pt x="23979" y="9620"/>
                    <a:pt x="15320" y="6388"/>
                    <a:pt x="15320" y="6388"/>
                  </a:cubicBezTo>
                  <a:cubicBezTo>
                    <a:pt x="15320" y="6388"/>
                    <a:pt x="9732" y="1"/>
                    <a:pt x="8789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8005728" y="3291131"/>
              <a:ext cx="964805" cy="1408389"/>
            </a:xfrm>
            <a:custGeom>
              <a:avLst/>
              <a:gdLst/>
              <a:ahLst/>
              <a:cxnLst/>
              <a:rect l="l" t="t" r="r" b="b"/>
              <a:pathLst>
                <a:path w="31997" h="47573" extrusionOk="0">
                  <a:moveTo>
                    <a:pt x="16883" y="1"/>
                  </a:moveTo>
                  <a:cubicBezTo>
                    <a:pt x="16322" y="1"/>
                    <a:pt x="15740" y="73"/>
                    <a:pt x="15137" y="222"/>
                  </a:cubicBezTo>
                  <a:cubicBezTo>
                    <a:pt x="10791" y="1286"/>
                    <a:pt x="17174" y="31287"/>
                    <a:pt x="15137" y="32624"/>
                  </a:cubicBezTo>
                  <a:cubicBezTo>
                    <a:pt x="14791" y="32846"/>
                    <a:pt x="14083" y="32938"/>
                    <a:pt x="13146" y="32938"/>
                  </a:cubicBezTo>
                  <a:cubicBezTo>
                    <a:pt x="9974" y="32938"/>
                    <a:pt x="4169" y="31883"/>
                    <a:pt x="791" y="31226"/>
                  </a:cubicBezTo>
                  <a:cubicBezTo>
                    <a:pt x="730" y="33749"/>
                    <a:pt x="487" y="36302"/>
                    <a:pt x="0" y="38764"/>
                  </a:cubicBezTo>
                  <a:cubicBezTo>
                    <a:pt x="4283" y="41915"/>
                    <a:pt x="13004" y="47572"/>
                    <a:pt x="20011" y="47572"/>
                  </a:cubicBezTo>
                  <a:cubicBezTo>
                    <a:pt x="20912" y="47572"/>
                    <a:pt x="21784" y="47479"/>
                    <a:pt x="22615" y="47275"/>
                  </a:cubicBezTo>
                  <a:cubicBezTo>
                    <a:pt x="31997" y="45053"/>
                    <a:pt x="30924" y="1"/>
                    <a:pt x="16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525885" y="2691357"/>
              <a:ext cx="971529" cy="1071635"/>
            </a:xfrm>
            <a:custGeom>
              <a:avLst/>
              <a:gdLst/>
              <a:ahLst/>
              <a:cxnLst/>
              <a:rect l="l" t="t" r="r" b="b"/>
              <a:pathLst>
                <a:path w="32220" h="36198" extrusionOk="0">
                  <a:moveTo>
                    <a:pt x="21525" y="0"/>
                  </a:moveTo>
                  <a:cubicBezTo>
                    <a:pt x="16378" y="0"/>
                    <a:pt x="11490" y="3308"/>
                    <a:pt x="11490" y="3308"/>
                  </a:cubicBezTo>
                  <a:cubicBezTo>
                    <a:pt x="11490" y="3308"/>
                    <a:pt x="10296" y="2876"/>
                    <a:pt x="8892" y="2876"/>
                  </a:cubicBezTo>
                  <a:cubicBezTo>
                    <a:pt x="7743" y="2876"/>
                    <a:pt x="6452" y="3166"/>
                    <a:pt x="5563" y="4220"/>
                  </a:cubicBezTo>
                  <a:cubicBezTo>
                    <a:pt x="1885" y="8536"/>
                    <a:pt x="5806" y="22487"/>
                    <a:pt x="3982" y="23916"/>
                  </a:cubicBezTo>
                  <a:cubicBezTo>
                    <a:pt x="2189" y="25405"/>
                    <a:pt x="0" y="28627"/>
                    <a:pt x="3708" y="32700"/>
                  </a:cubicBezTo>
                  <a:cubicBezTo>
                    <a:pt x="5647" y="34813"/>
                    <a:pt x="10938" y="36197"/>
                    <a:pt x="16121" y="36197"/>
                  </a:cubicBezTo>
                  <a:cubicBezTo>
                    <a:pt x="20932" y="36197"/>
                    <a:pt x="25650" y="35004"/>
                    <a:pt x="27508" y="32092"/>
                  </a:cubicBezTo>
                  <a:cubicBezTo>
                    <a:pt x="30457" y="27411"/>
                    <a:pt x="26900" y="23551"/>
                    <a:pt x="24651" y="23126"/>
                  </a:cubicBezTo>
                  <a:lnTo>
                    <a:pt x="27660" y="12183"/>
                  </a:lnTo>
                  <a:cubicBezTo>
                    <a:pt x="27660" y="12183"/>
                    <a:pt x="32220" y="4128"/>
                    <a:pt x="25897" y="967"/>
                  </a:cubicBezTo>
                  <a:cubicBezTo>
                    <a:pt x="24491" y="271"/>
                    <a:pt x="22997" y="0"/>
                    <a:pt x="21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801759" y="2904456"/>
              <a:ext cx="636077" cy="584517"/>
            </a:xfrm>
            <a:custGeom>
              <a:avLst/>
              <a:gdLst/>
              <a:ahLst/>
              <a:cxnLst/>
              <a:rect l="l" t="t" r="r" b="b"/>
              <a:pathLst>
                <a:path w="21095" h="19744" extrusionOk="0">
                  <a:moveTo>
                    <a:pt x="17174" y="0"/>
                  </a:moveTo>
                  <a:lnTo>
                    <a:pt x="17174" y="0"/>
                  </a:lnTo>
                  <a:cubicBezTo>
                    <a:pt x="17174" y="1"/>
                    <a:pt x="14588" y="3304"/>
                    <a:pt x="9184" y="3304"/>
                  </a:cubicBezTo>
                  <a:cubicBezTo>
                    <a:pt x="8499" y="3304"/>
                    <a:pt x="7768" y="3251"/>
                    <a:pt x="6991" y="3131"/>
                  </a:cubicBezTo>
                  <a:lnTo>
                    <a:pt x="6991" y="3131"/>
                  </a:lnTo>
                  <a:cubicBezTo>
                    <a:pt x="6991" y="3131"/>
                    <a:pt x="8663" y="8754"/>
                    <a:pt x="4195" y="11399"/>
                  </a:cubicBezTo>
                  <a:cubicBezTo>
                    <a:pt x="3800" y="10852"/>
                    <a:pt x="3101" y="10456"/>
                    <a:pt x="2341" y="10456"/>
                  </a:cubicBezTo>
                  <a:cubicBezTo>
                    <a:pt x="1064" y="10456"/>
                    <a:pt x="0" y="11520"/>
                    <a:pt x="0" y="12827"/>
                  </a:cubicBezTo>
                  <a:cubicBezTo>
                    <a:pt x="0" y="14104"/>
                    <a:pt x="1064" y="15168"/>
                    <a:pt x="2341" y="15168"/>
                  </a:cubicBezTo>
                  <a:cubicBezTo>
                    <a:pt x="2766" y="15168"/>
                    <a:pt x="3101" y="15046"/>
                    <a:pt x="3435" y="14864"/>
                  </a:cubicBezTo>
                  <a:lnTo>
                    <a:pt x="3435" y="17326"/>
                  </a:lnTo>
                  <a:cubicBezTo>
                    <a:pt x="3435" y="17326"/>
                    <a:pt x="7470" y="19743"/>
                    <a:pt x="11506" y="19743"/>
                  </a:cubicBezTo>
                  <a:cubicBezTo>
                    <a:pt x="12689" y="19743"/>
                    <a:pt x="13873" y="19535"/>
                    <a:pt x="14955" y="18998"/>
                  </a:cubicBezTo>
                  <a:cubicBezTo>
                    <a:pt x="21095" y="15441"/>
                    <a:pt x="18451" y="2371"/>
                    <a:pt x="17174" y="0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501129" y="3601158"/>
              <a:ext cx="1144758" cy="1541285"/>
            </a:xfrm>
            <a:custGeom>
              <a:avLst/>
              <a:gdLst/>
              <a:ahLst/>
              <a:cxnLst/>
              <a:rect l="l" t="t" r="r" b="b"/>
              <a:pathLst>
                <a:path w="37965" h="52062" extrusionOk="0">
                  <a:moveTo>
                    <a:pt x="17882" y="0"/>
                  </a:moveTo>
                  <a:cubicBezTo>
                    <a:pt x="13359" y="0"/>
                    <a:pt x="7772" y="758"/>
                    <a:pt x="2128" y="3428"/>
                  </a:cubicBezTo>
                  <a:lnTo>
                    <a:pt x="1" y="52061"/>
                  </a:lnTo>
                  <a:lnTo>
                    <a:pt x="37965" y="52061"/>
                  </a:lnTo>
                  <a:cubicBezTo>
                    <a:pt x="37965" y="52061"/>
                    <a:pt x="34956" y="15921"/>
                    <a:pt x="27904" y="1301"/>
                  </a:cubicBezTo>
                  <a:cubicBezTo>
                    <a:pt x="27904" y="1301"/>
                    <a:pt x="23807" y="0"/>
                    <a:pt x="17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288365" y="3644678"/>
              <a:ext cx="523486" cy="1498655"/>
            </a:xfrm>
            <a:custGeom>
              <a:avLst/>
              <a:gdLst/>
              <a:ahLst/>
              <a:cxnLst/>
              <a:rect l="l" t="t" r="r" b="b"/>
              <a:pathLst>
                <a:path w="17361" h="50622" extrusionOk="0">
                  <a:moveTo>
                    <a:pt x="12488" y="1"/>
                  </a:moveTo>
                  <a:cubicBezTo>
                    <a:pt x="6873" y="1"/>
                    <a:pt x="0" y="14678"/>
                    <a:pt x="369" y="25667"/>
                  </a:cubicBezTo>
                  <a:cubicBezTo>
                    <a:pt x="765" y="37400"/>
                    <a:pt x="7057" y="50622"/>
                    <a:pt x="7057" y="50622"/>
                  </a:cubicBezTo>
                  <a:lnTo>
                    <a:pt x="17239" y="50622"/>
                  </a:lnTo>
                  <a:cubicBezTo>
                    <a:pt x="9549" y="25667"/>
                    <a:pt x="17361" y="1715"/>
                    <a:pt x="13652" y="226"/>
                  </a:cubicBezTo>
                  <a:cubicBezTo>
                    <a:pt x="13272" y="74"/>
                    <a:pt x="12883" y="1"/>
                    <a:pt x="12488" y="1"/>
                  </a:cubicBez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262825" y="3632747"/>
              <a:ext cx="548121" cy="624809"/>
            </a:xfrm>
            <a:custGeom>
              <a:avLst/>
              <a:gdLst/>
              <a:ahLst/>
              <a:cxnLst/>
              <a:rect l="l" t="t" r="r" b="b"/>
              <a:pathLst>
                <a:path w="18178" h="21105" extrusionOk="0">
                  <a:moveTo>
                    <a:pt x="13235" y="1"/>
                  </a:moveTo>
                  <a:cubicBezTo>
                    <a:pt x="3487" y="1"/>
                    <a:pt x="1" y="17407"/>
                    <a:pt x="1" y="17407"/>
                  </a:cubicBezTo>
                  <a:cubicBezTo>
                    <a:pt x="4364" y="20428"/>
                    <a:pt x="8681" y="21104"/>
                    <a:pt x="11673" y="21104"/>
                  </a:cubicBezTo>
                  <a:cubicBezTo>
                    <a:pt x="14100" y="21104"/>
                    <a:pt x="15654" y="20659"/>
                    <a:pt x="15654" y="20659"/>
                  </a:cubicBezTo>
                  <a:cubicBezTo>
                    <a:pt x="18177" y="5401"/>
                    <a:pt x="15594" y="325"/>
                    <a:pt x="15594" y="325"/>
                  </a:cubicBezTo>
                  <a:cubicBezTo>
                    <a:pt x="14770" y="104"/>
                    <a:pt x="13984" y="1"/>
                    <a:pt x="13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05235" y="3639882"/>
              <a:ext cx="525175" cy="644082"/>
            </a:xfrm>
            <a:custGeom>
              <a:avLst/>
              <a:gdLst/>
              <a:ahLst/>
              <a:cxnLst/>
              <a:rect l="l" t="t" r="r" b="b"/>
              <a:pathLst>
                <a:path w="17417" h="21756" extrusionOk="0">
                  <a:moveTo>
                    <a:pt x="10413" y="0"/>
                  </a:moveTo>
                  <a:cubicBezTo>
                    <a:pt x="6026" y="0"/>
                    <a:pt x="2657" y="5853"/>
                    <a:pt x="1490" y="9354"/>
                  </a:cubicBezTo>
                  <a:cubicBezTo>
                    <a:pt x="0" y="13853"/>
                    <a:pt x="2249" y="21756"/>
                    <a:pt x="2249" y="21756"/>
                  </a:cubicBezTo>
                  <a:lnTo>
                    <a:pt x="17417" y="15099"/>
                  </a:lnTo>
                  <a:cubicBezTo>
                    <a:pt x="17417" y="15099"/>
                    <a:pt x="16475" y="3275"/>
                    <a:pt x="14256" y="1512"/>
                  </a:cubicBezTo>
                  <a:cubicBezTo>
                    <a:pt x="12914" y="447"/>
                    <a:pt x="11625" y="0"/>
                    <a:pt x="10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885164" y="3375092"/>
              <a:ext cx="280483" cy="361830"/>
            </a:xfrm>
            <a:custGeom>
              <a:avLst/>
              <a:gdLst/>
              <a:ahLst/>
              <a:cxnLst/>
              <a:rect l="l" t="t" r="r" b="b"/>
              <a:pathLst>
                <a:path w="9302" h="12222" extrusionOk="0">
                  <a:moveTo>
                    <a:pt x="699" y="0"/>
                  </a:moveTo>
                  <a:lnTo>
                    <a:pt x="0" y="8785"/>
                  </a:lnTo>
                  <a:cubicBezTo>
                    <a:pt x="0" y="8785"/>
                    <a:pt x="1215" y="12221"/>
                    <a:pt x="4697" y="12221"/>
                  </a:cubicBezTo>
                  <a:cubicBezTo>
                    <a:pt x="4742" y="12221"/>
                    <a:pt x="4787" y="12220"/>
                    <a:pt x="4833" y="12219"/>
                  </a:cubicBezTo>
                  <a:cubicBezTo>
                    <a:pt x="8390" y="12159"/>
                    <a:pt x="9301" y="10365"/>
                    <a:pt x="9301" y="10365"/>
                  </a:cubicBezTo>
                  <a:lnTo>
                    <a:pt x="7994" y="1034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1AE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39"/>
          <p:cNvSpPr/>
          <p:nvPr/>
        </p:nvSpPr>
        <p:spPr>
          <a:xfrm>
            <a:off x="789437" y="2733900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789437" y="1688106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789437" y="3779700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8C4C4">
              <a:alpha val="2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9"/>
          <p:cNvGrpSpPr/>
          <p:nvPr/>
        </p:nvGrpSpPr>
        <p:grpSpPr>
          <a:xfrm>
            <a:off x="955395" y="2807128"/>
            <a:ext cx="370645" cy="368042"/>
            <a:chOff x="-63250675" y="3744075"/>
            <a:chExt cx="320350" cy="318100"/>
          </a:xfrm>
        </p:grpSpPr>
        <p:sp>
          <p:nvSpPr>
            <p:cNvPr id="413" name="Google Shape;413;p39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39"/>
          <p:cNvGrpSpPr/>
          <p:nvPr/>
        </p:nvGrpSpPr>
        <p:grpSpPr>
          <a:xfrm>
            <a:off x="957092" y="3854605"/>
            <a:ext cx="367261" cy="364686"/>
            <a:chOff x="-64781025" y="3361050"/>
            <a:chExt cx="317425" cy="315200"/>
          </a:xfrm>
        </p:grpSpPr>
        <p:sp>
          <p:nvSpPr>
            <p:cNvPr id="417" name="Google Shape;417;p39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9"/>
          <p:cNvSpPr/>
          <p:nvPr/>
        </p:nvSpPr>
        <p:spPr>
          <a:xfrm>
            <a:off x="957560" y="1774779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subTitle" idx="1"/>
          </p:nvPr>
        </p:nvSpPr>
        <p:spPr>
          <a:xfrm>
            <a:off x="6448200" y="1993138"/>
            <a:ext cx="20649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S2ORC</a:t>
            </a:r>
            <a:endParaRPr sz="2500"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489650" y="1883891"/>
            <a:ext cx="5386500" cy="3275434"/>
            <a:chOff x="489650" y="1883891"/>
            <a:chExt cx="5386500" cy="3275434"/>
          </a:xfrm>
        </p:grpSpPr>
        <p:sp>
          <p:nvSpPr>
            <p:cNvPr id="429" name="Google Shape;429;p40"/>
            <p:cNvSpPr/>
            <p:nvPr/>
          </p:nvSpPr>
          <p:spPr>
            <a:xfrm>
              <a:off x="1176050" y="4514025"/>
              <a:ext cx="4013700" cy="64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0" name="Google Shape;430;p40"/>
            <p:cNvCxnSpPr/>
            <p:nvPr/>
          </p:nvCxnSpPr>
          <p:spPr>
            <a:xfrm>
              <a:off x="489650" y="4528125"/>
              <a:ext cx="53865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1" name="Google Shape;431;p40"/>
            <p:cNvSpPr/>
            <p:nvPr/>
          </p:nvSpPr>
          <p:spPr>
            <a:xfrm>
              <a:off x="1054334" y="1883891"/>
              <a:ext cx="1195665" cy="1197123"/>
            </a:xfrm>
            <a:custGeom>
              <a:avLst/>
              <a:gdLst/>
              <a:ahLst/>
              <a:cxnLst/>
              <a:rect l="l" t="t" r="r" b="b"/>
              <a:pathLst>
                <a:path w="37736" h="37782" extrusionOk="0">
                  <a:moveTo>
                    <a:pt x="19740" y="0"/>
                  </a:moveTo>
                  <a:cubicBezTo>
                    <a:pt x="18691" y="0"/>
                    <a:pt x="17548" y="125"/>
                    <a:pt x="16307" y="411"/>
                  </a:cubicBezTo>
                  <a:cubicBezTo>
                    <a:pt x="6823" y="2569"/>
                    <a:pt x="8191" y="12722"/>
                    <a:pt x="8009" y="17463"/>
                  </a:cubicBezTo>
                  <a:cubicBezTo>
                    <a:pt x="7826" y="22205"/>
                    <a:pt x="6276" y="23846"/>
                    <a:pt x="3632" y="24302"/>
                  </a:cubicBezTo>
                  <a:cubicBezTo>
                    <a:pt x="0" y="24957"/>
                    <a:pt x="1528" y="31180"/>
                    <a:pt x="6618" y="31180"/>
                  </a:cubicBezTo>
                  <a:cubicBezTo>
                    <a:pt x="6725" y="31180"/>
                    <a:pt x="6834" y="31177"/>
                    <a:pt x="6945" y="31172"/>
                  </a:cubicBezTo>
                  <a:cubicBezTo>
                    <a:pt x="6945" y="31172"/>
                    <a:pt x="8738" y="36613"/>
                    <a:pt x="15304" y="37555"/>
                  </a:cubicBezTo>
                  <a:cubicBezTo>
                    <a:pt x="16377" y="37712"/>
                    <a:pt x="17360" y="37782"/>
                    <a:pt x="18261" y="37782"/>
                  </a:cubicBezTo>
                  <a:cubicBezTo>
                    <a:pt x="25911" y="37782"/>
                    <a:pt x="27614" y="32722"/>
                    <a:pt x="27614" y="32722"/>
                  </a:cubicBezTo>
                  <a:cubicBezTo>
                    <a:pt x="27614" y="32722"/>
                    <a:pt x="29933" y="33838"/>
                    <a:pt x="32127" y="33838"/>
                  </a:cubicBezTo>
                  <a:cubicBezTo>
                    <a:pt x="33625" y="33838"/>
                    <a:pt x="35065" y="33318"/>
                    <a:pt x="35669" y="31567"/>
                  </a:cubicBezTo>
                  <a:cubicBezTo>
                    <a:pt x="37736" y="25518"/>
                    <a:pt x="29985" y="24363"/>
                    <a:pt x="30806" y="19652"/>
                  </a:cubicBezTo>
                  <a:cubicBezTo>
                    <a:pt x="31657" y="14940"/>
                    <a:pt x="30775" y="14545"/>
                    <a:pt x="30988" y="12874"/>
                  </a:cubicBezTo>
                  <a:lnTo>
                    <a:pt x="30988" y="12874"/>
                  </a:lnTo>
                  <a:cubicBezTo>
                    <a:pt x="30993" y="12874"/>
                    <a:pt x="30997" y="12874"/>
                    <a:pt x="31002" y="12874"/>
                  </a:cubicBezTo>
                  <a:cubicBezTo>
                    <a:pt x="33596" y="12874"/>
                    <a:pt x="36575" y="5242"/>
                    <a:pt x="31354" y="5242"/>
                  </a:cubicBezTo>
                  <a:cubicBezTo>
                    <a:pt x="30831" y="5242"/>
                    <a:pt x="30225" y="5319"/>
                    <a:pt x="29529" y="5487"/>
                  </a:cubicBezTo>
                  <a:cubicBezTo>
                    <a:pt x="29529" y="5487"/>
                    <a:pt x="26705" y="0"/>
                    <a:pt x="19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1893631" y="3116174"/>
              <a:ext cx="1272279" cy="1338723"/>
            </a:xfrm>
            <a:custGeom>
              <a:avLst/>
              <a:gdLst/>
              <a:ahLst/>
              <a:cxnLst/>
              <a:rect l="l" t="t" r="r" b="b"/>
              <a:pathLst>
                <a:path w="40154" h="42251" extrusionOk="0">
                  <a:moveTo>
                    <a:pt x="0" y="0"/>
                  </a:moveTo>
                  <a:lnTo>
                    <a:pt x="2341" y="8876"/>
                  </a:lnTo>
                  <a:lnTo>
                    <a:pt x="12250" y="42250"/>
                  </a:lnTo>
                  <a:lnTo>
                    <a:pt x="40153" y="42250"/>
                  </a:lnTo>
                  <a:lnTo>
                    <a:pt x="39241" y="36596"/>
                  </a:lnTo>
                  <a:cubicBezTo>
                    <a:pt x="39241" y="36596"/>
                    <a:pt x="22280" y="29909"/>
                    <a:pt x="21794" y="29393"/>
                  </a:cubicBezTo>
                  <a:cubicBezTo>
                    <a:pt x="17508" y="25107"/>
                    <a:pt x="3526" y="57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100055" y="3004929"/>
              <a:ext cx="1225069" cy="1506780"/>
            </a:xfrm>
            <a:custGeom>
              <a:avLst/>
              <a:gdLst/>
              <a:ahLst/>
              <a:cxnLst/>
              <a:rect l="l" t="t" r="r" b="b"/>
              <a:pathLst>
                <a:path w="38664" h="47555" extrusionOk="0">
                  <a:moveTo>
                    <a:pt x="17009" y="1"/>
                  </a:moveTo>
                  <a:cubicBezTo>
                    <a:pt x="16167" y="1"/>
                    <a:pt x="15300" y="76"/>
                    <a:pt x="14408" y="228"/>
                  </a:cubicBezTo>
                  <a:cubicBezTo>
                    <a:pt x="0" y="2721"/>
                    <a:pt x="1338" y="47554"/>
                    <a:pt x="1338" y="47554"/>
                  </a:cubicBezTo>
                  <a:lnTo>
                    <a:pt x="38664" y="47554"/>
                  </a:lnTo>
                  <a:cubicBezTo>
                    <a:pt x="36810" y="17383"/>
                    <a:pt x="29793" y="1"/>
                    <a:pt x="17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556537" y="2508461"/>
              <a:ext cx="286084" cy="598910"/>
            </a:xfrm>
            <a:custGeom>
              <a:avLst/>
              <a:gdLst/>
              <a:ahLst/>
              <a:cxnLst/>
              <a:rect l="l" t="t" r="r" b="b"/>
              <a:pathLst>
                <a:path w="9029" h="18902" extrusionOk="0">
                  <a:moveTo>
                    <a:pt x="609" y="1"/>
                  </a:moveTo>
                  <a:lnTo>
                    <a:pt x="1" y="16414"/>
                  </a:lnTo>
                  <a:cubicBezTo>
                    <a:pt x="1" y="16414"/>
                    <a:pt x="1871" y="18901"/>
                    <a:pt x="5853" y="18901"/>
                  </a:cubicBezTo>
                  <a:cubicBezTo>
                    <a:pt x="6793" y="18901"/>
                    <a:pt x="7850" y="18763"/>
                    <a:pt x="9028" y="18420"/>
                  </a:cubicBezTo>
                  <a:lnTo>
                    <a:pt x="9028" y="4438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573869" y="2154067"/>
              <a:ext cx="563454" cy="575051"/>
            </a:xfrm>
            <a:custGeom>
              <a:avLst/>
              <a:gdLst/>
              <a:ahLst/>
              <a:cxnLst/>
              <a:rect l="l" t="t" r="r" b="b"/>
              <a:pathLst>
                <a:path w="17783" h="18149" extrusionOk="0">
                  <a:moveTo>
                    <a:pt x="1" y="6717"/>
                  </a:moveTo>
                  <a:cubicBezTo>
                    <a:pt x="1" y="6717"/>
                    <a:pt x="1" y="6717"/>
                    <a:pt x="1" y="6717"/>
                  </a:cubicBezTo>
                  <a:lnTo>
                    <a:pt x="1" y="6717"/>
                  </a:lnTo>
                  <a:lnTo>
                    <a:pt x="1" y="6717"/>
                  </a:lnTo>
                  <a:close/>
                  <a:moveTo>
                    <a:pt x="13314" y="0"/>
                  </a:moveTo>
                  <a:cubicBezTo>
                    <a:pt x="5558" y="6506"/>
                    <a:pt x="644" y="6718"/>
                    <a:pt x="59" y="6718"/>
                  </a:cubicBezTo>
                  <a:cubicBezTo>
                    <a:pt x="22" y="6718"/>
                    <a:pt x="3" y="6718"/>
                    <a:pt x="1" y="6717"/>
                  </a:cubicBezTo>
                  <a:lnTo>
                    <a:pt x="1" y="6717"/>
                  </a:lnTo>
                  <a:lnTo>
                    <a:pt x="1" y="13708"/>
                  </a:lnTo>
                  <a:cubicBezTo>
                    <a:pt x="2661" y="16254"/>
                    <a:pt x="5562" y="18148"/>
                    <a:pt x="8370" y="18148"/>
                  </a:cubicBezTo>
                  <a:cubicBezTo>
                    <a:pt x="10022" y="18148"/>
                    <a:pt x="11642" y="17492"/>
                    <a:pt x="13162" y="15927"/>
                  </a:cubicBezTo>
                  <a:cubicBezTo>
                    <a:pt x="17782" y="11125"/>
                    <a:pt x="13314" y="0"/>
                    <a:pt x="13314" y="0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1495861" y="2431403"/>
              <a:ext cx="154148" cy="154148"/>
            </a:xfrm>
            <a:custGeom>
              <a:avLst/>
              <a:gdLst/>
              <a:ahLst/>
              <a:cxnLst/>
              <a:rect l="l" t="t" r="r" b="b"/>
              <a:pathLst>
                <a:path w="4865" h="4865" extrusionOk="0">
                  <a:moveTo>
                    <a:pt x="2433" y="1"/>
                  </a:moveTo>
                  <a:cubicBezTo>
                    <a:pt x="1095" y="1"/>
                    <a:pt x="1" y="1065"/>
                    <a:pt x="1" y="2433"/>
                  </a:cubicBezTo>
                  <a:cubicBezTo>
                    <a:pt x="1" y="3770"/>
                    <a:pt x="1095" y="4864"/>
                    <a:pt x="2433" y="4864"/>
                  </a:cubicBezTo>
                  <a:cubicBezTo>
                    <a:pt x="3770" y="4864"/>
                    <a:pt x="4864" y="3770"/>
                    <a:pt x="4864" y="2433"/>
                  </a:cubicBezTo>
                  <a:cubicBezTo>
                    <a:pt x="4864" y="1065"/>
                    <a:pt x="3770" y="1"/>
                    <a:pt x="2433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999900" y="3052836"/>
              <a:ext cx="1437897" cy="1457890"/>
            </a:xfrm>
            <a:custGeom>
              <a:avLst/>
              <a:gdLst/>
              <a:ahLst/>
              <a:cxnLst/>
              <a:rect l="l" t="t" r="r" b="b"/>
              <a:pathLst>
                <a:path w="45381" h="46012" extrusionOk="0">
                  <a:moveTo>
                    <a:pt x="12090" y="0"/>
                  </a:moveTo>
                  <a:cubicBezTo>
                    <a:pt x="8009" y="0"/>
                    <a:pt x="2619" y="11735"/>
                    <a:pt x="1338" y="20024"/>
                  </a:cubicBezTo>
                  <a:cubicBezTo>
                    <a:pt x="0" y="28656"/>
                    <a:pt x="2006" y="46012"/>
                    <a:pt x="5015" y="46012"/>
                  </a:cubicBezTo>
                  <a:cubicBezTo>
                    <a:pt x="29058" y="46012"/>
                    <a:pt x="45381" y="44158"/>
                    <a:pt x="45381" y="44158"/>
                  </a:cubicBezTo>
                  <a:lnTo>
                    <a:pt x="45381" y="37562"/>
                  </a:lnTo>
                  <a:cubicBezTo>
                    <a:pt x="41034" y="37228"/>
                    <a:pt x="20244" y="33367"/>
                    <a:pt x="18086" y="31605"/>
                  </a:cubicBezTo>
                  <a:cubicBezTo>
                    <a:pt x="15928" y="29811"/>
                    <a:pt x="17356" y="6711"/>
                    <a:pt x="14438" y="1695"/>
                  </a:cubicBezTo>
                  <a:cubicBezTo>
                    <a:pt x="13747" y="518"/>
                    <a:pt x="12947" y="0"/>
                    <a:pt x="1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403089" y="4188671"/>
              <a:ext cx="522993" cy="266724"/>
            </a:xfrm>
            <a:custGeom>
              <a:avLst/>
              <a:gdLst/>
              <a:ahLst/>
              <a:cxnLst/>
              <a:rect l="l" t="t" r="r" b="b"/>
              <a:pathLst>
                <a:path w="16506" h="8418" extrusionOk="0">
                  <a:moveTo>
                    <a:pt x="12020" y="1"/>
                  </a:moveTo>
                  <a:cubicBezTo>
                    <a:pt x="9124" y="1"/>
                    <a:pt x="2464" y="1284"/>
                    <a:pt x="1095" y="1714"/>
                  </a:cubicBezTo>
                  <a:cubicBezTo>
                    <a:pt x="213" y="1988"/>
                    <a:pt x="1" y="8067"/>
                    <a:pt x="1095" y="8310"/>
                  </a:cubicBezTo>
                  <a:cubicBezTo>
                    <a:pt x="1450" y="8391"/>
                    <a:pt x="3280" y="8418"/>
                    <a:pt x="5563" y="8418"/>
                  </a:cubicBezTo>
                  <a:cubicBezTo>
                    <a:pt x="10129" y="8418"/>
                    <a:pt x="16506" y="8310"/>
                    <a:pt x="16506" y="8310"/>
                  </a:cubicBezTo>
                  <a:cubicBezTo>
                    <a:pt x="16506" y="8310"/>
                    <a:pt x="14864" y="498"/>
                    <a:pt x="12949" y="73"/>
                  </a:cubicBezTo>
                  <a:cubicBezTo>
                    <a:pt x="12719" y="23"/>
                    <a:pt x="12402" y="1"/>
                    <a:pt x="12020" y="1"/>
                  </a:cubicBezTo>
                  <a:close/>
                </a:path>
              </a:pathLst>
            </a:custGeom>
            <a:solidFill>
              <a:srgbClr val="C7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705488" y="3419524"/>
              <a:ext cx="1866500" cy="1092182"/>
            </a:xfrm>
            <a:custGeom>
              <a:avLst/>
              <a:gdLst/>
              <a:ahLst/>
              <a:cxnLst/>
              <a:rect l="l" t="t" r="r" b="b"/>
              <a:pathLst>
                <a:path w="58908" h="34470" extrusionOk="0">
                  <a:moveTo>
                    <a:pt x="13010" y="1"/>
                  </a:moveTo>
                  <a:cubicBezTo>
                    <a:pt x="10275" y="1"/>
                    <a:pt x="7509" y="2189"/>
                    <a:pt x="6810" y="4925"/>
                  </a:cubicBezTo>
                  <a:lnTo>
                    <a:pt x="700" y="29515"/>
                  </a:lnTo>
                  <a:cubicBezTo>
                    <a:pt x="1" y="32251"/>
                    <a:pt x="1673" y="34469"/>
                    <a:pt x="4408" y="34469"/>
                  </a:cubicBezTo>
                  <a:lnTo>
                    <a:pt x="45898" y="34469"/>
                  </a:lnTo>
                  <a:cubicBezTo>
                    <a:pt x="48634" y="34469"/>
                    <a:pt x="51430" y="32251"/>
                    <a:pt x="52099" y="29515"/>
                  </a:cubicBezTo>
                  <a:lnTo>
                    <a:pt x="58209" y="4925"/>
                  </a:lnTo>
                  <a:cubicBezTo>
                    <a:pt x="58908" y="2189"/>
                    <a:pt x="57236" y="1"/>
                    <a:pt x="54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1877250" y="4441357"/>
              <a:ext cx="1269396" cy="70341"/>
            </a:xfrm>
            <a:custGeom>
              <a:avLst/>
              <a:gdLst/>
              <a:ahLst/>
              <a:cxnLst/>
              <a:rect l="l" t="t" r="r" b="b"/>
              <a:pathLst>
                <a:path w="40063" h="2220" extrusionOk="0">
                  <a:moveTo>
                    <a:pt x="1125" y="1"/>
                  </a:moveTo>
                  <a:cubicBezTo>
                    <a:pt x="517" y="1"/>
                    <a:pt x="1" y="487"/>
                    <a:pt x="1" y="1095"/>
                  </a:cubicBezTo>
                  <a:cubicBezTo>
                    <a:pt x="1" y="1703"/>
                    <a:pt x="517" y="2219"/>
                    <a:pt x="1125" y="2219"/>
                  </a:cubicBezTo>
                  <a:lnTo>
                    <a:pt x="38968" y="2219"/>
                  </a:lnTo>
                  <a:cubicBezTo>
                    <a:pt x="39576" y="2219"/>
                    <a:pt x="40062" y="1703"/>
                    <a:pt x="40062" y="1095"/>
                  </a:cubicBezTo>
                  <a:cubicBezTo>
                    <a:pt x="40062" y="487"/>
                    <a:pt x="39576" y="1"/>
                    <a:pt x="38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3632963" y="3894066"/>
              <a:ext cx="146416" cy="177658"/>
            </a:xfrm>
            <a:custGeom>
              <a:avLst/>
              <a:gdLst/>
              <a:ahLst/>
              <a:cxnLst/>
              <a:rect l="l" t="t" r="r" b="b"/>
              <a:pathLst>
                <a:path w="4621" h="5607" extrusionOk="0">
                  <a:moveTo>
                    <a:pt x="2351" y="0"/>
                  </a:moveTo>
                  <a:cubicBezTo>
                    <a:pt x="1208" y="0"/>
                    <a:pt x="237" y="1146"/>
                    <a:pt x="122" y="2623"/>
                  </a:cubicBezTo>
                  <a:cubicBezTo>
                    <a:pt x="0" y="4173"/>
                    <a:pt x="881" y="5510"/>
                    <a:pt x="2097" y="5602"/>
                  </a:cubicBezTo>
                  <a:cubicBezTo>
                    <a:pt x="2141" y="5605"/>
                    <a:pt x="2185" y="5607"/>
                    <a:pt x="2229" y="5607"/>
                  </a:cubicBezTo>
                  <a:cubicBezTo>
                    <a:pt x="3391" y="5607"/>
                    <a:pt x="4412" y="4451"/>
                    <a:pt x="4529" y="2957"/>
                  </a:cubicBezTo>
                  <a:cubicBezTo>
                    <a:pt x="4620" y="1407"/>
                    <a:pt x="3739" y="100"/>
                    <a:pt x="2523" y="9"/>
                  </a:cubicBezTo>
                  <a:cubicBezTo>
                    <a:pt x="2465" y="3"/>
                    <a:pt x="2408" y="0"/>
                    <a:pt x="2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030067" y="4326753"/>
              <a:ext cx="679960" cy="586553"/>
            </a:xfrm>
            <a:custGeom>
              <a:avLst/>
              <a:gdLst/>
              <a:ahLst/>
              <a:cxnLst/>
              <a:rect l="l" t="t" r="r" b="b"/>
              <a:pathLst>
                <a:path w="21460" h="18512" extrusionOk="0">
                  <a:moveTo>
                    <a:pt x="5016" y="5137"/>
                  </a:moveTo>
                  <a:cubicBezTo>
                    <a:pt x="5715" y="5137"/>
                    <a:pt x="6383" y="5320"/>
                    <a:pt x="6931" y="5624"/>
                  </a:cubicBezTo>
                  <a:lnTo>
                    <a:pt x="6931" y="11672"/>
                  </a:lnTo>
                  <a:cubicBezTo>
                    <a:pt x="6383" y="11976"/>
                    <a:pt x="5715" y="12159"/>
                    <a:pt x="5016" y="12159"/>
                  </a:cubicBezTo>
                  <a:cubicBezTo>
                    <a:pt x="2888" y="12128"/>
                    <a:pt x="1155" y="10578"/>
                    <a:pt x="1155" y="8633"/>
                  </a:cubicBezTo>
                  <a:cubicBezTo>
                    <a:pt x="1155" y="6687"/>
                    <a:pt x="2888" y="5137"/>
                    <a:pt x="5016" y="5137"/>
                  </a:cubicBezTo>
                  <a:close/>
                  <a:moveTo>
                    <a:pt x="6931" y="0"/>
                  </a:moveTo>
                  <a:lnTo>
                    <a:pt x="6931" y="4347"/>
                  </a:lnTo>
                  <a:cubicBezTo>
                    <a:pt x="6323" y="4104"/>
                    <a:pt x="5684" y="3952"/>
                    <a:pt x="5016" y="3952"/>
                  </a:cubicBezTo>
                  <a:cubicBezTo>
                    <a:pt x="2219" y="3952"/>
                    <a:pt x="0" y="6049"/>
                    <a:pt x="0" y="8633"/>
                  </a:cubicBezTo>
                  <a:cubicBezTo>
                    <a:pt x="0" y="11216"/>
                    <a:pt x="2219" y="13314"/>
                    <a:pt x="5016" y="13314"/>
                  </a:cubicBezTo>
                  <a:cubicBezTo>
                    <a:pt x="5684" y="13314"/>
                    <a:pt x="6383" y="13162"/>
                    <a:pt x="6991" y="12919"/>
                  </a:cubicBezTo>
                  <a:cubicBezTo>
                    <a:pt x="7143" y="16049"/>
                    <a:pt x="9666" y="18511"/>
                    <a:pt x="12827" y="18511"/>
                  </a:cubicBezTo>
                  <a:lnTo>
                    <a:pt x="15593" y="18511"/>
                  </a:lnTo>
                  <a:cubicBezTo>
                    <a:pt x="18846" y="18511"/>
                    <a:pt x="21460" y="15897"/>
                    <a:pt x="21460" y="12675"/>
                  </a:cubicBezTo>
                  <a:lnTo>
                    <a:pt x="214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40"/>
          <p:cNvSpPr txBox="1"/>
          <p:nvPr/>
        </p:nvSpPr>
        <p:spPr>
          <a:xfrm>
            <a:off x="4798425" y="3749575"/>
            <a:ext cx="4183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We Implement GenCompareSum and compare the performance between using different generative text models: docTTTTTquery, t5-med-query, and t5-s2orc-title.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2036150" y="1644388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CORD-19</a:t>
            </a:r>
            <a:endParaRPr/>
          </a:p>
        </p:txBody>
      </p:sp>
      <p:sp>
        <p:nvSpPr>
          <p:cNvPr id="445" name="Google Shape;445;p40"/>
          <p:cNvSpPr txBox="1"/>
          <p:nvPr/>
        </p:nvSpPr>
        <p:spPr>
          <a:xfrm>
            <a:off x="5316400" y="14282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PubMed</a:t>
            </a:r>
            <a:endParaRPr/>
          </a:p>
        </p:txBody>
      </p:sp>
      <p:sp>
        <p:nvSpPr>
          <p:cNvPr id="446" name="Google Shape;446;p40"/>
          <p:cNvSpPr txBox="1"/>
          <p:nvPr/>
        </p:nvSpPr>
        <p:spPr>
          <a:xfrm>
            <a:off x="3448200" y="22138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ArXiv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/>
          <p:nvPr/>
        </p:nvSpPr>
        <p:spPr>
          <a:xfrm>
            <a:off x="0" y="2217525"/>
            <a:ext cx="56763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"/>
          <p:cNvSpPr txBox="1">
            <a:spLocks noGrp="1"/>
          </p:cNvSpPr>
          <p:nvPr>
            <p:ph type="title"/>
          </p:nvPr>
        </p:nvSpPr>
        <p:spPr>
          <a:xfrm flipH="1">
            <a:off x="362900" y="2325225"/>
            <a:ext cx="4658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Experimental Results</a:t>
            </a:r>
            <a:endParaRPr/>
          </a:p>
        </p:txBody>
      </p:sp>
      <p:sp>
        <p:nvSpPr>
          <p:cNvPr id="453" name="Google Shape;453;p41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Varies for short and long documents &amp; best fit is t5-s2orc-title but LexRank also gave competitive performance.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 rot="-353944" flipH="1">
            <a:off x="5673063" y="3786045"/>
            <a:ext cx="3167071" cy="92769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flipH="1">
            <a:off x="7467476" y="3879546"/>
            <a:ext cx="491111" cy="285918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 flipH="1">
            <a:off x="8076122" y="2090963"/>
            <a:ext cx="466745" cy="1809851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/>
          <p:nvPr/>
        </p:nvSpPr>
        <p:spPr>
          <a:xfrm flipH="1">
            <a:off x="8028782" y="2087577"/>
            <a:ext cx="466421" cy="1813192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1"/>
          <p:cNvSpPr/>
          <p:nvPr/>
        </p:nvSpPr>
        <p:spPr>
          <a:xfrm flipH="1">
            <a:off x="7981841" y="2970354"/>
            <a:ext cx="47106" cy="1578453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1"/>
          <p:cNvSpPr/>
          <p:nvPr/>
        </p:nvSpPr>
        <p:spPr>
          <a:xfrm flipH="1">
            <a:off x="7935011" y="2970532"/>
            <a:ext cx="47060" cy="1578274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1"/>
          <p:cNvSpPr/>
          <p:nvPr/>
        </p:nvSpPr>
        <p:spPr>
          <a:xfrm flipH="1">
            <a:off x="7374877" y="2788604"/>
            <a:ext cx="325984" cy="1423846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"/>
          <p:cNvSpPr/>
          <p:nvPr/>
        </p:nvSpPr>
        <p:spPr>
          <a:xfrm flipH="1">
            <a:off x="7328186" y="2788782"/>
            <a:ext cx="325845" cy="1423667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flipH="1">
            <a:off x="7420787" y="3880125"/>
            <a:ext cx="530513" cy="345783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flipH="1">
            <a:off x="7140131" y="2692874"/>
            <a:ext cx="1543318" cy="897264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 flipH="1">
            <a:off x="7146907" y="2761520"/>
            <a:ext cx="1528374" cy="776777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 flipH="1">
            <a:off x="8496456" y="3586787"/>
            <a:ext cx="14851" cy="3519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 flipH="1">
            <a:off x="8496464" y="3433369"/>
            <a:ext cx="186986" cy="156923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 flipH="1">
            <a:off x="8506349" y="3437779"/>
            <a:ext cx="168932" cy="99196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 flipH="1">
            <a:off x="7187750" y="1167025"/>
            <a:ext cx="1541787" cy="2342089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flipH="1">
            <a:off x="7279456" y="1167114"/>
            <a:ext cx="1443165" cy="799449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 flipH="1">
            <a:off x="7187746" y="1221372"/>
            <a:ext cx="1448224" cy="2285253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 flipH="1">
            <a:off x="7654667" y="1317859"/>
            <a:ext cx="748222" cy="511571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 flipH="1">
            <a:off x="7654659" y="1413634"/>
            <a:ext cx="561097" cy="415760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 flipH="1">
            <a:off x="7659400" y="1317859"/>
            <a:ext cx="738754" cy="407876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 flipH="1">
            <a:off x="8113015" y="1964540"/>
            <a:ext cx="369284" cy="435002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 flipH="1">
            <a:off x="8183505" y="1964584"/>
            <a:ext cx="125818" cy="217546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 flipH="1">
            <a:off x="8116992" y="1995500"/>
            <a:ext cx="35968" cy="221421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 flipH="1">
            <a:off x="8116952" y="1973672"/>
            <a:ext cx="180721" cy="243247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 flipH="1">
            <a:off x="7394615" y="1592978"/>
            <a:ext cx="636652" cy="389034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"/>
          <p:cNvSpPr/>
          <p:nvPr/>
        </p:nvSpPr>
        <p:spPr>
          <a:xfrm flipH="1">
            <a:off x="7980773" y="2044456"/>
            <a:ext cx="43301" cy="64453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1"/>
          <p:cNvSpPr/>
          <p:nvPr/>
        </p:nvSpPr>
        <p:spPr>
          <a:xfrm flipH="1">
            <a:off x="7387325" y="1717753"/>
            <a:ext cx="547731" cy="339770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1"/>
          <p:cNvSpPr/>
          <p:nvPr/>
        </p:nvSpPr>
        <p:spPr>
          <a:xfrm flipH="1">
            <a:off x="7974925" y="2170344"/>
            <a:ext cx="43301" cy="64408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1"/>
          <p:cNvSpPr/>
          <p:nvPr/>
        </p:nvSpPr>
        <p:spPr>
          <a:xfrm flipH="1">
            <a:off x="7975390" y="2170433"/>
            <a:ext cx="42512" cy="64408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1"/>
          <p:cNvSpPr/>
          <p:nvPr/>
        </p:nvSpPr>
        <p:spPr>
          <a:xfrm flipH="1">
            <a:off x="7381477" y="1843641"/>
            <a:ext cx="547916" cy="339815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1"/>
          <p:cNvSpPr/>
          <p:nvPr/>
        </p:nvSpPr>
        <p:spPr>
          <a:xfrm flipH="1">
            <a:off x="7969124" y="2297346"/>
            <a:ext cx="43440" cy="64319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1"/>
          <p:cNvSpPr/>
          <p:nvPr/>
        </p:nvSpPr>
        <p:spPr>
          <a:xfrm flipH="1">
            <a:off x="7969402" y="2297346"/>
            <a:ext cx="42790" cy="64364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1"/>
          <p:cNvSpPr/>
          <p:nvPr/>
        </p:nvSpPr>
        <p:spPr>
          <a:xfrm flipH="1">
            <a:off x="7375815" y="1970554"/>
            <a:ext cx="547731" cy="339770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1"/>
          <p:cNvSpPr/>
          <p:nvPr/>
        </p:nvSpPr>
        <p:spPr>
          <a:xfrm flipH="1">
            <a:off x="8131159" y="2379267"/>
            <a:ext cx="283565" cy="216209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1"/>
          <p:cNvSpPr/>
          <p:nvPr/>
        </p:nvSpPr>
        <p:spPr>
          <a:xfrm flipH="1">
            <a:off x="8067254" y="2639329"/>
            <a:ext cx="399544" cy="257723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 flipH="1">
            <a:off x="8059225" y="2773057"/>
            <a:ext cx="399544" cy="257723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 flipH="1">
            <a:off x="8051149" y="2906652"/>
            <a:ext cx="399404" cy="257767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 flipH="1">
            <a:off x="8042981" y="3040336"/>
            <a:ext cx="399544" cy="257767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1"/>
          <p:cNvSpPr/>
          <p:nvPr/>
        </p:nvSpPr>
        <p:spPr>
          <a:xfrm flipH="1">
            <a:off x="7858016" y="2610107"/>
            <a:ext cx="100060" cy="333267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1"/>
          <p:cNvSpPr/>
          <p:nvPr/>
        </p:nvSpPr>
        <p:spPr>
          <a:xfrm flipH="1">
            <a:off x="7853281" y="2959796"/>
            <a:ext cx="83677" cy="59375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1"/>
          <p:cNvSpPr/>
          <p:nvPr/>
        </p:nvSpPr>
        <p:spPr>
          <a:xfrm flipH="1">
            <a:off x="7677519" y="2636879"/>
            <a:ext cx="92449" cy="206276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1"/>
          <p:cNvSpPr/>
          <p:nvPr/>
        </p:nvSpPr>
        <p:spPr>
          <a:xfrm flipH="1">
            <a:off x="7678123" y="2636879"/>
            <a:ext cx="91242" cy="206276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1"/>
          <p:cNvSpPr/>
          <p:nvPr/>
        </p:nvSpPr>
        <p:spPr>
          <a:xfrm flipH="1">
            <a:off x="7672924" y="2859611"/>
            <a:ext cx="83677" cy="59375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1"/>
          <p:cNvSpPr/>
          <p:nvPr/>
        </p:nvSpPr>
        <p:spPr>
          <a:xfrm flipH="1">
            <a:off x="7497116" y="2333072"/>
            <a:ext cx="104051" cy="40996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1"/>
          <p:cNvSpPr/>
          <p:nvPr/>
        </p:nvSpPr>
        <p:spPr>
          <a:xfrm flipH="1">
            <a:off x="7497627" y="2333072"/>
            <a:ext cx="103077" cy="40996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1"/>
          <p:cNvSpPr/>
          <p:nvPr/>
        </p:nvSpPr>
        <p:spPr>
          <a:xfrm flipH="1">
            <a:off x="7492567" y="2759471"/>
            <a:ext cx="83538" cy="59375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/>
          <p:cNvSpPr/>
          <p:nvPr/>
        </p:nvSpPr>
        <p:spPr>
          <a:xfrm flipH="1">
            <a:off x="7316805" y="2384657"/>
            <a:ext cx="94862" cy="258257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/>
          <p:cNvSpPr/>
          <p:nvPr/>
        </p:nvSpPr>
        <p:spPr>
          <a:xfrm flipH="1">
            <a:off x="7317269" y="2384746"/>
            <a:ext cx="93748" cy="258213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/>
          <p:cNvSpPr/>
          <p:nvPr/>
        </p:nvSpPr>
        <p:spPr>
          <a:xfrm flipH="1">
            <a:off x="7312071" y="2659286"/>
            <a:ext cx="83631" cy="59420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1"/>
          <p:cNvSpPr/>
          <p:nvPr/>
        </p:nvSpPr>
        <p:spPr>
          <a:xfrm flipH="1">
            <a:off x="5819654" y="2866338"/>
            <a:ext cx="266997" cy="276965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/>
          <p:cNvSpPr/>
          <p:nvPr/>
        </p:nvSpPr>
        <p:spPr>
          <a:xfrm flipH="1">
            <a:off x="5979498" y="2060894"/>
            <a:ext cx="287046" cy="86644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1"/>
          <p:cNvSpPr/>
          <p:nvPr/>
        </p:nvSpPr>
        <p:spPr>
          <a:xfrm flipH="1">
            <a:off x="5979495" y="2060894"/>
            <a:ext cx="235624" cy="86644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1"/>
          <p:cNvSpPr/>
          <p:nvPr/>
        </p:nvSpPr>
        <p:spPr>
          <a:xfrm flipH="1">
            <a:off x="6564281" y="4091097"/>
            <a:ext cx="107950" cy="177235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1"/>
          <p:cNvSpPr/>
          <p:nvPr/>
        </p:nvSpPr>
        <p:spPr>
          <a:xfrm flipH="1">
            <a:off x="6117891" y="3946633"/>
            <a:ext cx="113194" cy="191132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1"/>
          <p:cNvSpPr/>
          <p:nvPr/>
        </p:nvSpPr>
        <p:spPr>
          <a:xfrm flipH="1">
            <a:off x="6104313" y="2804819"/>
            <a:ext cx="596322" cy="138865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1"/>
          <p:cNvSpPr/>
          <p:nvPr/>
        </p:nvSpPr>
        <p:spPr>
          <a:xfrm flipH="1">
            <a:off x="6422268" y="4202329"/>
            <a:ext cx="279992" cy="301285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1"/>
          <p:cNvSpPr/>
          <p:nvPr/>
        </p:nvSpPr>
        <p:spPr>
          <a:xfrm flipH="1">
            <a:off x="5859621" y="4099026"/>
            <a:ext cx="411842" cy="203559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1"/>
          <p:cNvSpPr/>
          <p:nvPr/>
        </p:nvSpPr>
        <p:spPr>
          <a:xfrm flipH="1">
            <a:off x="6227378" y="2986435"/>
            <a:ext cx="150276" cy="486449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1"/>
          <p:cNvSpPr/>
          <p:nvPr/>
        </p:nvSpPr>
        <p:spPr>
          <a:xfrm flipH="1">
            <a:off x="6127190" y="2063477"/>
            <a:ext cx="503270" cy="816598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1"/>
          <p:cNvSpPr/>
          <p:nvPr/>
        </p:nvSpPr>
        <p:spPr>
          <a:xfrm flipH="1">
            <a:off x="6115203" y="2045436"/>
            <a:ext cx="199006" cy="864793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1"/>
          <p:cNvSpPr/>
          <p:nvPr/>
        </p:nvSpPr>
        <p:spPr>
          <a:xfrm flipH="1">
            <a:off x="6391172" y="2045436"/>
            <a:ext cx="287696" cy="869336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1"/>
          <p:cNvSpPr/>
          <p:nvPr/>
        </p:nvSpPr>
        <p:spPr>
          <a:xfrm flipH="1">
            <a:off x="6604878" y="2112078"/>
            <a:ext cx="855522" cy="464266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"/>
          <p:cNvSpPr/>
          <p:nvPr/>
        </p:nvSpPr>
        <p:spPr>
          <a:xfrm flipH="1">
            <a:off x="6544719" y="2069268"/>
            <a:ext cx="657073" cy="516916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1"/>
          <p:cNvSpPr/>
          <p:nvPr/>
        </p:nvSpPr>
        <p:spPr>
          <a:xfrm flipH="1">
            <a:off x="6564954" y="2069268"/>
            <a:ext cx="636838" cy="516871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1"/>
          <p:cNvSpPr/>
          <p:nvPr/>
        </p:nvSpPr>
        <p:spPr>
          <a:xfrm flipH="1">
            <a:off x="6429036" y="2176002"/>
            <a:ext cx="84466" cy="268725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1"/>
          <p:cNvSpPr/>
          <p:nvPr/>
        </p:nvSpPr>
        <p:spPr>
          <a:xfrm flipH="1">
            <a:off x="6154972" y="2158139"/>
            <a:ext cx="56203" cy="277010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1"/>
          <p:cNvSpPr/>
          <p:nvPr/>
        </p:nvSpPr>
        <p:spPr>
          <a:xfrm flipH="1">
            <a:off x="6147231" y="1585494"/>
            <a:ext cx="296560" cy="284448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1"/>
          <p:cNvSpPr/>
          <p:nvPr/>
        </p:nvSpPr>
        <p:spPr>
          <a:xfrm flipH="1">
            <a:off x="6488535" y="1828896"/>
            <a:ext cx="63164" cy="14890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/>
          <p:nvPr/>
        </p:nvSpPr>
        <p:spPr>
          <a:xfrm flipH="1">
            <a:off x="6506358" y="1673295"/>
            <a:ext cx="80985" cy="160665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1"/>
          <p:cNvSpPr/>
          <p:nvPr/>
        </p:nvSpPr>
        <p:spPr>
          <a:xfrm flipH="1">
            <a:off x="6163668" y="1606877"/>
            <a:ext cx="446882" cy="556826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1"/>
          <p:cNvSpPr/>
          <p:nvPr/>
        </p:nvSpPr>
        <p:spPr>
          <a:xfrm flipH="1">
            <a:off x="6147235" y="1565137"/>
            <a:ext cx="394531" cy="283468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1"/>
          <p:cNvSpPr/>
          <p:nvPr/>
        </p:nvSpPr>
        <p:spPr>
          <a:xfrm flipH="1">
            <a:off x="6513597" y="1638460"/>
            <a:ext cx="62746" cy="44943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1"/>
          <p:cNvSpPr/>
          <p:nvPr/>
        </p:nvSpPr>
        <p:spPr>
          <a:xfrm flipH="1">
            <a:off x="6325400" y="1948859"/>
            <a:ext cx="149115" cy="88328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1"/>
          <p:cNvSpPr/>
          <p:nvPr/>
        </p:nvSpPr>
        <p:spPr>
          <a:xfrm flipH="1">
            <a:off x="6344935" y="1797981"/>
            <a:ext cx="32580" cy="32650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1"/>
          <p:cNvSpPr/>
          <p:nvPr/>
        </p:nvSpPr>
        <p:spPr>
          <a:xfrm flipH="1">
            <a:off x="6362108" y="1744748"/>
            <a:ext cx="40191" cy="29042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1"/>
          <p:cNvSpPr/>
          <p:nvPr/>
        </p:nvSpPr>
        <p:spPr>
          <a:xfrm flipH="1">
            <a:off x="6295553" y="1922488"/>
            <a:ext cx="40887" cy="26414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1"/>
          <p:cNvSpPr/>
          <p:nvPr/>
        </p:nvSpPr>
        <p:spPr>
          <a:xfrm flipH="1">
            <a:off x="6192982" y="1736863"/>
            <a:ext cx="38381" cy="31492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1"/>
          <p:cNvSpPr/>
          <p:nvPr/>
        </p:nvSpPr>
        <p:spPr>
          <a:xfrm flipH="1">
            <a:off x="6209226" y="1793615"/>
            <a:ext cx="32719" cy="32605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/>
          <p:nvPr/>
        </p:nvSpPr>
        <p:spPr>
          <a:xfrm flipH="1">
            <a:off x="6235775" y="1795130"/>
            <a:ext cx="56667" cy="94074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1"/>
          <p:cNvSpPr/>
          <p:nvPr/>
        </p:nvSpPr>
        <p:spPr>
          <a:xfrm flipH="1">
            <a:off x="6274719" y="2112879"/>
            <a:ext cx="154360" cy="7563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1"/>
          <p:cNvSpPr/>
          <p:nvPr/>
        </p:nvSpPr>
        <p:spPr>
          <a:xfrm flipH="1">
            <a:off x="6274719" y="2112879"/>
            <a:ext cx="154360" cy="72248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 flipH="1">
            <a:off x="6292585" y="2139830"/>
            <a:ext cx="89154" cy="84230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/>
          <p:nvPr/>
        </p:nvSpPr>
        <p:spPr>
          <a:xfrm flipH="1">
            <a:off x="6251697" y="2218098"/>
            <a:ext cx="116350" cy="415938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1"/>
          <p:cNvSpPr/>
          <p:nvPr/>
        </p:nvSpPr>
        <p:spPr>
          <a:xfrm flipH="1">
            <a:off x="6310264" y="2218098"/>
            <a:ext cx="46" cy="223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1"/>
          <p:cNvSpPr/>
          <p:nvPr/>
        </p:nvSpPr>
        <p:spPr>
          <a:xfrm flipH="1">
            <a:off x="6309428" y="2218855"/>
            <a:ext cx="650" cy="3831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1"/>
          <p:cNvSpPr/>
          <p:nvPr/>
        </p:nvSpPr>
        <p:spPr>
          <a:xfrm flipH="1">
            <a:off x="6309430" y="2218098"/>
            <a:ext cx="37314" cy="13229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1"/>
          <p:cNvSpPr/>
          <p:nvPr/>
        </p:nvSpPr>
        <p:spPr>
          <a:xfrm flipH="1">
            <a:off x="6334685" y="2010779"/>
            <a:ext cx="196639" cy="194473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1"/>
          <p:cNvSpPr/>
          <p:nvPr/>
        </p:nvSpPr>
        <p:spPr>
          <a:xfrm flipH="1">
            <a:off x="6260838" y="2026103"/>
            <a:ext cx="73885" cy="145565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 txBox="1">
            <a:spLocks noGrp="1"/>
          </p:cNvSpPr>
          <p:nvPr>
            <p:ph type="title"/>
          </p:nvPr>
        </p:nvSpPr>
        <p:spPr>
          <a:xfrm flipH="1">
            <a:off x="713225" y="2325213"/>
            <a:ext cx="3963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8" name="Google Shape;5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25" y="250512"/>
            <a:ext cx="5725950" cy="46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/>
          </p:nvPr>
        </p:nvSpPr>
        <p:spPr>
          <a:xfrm flipH="1">
            <a:off x="1977375" y="423850"/>
            <a:ext cx="1588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</a:t>
            </a:r>
            <a:endParaRPr sz="2500"/>
          </a:p>
        </p:txBody>
      </p:sp>
      <p:sp>
        <p:nvSpPr>
          <p:cNvPr id="554" name="Google Shape;554;p43"/>
          <p:cNvSpPr txBox="1">
            <a:spLocks noGrp="1"/>
          </p:cNvSpPr>
          <p:nvPr>
            <p:ph type="subTitle" idx="1"/>
          </p:nvPr>
        </p:nvSpPr>
        <p:spPr>
          <a:xfrm flipH="1">
            <a:off x="713275" y="789025"/>
            <a:ext cx="53649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75" y="941650"/>
            <a:ext cx="6785974" cy="38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5936300" y="3722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91919"/>
                </a:solidFill>
                <a:latin typeface="Anton"/>
                <a:ea typeface="Anton"/>
                <a:cs typeface="Anton"/>
                <a:sym typeface="Anton"/>
              </a:rPr>
              <a:t>Text</a:t>
            </a:r>
            <a:endParaRPr sz="2500">
              <a:solidFill>
                <a:srgbClr val="191919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Project Proposal with Illustrations by Slidesgo">
  <a:themeElements>
    <a:clrScheme name="Simple Light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6575B0"/>
      </a:accent1>
      <a:accent2>
        <a:srgbClr val="424C70"/>
      </a:accent2>
      <a:accent3>
        <a:srgbClr val="666566"/>
      </a:accent3>
      <a:accent4>
        <a:srgbClr val="8280F2"/>
      </a:accent4>
      <a:accent5>
        <a:srgbClr val="CD5557"/>
      </a:accent5>
      <a:accent6>
        <a:srgbClr val="FFB4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Anaheim</vt:lpstr>
      <vt:lpstr>Baloo 2</vt:lpstr>
      <vt:lpstr>Roboto Condensed Light</vt:lpstr>
      <vt:lpstr>Anton</vt:lpstr>
      <vt:lpstr>Simple Project Proposal with Illustrations by Slidesgo</vt:lpstr>
      <vt:lpstr>A hybrid unsupervised GenCompareSum summarization method  </vt:lpstr>
      <vt:lpstr>Introduction</vt:lpstr>
      <vt:lpstr>Working &amp; Methods</vt:lpstr>
      <vt:lpstr>PowerPoint Presentation</vt:lpstr>
      <vt:lpstr>Working in Detail</vt:lpstr>
      <vt:lpstr>Experiments</vt:lpstr>
      <vt:lpstr>Experimental Results</vt:lpstr>
      <vt:lpstr>PowerPoint Presentation</vt:lpstr>
      <vt:lpstr>Summary</vt:lpstr>
      <vt:lpstr>PowerPoint Presentation</vt:lpstr>
      <vt:lpstr>Conclusion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unsupervised GenCompareSum summarization method  </dc:title>
  <cp:lastModifiedBy>Dheeraj Parmar</cp:lastModifiedBy>
  <cp:revision>1</cp:revision>
  <dcterms:modified xsi:type="dcterms:W3CDTF">2022-12-27T14:29:05Z</dcterms:modified>
</cp:coreProperties>
</file>