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pPr/>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pPr/>
              <a:t>4/5/2020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pPr/>
              <a:t>4/5/2020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a:t>
            </a:r>
            <a:r>
              <a:rPr lang="en-US" dirty="0" smtClean="0"/>
              <a:t>Capstone</a:t>
            </a:r>
          </a:p>
          <a:p>
            <a:endParaRPr lang="en-US" dirty="0"/>
          </a:p>
          <a:p>
            <a:pPr algn="r"/>
            <a:r>
              <a:rPr lang="en-US" b="1" dirty="0" smtClean="0"/>
              <a:t>DHEERAJ PRANAV</a:t>
            </a:r>
            <a:endParaRPr lang="en-US" b="1" dirty="0" smtClean="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xmlns=""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xmlns=""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xmlns="" val="375837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xmlns=""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xmlns=""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xmlns=""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xmlns=""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xmlns=""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570</Words>
  <Application>Microsoft Office PowerPoint</Application>
  <PresentationFormat>Custom</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A Recommender System for Groceries Contractor</vt:lpstr>
      <vt:lpstr>Synopsis</vt:lpstr>
      <vt:lpstr>Synopsis</vt:lpstr>
      <vt:lpstr>Synopsis</vt:lpstr>
      <vt:lpstr>Main Article</vt:lpstr>
      <vt:lpstr>Main Article</vt:lpstr>
      <vt:lpstr>Main Article</vt:lpstr>
      <vt:lpstr>Main Article</vt:lpstr>
      <vt:lpstr>Main Article</vt:lpstr>
      <vt:lpstr>Slide 10</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LENOVO</cp:lastModifiedBy>
  <cp:revision>12</cp:revision>
  <dcterms:created xsi:type="dcterms:W3CDTF">2018-09-09T09:14:01Z</dcterms:created>
  <dcterms:modified xsi:type="dcterms:W3CDTF">2020-04-05T08:25:22Z</dcterms:modified>
</cp:coreProperties>
</file>