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Alfa Slab One" panose="020B0604020202020204" charset="0"/>
      <p:regular r:id="rId4"/>
    </p:embeddedFont>
    <p:embeddedFont>
      <p:font typeface="Comic Sans MS" panose="030F0702030302020204" pitchFamily="66" charset="0"/>
      <p:regular r:id="rId5"/>
      <p:bold r:id="rId6"/>
      <p:italic r:id="rId7"/>
      <p:boldItalic r:id="rId8"/>
    </p:embeddedFont>
    <p:embeddedFont>
      <p:font typeface="Garamond" panose="02020404030301010803" pitchFamily="18" charset="0"/>
      <p:regular r:id="rId9"/>
      <p:bold r:id="rId10"/>
      <p:italic r:id="rId11"/>
      <p:boldItalic r:id="rId12"/>
    </p:embeddedFont>
    <p:embeddedFont>
      <p:font typeface="Impact" panose="020B0806030902050204" pitchFamily="34" charset="0"/>
      <p:regular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m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16800" y="117125"/>
            <a:ext cx="11881500" cy="708000"/>
          </a:xfrm>
          <a:prstGeom prst="rect">
            <a:avLst/>
          </a:prstGeom>
          <a:solidFill>
            <a:srgbClr val="D9D9D9"/>
          </a:solidFill>
          <a:ln w="158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Impact"/>
                <a:ea typeface="Impact"/>
                <a:cs typeface="Impact"/>
                <a:sym typeface="Impact"/>
              </a:rPr>
              <a:t>STUDENT PLACEMENT PREDICTION</a:t>
            </a:r>
            <a:endParaRPr sz="36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43560" y="881613"/>
            <a:ext cx="2769887" cy="3693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ABSTRACT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70249" y="1307400"/>
            <a:ext cx="2743199" cy="17203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This project </a:t>
            </a:r>
            <a:r>
              <a:rPr lang="en-US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basically predicting whether a student will get placed or </a:t>
            </a:r>
            <a:r>
              <a:rPr lang="en-US" sz="180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not,based</a:t>
            </a:r>
            <a:r>
              <a:rPr lang="en-US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on some parameters like tech and communication skills.</a:t>
            </a:r>
            <a:endParaRPr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153550" y="3119521"/>
            <a:ext cx="2759898" cy="3693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SRS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53549" y="3546407"/>
            <a:ext cx="2733211" cy="311994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Hardware requirements</a:t>
            </a:r>
            <a:endParaRPr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ROCESSOR:</a:t>
            </a:r>
            <a:r>
              <a:rPr lang="en-US" sz="180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intel</a:t>
            </a:r>
            <a:r>
              <a:rPr lang="en-US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corei3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RAM:</a:t>
            </a:r>
            <a:r>
              <a:rPr lang="en-US" sz="1800" dirty="0">
                <a:solidFill>
                  <a:schemeClr val="dk1"/>
                </a:solidFill>
                <a:latin typeface="Garamond"/>
                <a:ea typeface="Comic Sans MS"/>
                <a:cs typeface="Comic Sans MS"/>
                <a:sym typeface="Garamond"/>
              </a:rPr>
              <a:t>4</a:t>
            </a:r>
            <a:r>
              <a:rPr lang="en-US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GB</a:t>
            </a: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HARDDISK:</a:t>
            </a:r>
            <a:r>
              <a:rPr lang="en-IN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500GB</a:t>
            </a: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Software requirements:</a:t>
            </a:r>
            <a:endParaRPr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OS: </a:t>
            </a:r>
            <a:r>
              <a:rPr lang="en-US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Windows 8</a:t>
            </a: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lvl="0"/>
            <a:r>
              <a:rPr lang="en-US" sz="1800" i="0" u="none" strike="noStrike" cap="none" dirty="0">
                <a:solidFill>
                  <a:schemeClr val="dk1"/>
                </a:solidFill>
                <a:latin typeface="Garamond"/>
                <a:ea typeface="Comic Sans MS"/>
                <a:cs typeface="Comic Sans MS"/>
                <a:sym typeface="Garamond"/>
              </a:rPr>
              <a:t>-Python modules (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Garamond"/>
                <a:ea typeface="Comic Sans MS"/>
                <a:cs typeface="Comic Sans MS"/>
                <a:sym typeface="Garamond"/>
              </a:rPr>
              <a:t>Tkinter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Garamond"/>
                <a:ea typeface="Comic Sans MS"/>
                <a:cs typeface="Comic Sans MS"/>
                <a:sym typeface="Garamond"/>
              </a:rPr>
              <a:t>)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Garamond"/>
                <a:ea typeface="Comic Sans MS"/>
                <a:cs typeface="Comic Sans MS"/>
                <a:sym typeface="Garamond"/>
              </a:rPr>
              <a:t>-Machine Learning     Algorithms.</a:t>
            </a:r>
          </a:p>
          <a:p>
            <a:pPr lvl="0"/>
            <a:r>
              <a:rPr lang="en-US" sz="1800" i="0" u="none" strike="noStrike" cap="none" dirty="0">
                <a:solidFill>
                  <a:schemeClr val="dk1"/>
                </a:solidFill>
                <a:latin typeface="Garamond"/>
                <a:ea typeface="Comic Sans MS"/>
                <a:cs typeface="Comic Sans MS"/>
                <a:sym typeface="Garamond"/>
              </a:rPr>
              <a:t>-ANACONDA(SPYDER)</a:t>
            </a:r>
            <a:endParaRPr lang="en-US" sz="180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686325" y="908700"/>
            <a:ext cx="4372200" cy="3693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OUTPUT</a:t>
            </a:r>
            <a:endParaRPr/>
          </a:p>
        </p:txBody>
      </p:sp>
      <p:pic>
        <p:nvPicPr>
          <p:cNvPr id="67" name="Google Shape;67;p13" descr="A picture containing screenshot&#10;&#10;Description generated with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3436" y="4898571"/>
            <a:ext cx="214807" cy="8972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7655350" y="4169120"/>
            <a:ext cx="4342950" cy="3693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  <a:r>
              <a:rPr lang="en-US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&amp; SCOPE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121200" y="890600"/>
            <a:ext cx="4287300" cy="3693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ARCHITECTURE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121200" y="4178708"/>
            <a:ext cx="4287298" cy="3693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BY:</a:t>
            </a:r>
            <a:endParaRPr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3121200" y="4598038"/>
            <a:ext cx="4287298" cy="2068311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80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M.Swetha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(16891A0522)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K.Mahesh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(16891A0529)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</a:t>
            </a:r>
            <a:r>
              <a:rPr lang="en-US" sz="180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K.Dheeraj</a:t>
            </a:r>
            <a:r>
              <a:rPr lang="en-US" sz="1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(16891A0522)</a:t>
            </a: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lfa Slab One"/>
                <a:ea typeface="Alfa Slab One"/>
                <a:cs typeface="Alfa Slab One"/>
                <a:sym typeface="Alfa Slab One"/>
              </a:rPr>
              <a:t>                       GUIDE NAME:</a:t>
            </a:r>
            <a:endParaRPr dirty="0"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Mrs</a:t>
            </a: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P.Lavanya</a:t>
            </a: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Kumari</a:t>
            </a:r>
            <a:endParaRPr sz="24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7655351" y="4598038"/>
            <a:ext cx="4342950" cy="1928312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100"/>
            </a:pPr>
            <a:r>
              <a:rPr lang="en-GB" sz="1800" dirty="0">
                <a:latin typeface="Garamond" panose="02020404030301010803" pitchFamily="18" charset="0"/>
              </a:rPr>
              <a:t>Student </a:t>
            </a:r>
            <a:r>
              <a:rPr lang="en-GB" sz="1800">
                <a:latin typeface="Garamond" panose="02020404030301010803" pitchFamily="18" charset="0"/>
              </a:rPr>
              <a:t>Placement Prediction </a:t>
            </a:r>
            <a:r>
              <a:rPr lang="en-GB" sz="1800" dirty="0">
                <a:latin typeface="Garamond" panose="02020404030301010803" pitchFamily="18" charset="0"/>
              </a:rPr>
              <a:t>is a system which predicts student placement status using machine learning techniques.</a:t>
            </a:r>
            <a:r>
              <a:rPr lang="en-US" sz="1800" dirty="0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  </a:t>
            </a:r>
          </a:p>
          <a:p>
            <a:pPr lvl="0" algn="ctr">
              <a:buSzPts val="1100"/>
            </a:pPr>
            <a:r>
              <a:rPr lang="en-GB" sz="1800" dirty="0">
                <a:latin typeface="Garamond" panose="02020404030301010803" pitchFamily="18" charset="0"/>
              </a:rPr>
              <a:t>All these predictions help the institute to improvise the student performance and can come up with 100% results.</a:t>
            </a:r>
            <a:endParaRPr sz="1800" dirty="0">
              <a:solidFill>
                <a:schemeClr val="dk1"/>
              </a:solidFill>
              <a:latin typeface="Garamond" panose="02020404030301010803" pitchFamily="18" charset="0"/>
              <a:ea typeface="Garamond"/>
              <a:cs typeface="Garamond"/>
              <a:sym typeface="Garamond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7B64F0-5DE1-454B-B75A-AF61E9A02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200" y="1321747"/>
            <a:ext cx="4287298" cy="2720863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78176C-5831-419D-9B74-DA9E3DCA62A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5" y="1357383"/>
            <a:ext cx="2088000" cy="1095626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BF74A2-333B-4E6A-A25F-F4086652ABD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425" y="1357383"/>
            <a:ext cx="2088000" cy="1095626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67AB23-3E01-4BA1-80F3-1B61A0541939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79" y="2637219"/>
            <a:ext cx="2088000" cy="1094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1EEBDD-7170-4E86-AFC2-41F101B8156C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425" y="2637219"/>
            <a:ext cx="2088000" cy="109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141</Words>
  <Application>Microsoft Office PowerPoint</Application>
  <PresentationFormat>Widescreen</PresentationFormat>
  <Paragraphs>26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Garamond</vt:lpstr>
      <vt:lpstr>Proxima Nova</vt:lpstr>
      <vt:lpstr>Alfa Slab One</vt:lpstr>
      <vt:lpstr>Arial</vt:lpstr>
      <vt:lpstr>Comic Sans MS</vt:lpstr>
      <vt:lpstr>Impact</vt:lpstr>
      <vt:lpstr>Spearmint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zlatan</dc:creator>
  <cp:lastModifiedBy>dheeraj zlatan</cp:lastModifiedBy>
  <cp:revision>6</cp:revision>
  <dcterms:modified xsi:type="dcterms:W3CDTF">2019-11-07T14:37:40Z</dcterms:modified>
</cp:coreProperties>
</file>