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61" r:id="rId7"/>
    <p:sldId id="263" r:id="rId8"/>
    <p:sldId id="264" r:id="rId9"/>
    <p:sldId id="268" r:id="rId10"/>
    <p:sldId id="279" r:id="rId11"/>
    <p:sldId id="280" r:id="rId12"/>
    <p:sldId id="285" r:id="rId13"/>
    <p:sldId id="286" r:id="rId14"/>
    <p:sldId id="267" r:id="rId15"/>
    <p:sldId id="271" r:id="rId16"/>
    <p:sldId id="274" r:id="rId17"/>
    <p:sldId id="278" r:id="rId1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2ebf1e40-e627-42e5-9d7f-362e6578bfa8}">
          <p14:sldIdLst>
            <p14:sldId id="256"/>
            <p14:sldId id="257"/>
            <p14:sldId id="258"/>
            <p14:sldId id="261"/>
            <p14:sldId id="263"/>
            <p14:sldId id="264"/>
            <p14:sldId id="268"/>
            <p14:sldId id="279"/>
            <p14:sldId id="285"/>
            <p14:sldId id="267"/>
            <p14:sldId id="271"/>
            <p14:sldId id="274"/>
            <p14:sldId id="280"/>
            <p14:sldId id="286"/>
          </p14:sldIdLst>
        </p14:section>
        <p14:section name="Untitled Section" id="{c14564cc-4a6c-4a3d-8bc2-ff51f860314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35ed75ccf_03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35ed75ccf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0" name="Google Shape;20;p2"/>
          <p:cNvSpPr txBox="1"/>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type A">
  <p:cSld name="BLANK">
    <p:spTree>
      <p:nvGrpSpPr>
        <p:cNvPr id="114"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Google Shape;120;p11"/>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2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3" name="Google Shape;123;p12"/>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30"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6" name="Google Shape;136;p13"/>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2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8" name="Google Shape;28;p3"/>
          <p:cNvSpPr txBox="1"/>
          <p:nvPr>
            <p:ph type="ctrTitle"/>
          </p:nvPr>
        </p:nvSpPr>
        <p:spPr>
          <a:xfrm>
            <a:off x="2569800" y="2236800"/>
            <a:ext cx="4004400" cy="9567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p:txBody>
      </p:sp>
      <p:sp>
        <p:nvSpPr>
          <p:cNvPr id="29" name="Google Shape;29;p3"/>
          <p:cNvSpPr txBox="1"/>
          <p:nvPr>
            <p:ph type="subTitle" idx="1"/>
          </p:nvPr>
        </p:nvSpPr>
        <p:spPr>
          <a:xfrm>
            <a:off x="2569800" y="3188701"/>
            <a:ext cx="4004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34"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2" name="Google Shape;42;p4"/>
          <p:cNvSpPr txBox="1"/>
          <p:nvPr>
            <p:ph type="body" idx="1"/>
          </p:nvPr>
        </p:nvSpPr>
        <p:spPr>
          <a:xfrm>
            <a:off x="2385525" y="1310550"/>
            <a:ext cx="4777200" cy="3265800"/>
          </a:xfrm>
          <a:prstGeom prst="rect">
            <a:avLst/>
          </a:prstGeom>
        </p:spPr>
        <p:txBody>
          <a:bodyPr spcFirstLastPara="1" wrap="square" lIns="91425" tIns="91425" rIns="91425" bIns="91425" anchor="t" anchorCtr="0"/>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45"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Google Shape;53;p5"/>
          <p:cNvSpPr txBox="1"/>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4" name="Google Shape;54;p5"/>
          <p:cNvSpPr txBox="1"/>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55" name="Google Shape;55;p5"/>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57"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Google Shape;66;p6"/>
          <p:cNvSpPr txBox="1"/>
          <p:nvPr>
            <p:ph type="title"/>
          </p:nvPr>
        </p:nvSpPr>
        <p:spPr>
          <a:xfrm>
            <a:off x="457200" y="1166125"/>
            <a:ext cx="45048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6"/>
          <p:cNvSpPr txBox="1"/>
          <p:nvPr>
            <p:ph type="body" idx="1"/>
          </p:nvPr>
        </p:nvSpPr>
        <p:spPr>
          <a:xfrm>
            <a:off x="985679" y="1958050"/>
            <a:ext cx="3976500" cy="2618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p:txBody>
      </p:sp>
      <p:sp>
        <p:nvSpPr>
          <p:cNvPr id="68" name="Google Shape;68;p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69"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 name="Google Shape;76;p7"/>
          <p:cNvSpPr txBox="1"/>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7" name="Google Shape;77;p7"/>
          <p:cNvSpPr txBox="1"/>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p:txBody>
      </p:sp>
      <p:sp>
        <p:nvSpPr>
          <p:cNvPr id="78" name="Google Shape;78;p7"/>
          <p:cNvSpPr txBox="1"/>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p:txBody>
      </p:sp>
      <p:sp>
        <p:nvSpPr>
          <p:cNvPr id="79" name="Google Shape;79;p7"/>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82"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9" name="Google Shape;89;p8"/>
          <p:cNvSpPr txBox="1"/>
          <p:nvPr>
            <p:ph type="title"/>
          </p:nvPr>
        </p:nvSpPr>
        <p:spPr>
          <a:xfrm>
            <a:off x="457200" y="1166125"/>
            <a:ext cx="52203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8"/>
          <p:cNvSpPr txBox="1"/>
          <p:nvPr>
            <p:ph type="body" idx="1"/>
          </p:nvPr>
        </p:nvSpPr>
        <p:spPr>
          <a:xfrm>
            <a:off x="1069625"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
        <p:nvSpPr>
          <p:cNvPr id="91" name="Google Shape;91;p8"/>
          <p:cNvSpPr txBox="1"/>
          <p:nvPr>
            <p:ph type="body" idx="2"/>
          </p:nvPr>
        </p:nvSpPr>
        <p:spPr>
          <a:xfrm>
            <a:off x="263093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
        <p:nvSpPr>
          <p:cNvPr id="92" name="Google Shape;92;p8"/>
          <p:cNvSpPr txBox="1"/>
          <p:nvPr>
            <p:ph type="body" idx="3"/>
          </p:nvPr>
        </p:nvSpPr>
        <p:spPr>
          <a:xfrm>
            <a:off x="419224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
        <p:nvSpPr>
          <p:cNvPr id="93" name="Google Shape;93;p8"/>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3" name="Google Shape;103;p9"/>
          <p:cNvSpPr txBox="1"/>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4" name="Google Shape;104;p9"/>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5"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2" name="Google Shape;112;p10"/>
          <p:cNvSpPr txBox="1"/>
          <p:nvPr>
            <p:ph type="body" idx="1"/>
          </p:nvPr>
        </p:nvSpPr>
        <p:spPr>
          <a:xfrm>
            <a:off x="1069625" y="4406300"/>
            <a:ext cx="4608000" cy="519600"/>
          </a:xfrm>
          <a:prstGeom prst="rect">
            <a:avLst/>
          </a:prstGeom>
        </p:spPr>
        <p:txBody>
          <a:bodyPr spcFirstLastPara="1" wrap="square" lIns="91425" tIns="91425" rIns="91425" bIns="91425" anchor="b" anchorCtr="0"/>
          <a:lstStyle>
            <a:lvl1pPr marL="457200" lvl="0" indent="-228600">
              <a:spcBef>
                <a:spcPts val="360"/>
              </a:spcBef>
              <a:spcAft>
                <a:spcPts val="0"/>
              </a:spcAft>
              <a:buSzPts val="1400"/>
              <a:buNone/>
              <a:defRPr sz="1400"/>
            </a:lvl1pPr>
          </a:lstStyle>
          <a:p/>
        </p:txBody>
      </p:sp>
      <p:sp>
        <p:nvSpPr>
          <p:cNvPr id="113" name="Google Shape;113;p10"/>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spcBef>
                <a:spcPts val="0"/>
              </a:spcBef>
              <a:spcAft>
                <a:spcPts val="0"/>
              </a:spcAft>
              <a:buNone/>
            </a:pPr>
            <a:fld id="{00000000-1234-1234-1234-123412341234}" type="slidenum">
              <a:rPr lang="en-GB"/>
            </a:fld>
            <a:endParaRPr lang="en-GB"/>
          </a:p>
        </p:txBody>
      </p:sp>
      <p:sp>
        <p:nvSpPr>
          <p:cNvPr id="7" name="Google Shape;7;p1"/>
          <p:cNvSpPr txBox="1"/>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p:txBody>
      </p:sp>
      <p:sp>
        <p:nvSpPr>
          <p:cNvPr id="8" name="Google Shape;8;p1"/>
          <p:cNvSpPr txBox="1"/>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ltLang="en-GB"/>
              <a:t>Employee</a:t>
            </a:r>
            <a:br>
              <a:rPr lang="en-US" altLang="en-GB"/>
            </a:br>
            <a:r>
              <a:rPr lang="en-US" altLang="en-GB"/>
              <a:t>Management</a:t>
            </a:r>
            <a:r>
              <a:rPr lang="en-GB"/>
              <a:t> </a:t>
            </a:r>
            <a:r>
              <a:rPr lang="en-US" altLang="en-GB"/>
              <a:t>System</a:t>
            </a:r>
            <a:endParaRPr lang="en-US" altLang="en-GB"/>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1" name="Google Shape;291;p2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
        <p:nvSpPr>
          <p:cNvPr id="5" name="Text Box 4"/>
          <p:cNvSpPr txBox="1"/>
          <p:nvPr/>
        </p:nvSpPr>
        <p:spPr>
          <a:xfrm>
            <a:off x="3035300" y="4776470"/>
            <a:ext cx="2289175" cy="306705"/>
          </a:xfrm>
          <a:prstGeom prst="rect">
            <a:avLst/>
          </a:prstGeom>
          <a:noFill/>
        </p:spPr>
        <p:txBody>
          <a:bodyPr wrap="square" rtlCol="0">
            <a:spAutoFit/>
          </a:bodyPr>
          <a:p>
            <a:r>
              <a:rPr lang="en-US">
                <a:latin typeface="+mj-ea"/>
              </a:rPr>
              <a:t>EMPLOYEE HOME PAGE</a:t>
            </a:r>
            <a:endParaRPr lang="en-US">
              <a:latin typeface="+mj-ea"/>
            </a:endParaRPr>
          </a:p>
        </p:txBody>
      </p:sp>
      <p:pic>
        <p:nvPicPr>
          <p:cNvPr id="1" name="Picture 0" descr="Screenshot (89)"/>
          <p:cNvPicPr>
            <a:picLocks noChangeAspect="1"/>
          </p:cNvPicPr>
          <p:nvPr/>
        </p:nvPicPr>
        <p:blipFill>
          <a:blip r:embed="rId1"/>
          <a:stretch>
            <a:fillRect/>
          </a:stretch>
        </p:blipFill>
        <p:spPr>
          <a:xfrm>
            <a:off x="-36830" y="21590"/>
            <a:ext cx="9218295" cy="464566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pic>
        <p:nvPicPr>
          <p:cNvPr id="2" name="Picture 1" descr="Screenshot (84)"/>
          <p:cNvPicPr>
            <a:picLocks noChangeAspect="1"/>
          </p:cNvPicPr>
          <p:nvPr/>
        </p:nvPicPr>
        <p:blipFill>
          <a:blip r:embed="rId1"/>
          <a:stretch>
            <a:fillRect/>
          </a:stretch>
        </p:blipFill>
        <p:spPr>
          <a:xfrm>
            <a:off x="-50165" y="-10160"/>
            <a:ext cx="9244330" cy="517461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535940" y="196215"/>
            <a:ext cx="4558665" cy="118237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WORKING</a:t>
            </a:r>
            <a:endParaRPr lang="en-US" altLang="en-GB"/>
          </a:p>
        </p:txBody>
      </p:sp>
      <p:sp>
        <p:nvSpPr>
          <p:cNvPr id="270" name="Google Shape;270;p25"/>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
        <p:nvSpPr>
          <p:cNvPr id="276" name="Google Shape;276;p25"/>
          <p:cNvSpPr txBox="1"/>
          <p:nvPr/>
        </p:nvSpPr>
        <p:spPr>
          <a:xfrm>
            <a:off x="5359400" y="2310765"/>
            <a:ext cx="1344295" cy="826770"/>
          </a:xfrm>
          <a:prstGeom prst="rect">
            <a:avLst/>
          </a:prstGeom>
          <a:noFill/>
          <a:ln>
            <a:noFill/>
          </a:ln>
        </p:spPr>
        <p:txBody>
          <a:bodyPr spcFirstLastPara="1" wrap="square" lIns="91425" tIns="91425" rIns="91425" bIns="91425" anchor="ctr" anchorCtr="0">
            <a:noAutofit/>
          </a:bodyPr>
          <a:lstStyle/>
          <a:p>
            <a:pPr marL="0" lvl="0" indent="0" algn="ctr">
              <a:lnSpc>
                <a:spcPct val="115000"/>
              </a:lnSpc>
              <a:spcBef>
                <a:spcPts val="0"/>
              </a:spcBef>
              <a:spcAft>
                <a:spcPts val="0"/>
              </a:spcAft>
              <a:buNone/>
            </a:pPr>
            <a:r>
              <a:rPr lang="en-GB" b="1">
                <a:solidFill>
                  <a:srgbClr val="FFFFFF"/>
                </a:solidFill>
                <a:latin typeface="Poppins"/>
                <a:ea typeface="Poppins"/>
                <a:cs typeface="Poppins"/>
                <a:sym typeface="Poppins"/>
              </a:rPr>
              <a:t>Lorem ipsum congue</a:t>
            </a:r>
            <a:endParaRPr b="1">
              <a:solidFill>
                <a:srgbClr val="FFFFFF"/>
              </a:solidFill>
              <a:latin typeface="Poppins"/>
              <a:ea typeface="Poppins"/>
              <a:cs typeface="Poppins"/>
              <a:sym typeface="Poppins"/>
            </a:endParaRPr>
          </a:p>
        </p:txBody>
      </p:sp>
      <p:pic>
        <p:nvPicPr>
          <p:cNvPr id="1" name="Picture 0" descr="untitled"/>
          <p:cNvPicPr>
            <a:picLocks noChangeAspect="1"/>
          </p:cNvPicPr>
          <p:nvPr/>
        </p:nvPicPr>
        <p:blipFill>
          <a:blip r:embed="rId1"/>
          <a:stretch>
            <a:fillRect/>
          </a:stretch>
        </p:blipFill>
        <p:spPr>
          <a:xfrm>
            <a:off x="1848485" y="1328420"/>
            <a:ext cx="6782435" cy="248666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9"/>
          <p:cNvSpPr txBox="1"/>
          <p:nvPr>
            <p:ph type="ctrTitle" idx="4294967295"/>
          </p:nvPr>
        </p:nvSpPr>
        <p:spPr>
          <a:xfrm>
            <a:off x="2884625" y="720250"/>
            <a:ext cx="43650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a:solidFill>
                  <a:srgbClr val="000000"/>
                </a:solidFill>
                <a:sym typeface="+mn-ea"/>
              </a:rPr>
              <a:t>CONCLUTION:</a:t>
            </a:r>
            <a:br>
              <a:rPr lang="en-US">
                <a:solidFill>
                  <a:srgbClr val="000000"/>
                </a:solidFill>
              </a:rPr>
            </a:br>
            <a:endParaRPr lang="en-GB"/>
          </a:p>
        </p:txBody>
      </p:sp>
      <p:sp>
        <p:nvSpPr>
          <p:cNvPr id="319" name="Google Shape;319;p29"/>
          <p:cNvSpPr txBox="1"/>
          <p:nvPr>
            <p:ph type="subTitle" idx="4294967295"/>
          </p:nvPr>
        </p:nvSpPr>
        <p:spPr>
          <a:xfrm>
            <a:off x="2884805" y="1013460"/>
            <a:ext cx="4364990" cy="37941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sz="1800"/>
              <a:t>The main aim of developing this application was to reduce the errors that occur in the manual system. One can search the details easily by just entering employee id. In earlier systems, there was not such a facility to do so. All the details are stored in an </a:t>
            </a:r>
            <a:r>
              <a:rPr lang="en-US" sz="1800"/>
              <a:t>ORACLE</a:t>
            </a:r>
            <a:r>
              <a:rPr sz="1800"/>
              <a:t> database. It is easy to update any employee details. All the employee records are integrated and so this makes it user-friendly and easy to use application. </a:t>
            </a:r>
            <a:endParaRPr sz="1800"/>
          </a:p>
        </p:txBody>
      </p:sp>
      <p:sp>
        <p:nvSpPr>
          <p:cNvPr id="324" name="Google Shape;324;p29"/>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grpSp>
        <p:nvGrpSpPr>
          <p:cNvPr id="325" name="Google Shape;325;p29"/>
          <p:cNvGrpSpPr/>
          <p:nvPr/>
        </p:nvGrpSpPr>
        <p:grpSpPr>
          <a:xfrm>
            <a:off x="1821644" y="155410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32"/>
          <p:cNvSpPr txBox="1"/>
          <p:nvPr>
            <p:ph type="body" idx="1"/>
          </p:nvPr>
        </p:nvSpPr>
        <p:spPr>
          <a:xfrm>
            <a:off x="639445" y="1282700"/>
            <a:ext cx="4403725" cy="3293745"/>
          </a:xfrm>
          <a:prstGeom prst="rect">
            <a:avLst/>
          </a:prstGeom>
        </p:spPr>
        <p:txBody>
          <a:bodyPr spcFirstLastPara="1" wrap="square" lIns="91425" tIns="91425" rIns="91425" bIns="91425" anchor="b" anchorCtr="0">
            <a:noAutofit/>
          </a:bodyPr>
          <a:lstStyle/>
          <a:p>
            <a:pPr marL="0" lvl="0" indent="0">
              <a:spcBef>
                <a:spcPts val="360"/>
              </a:spcBef>
              <a:spcAft>
                <a:spcPts val="0"/>
              </a:spcAft>
              <a:buNone/>
            </a:pPr>
            <a:r>
              <a:rPr sz="1800" b="1">
                <a:solidFill>
                  <a:srgbClr val="000000"/>
                </a:solidFill>
              </a:rPr>
              <a:t>Software Requirements </a:t>
            </a:r>
            <a:endParaRPr sz="1800" b="1">
              <a:solidFill>
                <a:srgbClr val="000000"/>
              </a:solidFill>
            </a:endParaRPr>
          </a:p>
          <a:p>
            <a:pPr marL="0" lvl="0" indent="0">
              <a:spcBef>
                <a:spcPts val="360"/>
              </a:spcBef>
              <a:spcAft>
                <a:spcPts val="0"/>
              </a:spcAft>
              <a:buNone/>
            </a:pPr>
            <a:r>
              <a:rPr sz="1800" b="1">
                <a:solidFill>
                  <a:srgbClr val="000000"/>
                </a:solidFill>
              </a:rPr>
              <a:t>JVM</a:t>
            </a:r>
            <a:r>
              <a:rPr lang="en-US" sz="1800" b="1">
                <a:solidFill>
                  <a:srgbClr val="000000"/>
                </a:solidFill>
              </a:rPr>
              <a:t>,</a:t>
            </a:r>
            <a:r>
              <a:rPr sz="1800" b="1">
                <a:solidFill>
                  <a:srgbClr val="000000"/>
                </a:solidFill>
              </a:rPr>
              <a:t> </a:t>
            </a:r>
            <a:r>
              <a:rPr lang="en-US" sz="1800" b="1">
                <a:solidFill>
                  <a:srgbClr val="000000"/>
                </a:solidFill>
              </a:rPr>
              <a:t>WEB SERVER, WEB BROWSER</a:t>
            </a:r>
            <a:endParaRPr lang="en-US" sz="1800" b="1">
              <a:solidFill>
                <a:srgbClr val="000000"/>
              </a:solidFill>
            </a:endParaRPr>
          </a:p>
          <a:p>
            <a:pPr marL="0" lvl="0" indent="0">
              <a:spcBef>
                <a:spcPts val="360"/>
              </a:spcBef>
              <a:spcAft>
                <a:spcPts val="0"/>
              </a:spcAft>
              <a:buNone/>
            </a:pPr>
            <a:r>
              <a:rPr sz="1800" b="1">
                <a:solidFill>
                  <a:srgbClr val="000000"/>
                </a:solidFill>
              </a:rPr>
              <a:t>Hardware Requirements </a:t>
            </a:r>
            <a:endParaRPr sz="1800" b="1">
              <a:solidFill>
                <a:srgbClr val="000000"/>
              </a:solidFill>
            </a:endParaRPr>
          </a:p>
          <a:p>
            <a:pPr marL="0" lvl="0" indent="0">
              <a:spcBef>
                <a:spcPts val="360"/>
              </a:spcBef>
              <a:spcAft>
                <a:spcPts val="0"/>
              </a:spcAft>
              <a:buNone/>
            </a:pPr>
            <a:r>
              <a:rPr sz="1800" b="1">
                <a:solidFill>
                  <a:srgbClr val="000000"/>
                </a:solidFill>
              </a:rPr>
              <a:t>Hard Disk – 2 GB. </a:t>
            </a:r>
            <a:endParaRPr sz="1800" b="1">
              <a:solidFill>
                <a:srgbClr val="000000"/>
              </a:solidFill>
            </a:endParaRPr>
          </a:p>
          <a:p>
            <a:pPr marL="0" lvl="0" indent="0">
              <a:spcBef>
                <a:spcPts val="360"/>
              </a:spcBef>
              <a:spcAft>
                <a:spcPts val="0"/>
              </a:spcAft>
              <a:buNone/>
            </a:pPr>
            <a:r>
              <a:rPr sz="1800" b="1">
                <a:solidFill>
                  <a:srgbClr val="000000"/>
                </a:solidFill>
              </a:rPr>
              <a:t>RAM required – 1 GB (minimum) </a:t>
            </a:r>
            <a:endParaRPr sz="1800" b="1">
              <a:solidFill>
                <a:srgbClr val="000000"/>
              </a:solidFill>
            </a:endParaRPr>
          </a:p>
          <a:p>
            <a:pPr marL="0" lvl="0" indent="0">
              <a:spcBef>
                <a:spcPts val="360"/>
              </a:spcBef>
              <a:spcAft>
                <a:spcPts val="0"/>
              </a:spcAft>
              <a:buNone/>
            </a:pPr>
            <a:r>
              <a:rPr sz="1800" b="1">
                <a:solidFill>
                  <a:srgbClr val="000000"/>
                </a:solidFill>
              </a:rPr>
              <a:t>Processor – Dual Core or Above. </a:t>
            </a:r>
            <a:endParaRPr sz="1800" b="1">
              <a:solidFill>
                <a:srgbClr val="000000"/>
              </a:solidFill>
            </a:endParaRPr>
          </a:p>
          <a:p>
            <a:pPr marL="0" lvl="0" indent="0">
              <a:spcBef>
                <a:spcPts val="360"/>
              </a:spcBef>
              <a:spcAft>
                <a:spcPts val="0"/>
              </a:spcAft>
              <a:buNone/>
            </a:pPr>
            <a:r>
              <a:rPr sz="1800" b="1">
                <a:solidFill>
                  <a:srgbClr val="000000"/>
                </a:solidFill>
              </a:rPr>
              <a:t>Technology Used </a:t>
            </a:r>
            <a:endParaRPr sz="1800" b="1">
              <a:solidFill>
                <a:srgbClr val="000000"/>
              </a:solidFill>
            </a:endParaRPr>
          </a:p>
          <a:p>
            <a:pPr marL="0" lvl="0" indent="0">
              <a:spcBef>
                <a:spcPts val="360"/>
              </a:spcBef>
              <a:spcAft>
                <a:spcPts val="0"/>
              </a:spcAft>
              <a:buNone/>
            </a:pPr>
            <a:r>
              <a:rPr sz="1800" b="1">
                <a:solidFill>
                  <a:srgbClr val="000000"/>
                </a:solidFill>
              </a:rPr>
              <a:t> Java </a:t>
            </a:r>
            <a:endParaRPr sz="1800" b="1">
              <a:solidFill>
                <a:srgbClr val="000000"/>
              </a:solidFill>
            </a:endParaRPr>
          </a:p>
        </p:txBody>
      </p:sp>
      <p:sp>
        <p:nvSpPr>
          <p:cNvPr id="379" name="Google Shape;379;p32"/>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3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
        <p:nvSpPr>
          <p:cNvPr id="421" name="Google Shape;421;p36"/>
          <p:cNvSpPr txBox="1"/>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8000"/>
              <a:t>Thanks!</a:t>
            </a:r>
            <a:endParaRPr sz="8000"/>
          </a:p>
        </p:txBody>
      </p:sp>
      <p:sp>
        <p:nvSpPr>
          <p:cNvPr id="422" name="Google Shape;422;p36"/>
          <p:cNvSpPr txBox="1"/>
          <p:nvPr>
            <p:ph type="subTitle" idx="4294967295"/>
          </p:nvPr>
        </p:nvSpPr>
        <p:spPr>
          <a:xfrm>
            <a:off x="2351800" y="2265877"/>
            <a:ext cx="4608000" cy="1778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GB" sz="3200" b="1">
                <a:latin typeface="Poppins"/>
                <a:ea typeface="Poppins"/>
                <a:cs typeface="Poppins"/>
                <a:sym typeface="Poppins"/>
              </a:rPr>
              <a:t>Any questions?</a:t>
            </a:r>
            <a:endParaRPr lang="en-GB" sz="3200"/>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19050" y="100965"/>
            <a:ext cx="9106535" cy="77406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ltLang="en-GB"/>
              <a:t>                </a:t>
            </a:r>
            <a:r>
              <a:rPr lang="en-US" altLang="en-GB" u="sng"/>
              <a:t>CONTENTS</a:t>
            </a:r>
            <a:endParaRPr lang="en-US" altLang="en-GB" u="sng"/>
          </a:p>
        </p:txBody>
      </p:sp>
      <p:sp>
        <p:nvSpPr>
          <p:cNvPr id="155" name="Google Shape;155;p15"/>
          <p:cNvSpPr txBox="1"/>
          <p:nvPr>
            <p:ph type="body" idx="1"/>
          </p:nvPr>
        </p:nvSpPr>
        <p:spPr>
          <a:xfrm>
            <a:off x="1069340" y="1040130"/>
            <a:ext cx="6271260" cy="471233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panose="020B0604020202020204"/>
              <a:buNone/>
            </a:pPr>
            <a:r>
              <a:rPr lang="en-US" sz="3200">
                <a:solidFill>
                  <a:srgbClr val="000000"/>
                </a:solidFill>
              </a:rPr>
              <a:t>.</a:t>
            </a:r>
            <a:r>
              <a:rPr lang="en-US" sz="1800">
                <a:solidFill>
                  <a:srgbClr val="000000"/>
                </a:solidFill>
              </a:rPr>
              <a:t>PROJECT OBJECTIVES</a:t>
            </a:r>
            <a:endParaRPr lang="en-US" sz="1800">
              <a:solidFill>
                <a:srgbClr val="000000"/>
              </a:solidFill>
            </a:endParaRPr>
          </a:p>
          <a:p>
            <a:pPr marL="0" lvl="0" indent="0" rtl="0">
              <a:spcBef>
                <a:spcPts val="600"/>
              </a:spcBef>
              <a:spcAft>
                <a:spcPts val="0"/>
              </a:spcAft>
              <a:buClr>
                <a:schemeClr val="dk1"/>
              </a:buClr>
              <a:buSzPts val="1100"/>
              <a:buFont typeface="Arial" panose="020B0604020202020204"/>
              <a:buNone/>
            </a:pPr>
            <a:r>
              <a:rPr lang="en-US" sz="3200">
                <a:solidFill>
                  <a:srgbClr val="000000"/>
                </a:solidFill>
                <a:sym typeface="+mn-ea"/>
              </a:rPr>
              <a:t>.</a:t>
            </a:r>
            <a:r>
              <a:rPr lang="en-US" sz="1800">
                <a:solidFill>
                  <a:srgbClr val="000000"/>
                </a:solidFill>
              </a:rPr>
              <a:t>MODULE DISCRIPTION</a:t>
            </a:r>
            <a:endParaRPr lang="en-US" sz="1800">
              <a:solidFill>
                <a:srgbClr val="000000"/>
              </a:solidFill>
            </a:endParaRPr>
          </a:p>
          <a:p>
            <a:pPr marL="0" lvl="0" indent="0" rtl="0">
              <a:spcBef>
                <a:spcPts val="600"/>
              </a:spcBef>
              <a:spcAft>
                <a:spcPts val="0"/>
              </a:spcAft>
              <a:buClr>
                <a:schemeClr val="dk1"/>
              </a:buClr>
              <a:buSzPts val="1100"/>
              <a:buFont typeface="Arial" panose="020B0604020202020204"/>
              <a:buNone/>
            </a:pPr>
            <a:r>
              <a:rPr lang="en-US" sz="3200">
                <a:solidFill>
                  <a:srgbClr val="000000"/>
                </a:solidFill>
                <a:sym typeface="+mn-ea"/>
              </a:rPr>
              <a:t>.</a:t>
            </a:r>
            <a:r>
              <a:rPr lang="en-US" sz="1800">
                <a:solidFill>
                  <a:srgbClr val="000000"/>
                </a:solidFill>
              </a:rPr>
              <a:t>EXISTING SYSTEM</a:t>
            </a:r>
            <a:endParaRPr lang="en-US" sz="1800">
              <a:solidFill>
                <a:srgbClr val="000000"/>
              </a:solidFill>
            </a:endParaRPr>
          </a:p>
          <a:p>
            <a:pPr marL="0" lvl="0" indent="0" rtl="0">
              <a:spcBef>
                <a:spcPts val="600"/>
              </a:spcBef>
              <a:spcAft>
                <a:spcPts val="0"/>
              </a:spcAft>
              <a:buClr>
                <a:schemeClr val="dk1"/>
              </a:buClr>
              <a:buSzPts val="1100"/>
              <a:buFont typeface="Arial" panose="020B0604020202020204"/>
              <a:buNone/>
            </a:pPr>
            <a:r>
              <a:rPr lang="en-US" sz="3200">
                <a:solidFill>
                  <a:srgbClr val="000000"/>
                </a:solidFill>
                <a:sym typeface="+mn-ea"/>
              </a:rPr>
              <a:t>.</a:t>
            </a:r>
            <a:r>
              <a:rPr lang="en-US" sz="1800">
                <a:solidFill>
                  <a:srgbClr val="000000"/>
                </a:solidFill>
              </a:rPr>
              <a:t>PROPOSED SYSTEM</a:t>
            </a:r>
            <a:endParaRPr lang="en-US" sz="1800">
              <a:solidFill>
                <a:srgbClr val="000000"/>
              </a:solidFill>
            </a:endParaRPr>
          </a:p>
          <a:p>
            <a:pPr marL="0" lvl="0" indent="0" rtl="0">
              <a:spcBef>
                <a:spcPts val="600"/>
              </a:spcBef>
              <a:spcAft>
                <a:spcPts val="0"/>
              </a:spcAft>
              <a:buClr>
                <a:schemeClr val="dk1"/>
              </a:buClr>
              <a:buSzPts val="1100"/>
              <a:buFont typeface="Arial" panose="020B0604020202020204"/>
              <a:buNone/>
            </a:pPr>
            <a:r>
              <a:rPr lang="en-US" sz="3200">
                <a:solidFill>
                  <a:srgbClr val="000000"/>
                </a:solidFill>
              </a:rPr>
              <a:t>.</a:t>
            </a:r>
            <a:r>
              <a:rPr lang="en-US" sz="1800">
                <a:solidFill>
                  <a:srgbClr val="000000"/>
                </a:solidFill>
              </a:rPr>
              <a:t>WORKING</a:t>
            </a:r>
            <a:endParaRPr lang="en-US" sz="1800">
              <a:solidFill>
                <a:srgbClr val="000000"/>
              </a:solidFill>
            </a:endParaRPr>
          </a:p>
          <a:p>
            <a:pPr marL="0" lvl="0" indent="0" rtl="0">
              <a:spcBef>
                <a:spcPts val="600"/>
              </a:spcBef>
              <a:spcAft>
                <a:spcPts val="0"/>
              </a:spcAft>
              <a:buClr>
                <a:schemeClr val="dk1"/>
              </a:buClr>
              <a:buSzPts val="1100"/>
              <a:buFont typeface="Arial" panose="020B0604020202020204"/>
              <a:buNone/>
            </a:pPr>
            <a:r>
              <a:rPr lang="en-US" sz="3200">
                <a:solidFill>
                  <a:srgbClr val="000000"/>
                </a:solidFill>
                <a:sym typeface="+mn-ea"/>
              </a:rPr>
              <a:t>.</a:t>
            </a:r>
            <a:r>
              <a:rPr lang="en-US" sz="1800">
                <a:solidFill>
                  <a:srgbClr val="000000"/>
                </a:solidFill>
              </a:rPr>
              <a:t>CONCLUTION</a:t>
            </a:r>
            <a:endParaRPr lang="en-US" sz="1800">
              <a:solidFill>
                <a:srgbClr val="000000"/>
              </a:solidFill>
            </a:endParaRPr>
          </a:p>
        </p:txBody>
      </p:sp>
      <p:sp>
        <p:nvSpPr>
          <p:cNvPr id="157" name="Google Shape;157;p15"/>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6"/>
          <p:cNvSpPr txBox="1"/>
          <p:nvPr>
            <p:ph type="ctrTitle" idx="4294967295"/>
          </p:nvPr>
        </p:nvSpPr>
        <p:spPr>
          <a:xfrm>
            <a:off x="-53975" y="16510"/>
            <a:ext cx="9252585" cy="133096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5400" u="sng">
                <a:solidFill>
                  <a:srgbClr val="000000"/>
                </a:solidFill>
                <a:sym typeface="+mn-ea"/>
              </a:rPr>
              <a:t>PROJECT OBJECTIVES:</a:t>
            </a:r>
            <a:endParaRPr sz="5400" u="sng"/>
          </a:p>
        </p:txBody>
      </p:sp>
      <p:sp>
        <p:nvSpPr>
          <p:cNvPr id="168" name="Google Shape;168;p16"/>
          <p:cNvSpPr txBox="1"/>
          <p:nvPr>
            <p:ph type="subTitle" idx="4294967295"/>
          </p:nvPr>
        </p:nvSpPr>
        <p:spPr>
          <a:xfrm>
            <a:off x="3201670" y="1198245"/>
            <a:ext cx="5354320" cy="388874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sz="1800" b="1"/>
              <a:t>This </a:t>
            </a:r>
            <a:r>
              <a:rPr lang="en-US" sz="1800" b="1"/>
              <a:t>Web</a:t>
            </a:r>
            <a:r>
              <a:rPr sz="1800" b="1"/>
              <a:t> application stores all the employee's information in a database. It is an application developed in Java </a:t>
            </a:r>
            <a:r>
              <a:rPr lang="en-US" sz="1800" b="1"/>
              <a:t>Web</a:t>
            </a:r>
            <a:r>
              <a:rPr sz="1800" b="1"/>
              <a:t> technology and database used is </a:t>
            </a:r>
            <a:r>
              <a:rPr lang="en-US" sz="1800" b="1"/>
              <a:t>Oracle</a:t>
            </a:r>
            <a:r>
              <a:rPr sz="1800" b="1"/>
              <a:t>. It contains employee information like employee id, first name, surname, and age. It is an easy to use application and has a user-friendly interface. It is totally built at the administrative end which means that only the admin has access rights to change or modify any records. So this makes it safe and reliable application to use.</a:t>
            </a:r>
            <a:endParaRPr sz="1800" b="1"/>
          </a:p>
        </p:txBody>
      </p:sp>
      <p:sp>
        <p:nvSpPr>
          <p:cNvPr id="169" name="Google Shape;169;p1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pic>
        <p:nvPicPr>
          <p:cNvPr id="188" name="Google Shape;188;p19"/>
          <p:cNvPicPr preferRelativeResize="0"/>
          <p:nvPr/>
        </p:nvPicPr>
        <p:blipFill>
          <a:blip r:embed="rId1"/>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93" name="Google Shape;193;p19"/>
          <p:cNvSpPr txBox="1"/>
          <p:nvPr>
            <p:ph type="title"/>
          </p:nvPr>
        </p:nvSpPr>
        <p:spPr>
          <a:xfrm>
            <a:off x="1069340" y="100965"/>
            <a:ext cx="5914390" cy="75057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solidFill>
                  <a:srgbClr val="000000"/>
                </a:solidFill>
                <a:sym typeface="+mn-ea"/>
              </a:rPr>
              <a:t> </a:t>
            </a:r>
            <a:r>
              <a:rPr lang="en-US" u="sng">
                <a:solidFill>
                  <a:srgbClr val="000000"/>
                </a:solidFill>
                <a:sym typeface="+mn-ea"/>
              </a:rPr>
              <a:t>MODULE DISCRIPTION:</a:t>
            </a:r>
            <a:endParaRPr lang="en-GB" u="sng"/>
          </a:p>
        </p:txBody>
      </p:sp>
      <p:sp>
        <p:nvSpPr>
          <p:cNvPr id="194" name="Google Shape;194;p19"/>
          <p:cNvSpPr txBox="1"/>
          <p:nvPr>
            <p:ph type="body" idx="1"/>
          </p:nvPr>
        </p:nvSpPr>
        <p:spPr>
          <a:xfrm>
            <a:off x="1069340" y="851535"/>
            <a:ext cx="4608195" cy="3905885"/>
          </a:xfrm>
          <a:prstGeom prst="rect">
            <a:avLst/>
          </a:prstGeom>
        </p:spPr>
        <p:txBody>
          <a:bodyPr spcFirstLastPara="1" wrap="square" lIns="91425" tIns="91425" rIns="91425" bIns="91425" anchor="t" anchorCtr="0">
            <a:noAutofit/>
          </a:bodyPr>
          <a:lstStyle/>
          <a:p>
            <a:pPr marL="127000" lvl="0" indent="0" rtl="0">
              <a:spcBef>
                <a:spcPts val="600"/>
              </a:spcBef>
              <a:spcAft>
                <a:spcPts val="0"/>
              </a:spcAft>
              <a:buSzPts val="1600"/>
              <a:buNone/>
            </a:pPr>
            <a:r>
              <a:rPr lang="en-GB">
                <a:sym typeface="+mn-ea"/>
              </a:rPr>
              <a:t></a:t>
            </a:r>
            <a:r>
              <a:rPr lang="en-GB" b="1"/>
              <a:t>Login module</a:t>
            </a:r>
            <a:r>
              <a:rPr lang="en-GB"/>
              <a:t>: This module is created for login details of admin and the employee. There are different login details provided and both can login using their respective user id and password. </a:t>
            </a:r>
            <a:endParaRPr lang="en-GB"/>
          </a:p>
          <a:p>
            <a:pPr marL="127000" lvl="0" indent="0" rtl="0">
              <a:spcBef>
                <a:spcPts val="600"/>
              </a:spcBef>
              <a:spcAft>
                <a:spcPts val="0"/>
              </a:spcAft>
              <a:buSzPts val="1600"/>
              <a:buNone/>
            </a:pPr>
            <a:r>
              <a:rPr lang="en-GB">
                <a:sym typeface="+mn-ea"/>
              </a:rPr>
              <a:t></a:t>
            </a:r>
            <a:r>
              <a:rPr lang="en-GB" b="1"/>
              <a:t>Manage employee module</a:t>
            </a:r>
            <a:r>
              <a:rPr lang="en-GB"/>
              <a:t>: This module enables admin to add and edit employee records. It is also for viewing the each and every employee details by the admin. </a:t>
            </a:r>
            <a:endParaRPr lang="en-GB"/>
          </a:p>
          <a:p>
            <a:pPr marL="127000" lvl="0" indent="0" rtl="0">
              <a:spcBef>
                <a:spcPts val="600"/>
              </a:spcBef>
              <a:spcAft>
                <a:spcPts val="0"/>
              </a:spcAft>
              <a:buSzPts val="1600"/>
              <a:buNone/>
            </a:pPr>
            <a:r>
              <a:rPr lang="en-GB"/>
              <a:t></a:t>
            </a:r>
            <a:r>
              <a:rPr lang="en-GB" b="1"/>
              <a:t>Delete module</a:t>
            </a:r>
            <a:r>
              <a:rPr lang="en-GB"/>
              <a:t>: This module is created to delete any employee details. </a:t>
            </a:r>
            <a:endParaRPr lang="en-GB"/>
          </a:p>
          <a:p>
            <a:pPr marL="127000" lvl="0" indent="0" rtl="0">
              <a:spcBef>
                <a:spcPts val="600"/>
              </a:spcBef>
              <a:spcAft>
                <a:spcPts val="0"/>
              </a:spcAft>
              <a:buSzPts val="1600"/>
              <a:buNone/>
            </a:pPr>
            <a:r>
              <a:rPr lang="en-GB"/>
              <a:t></a:t>
            </a:r>
            <a:r>
              <a:rPr lang="en-GB" b="1"/>
              <a:t>Search module</a:t>
            </a:r>
            <a:r>
              <a:rPr lang="en-GB"/>
              <a:t>: This module is an added feature in this system which enables to search employee records easily using employee id. </a:t>
            </a:r>
            <a:endParaRPr lang="en-GB"/>
          </a:p>
        </p:txBody>
      </p:sp>
      <p:sp>
        <p:nvSpPr>
          <p:cNvPr id="195" name="Google Shape;195;p19"/>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5" name="Google Shape;225;p21"/>
          <p:cNvSpPr txBox="1"/>
          <p:nvPr>
            <p:ph type="title"/>
          </p:nvPr>
        </p:nvSpPr>
        <p:spPr>
          <a:xfrm>
            <a:off x="1949450" y="100595"/>
            <a:ext cx="5220300" cy="683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u="sng"/>
              <a:t>Existing system</a:t>
            </a:r>
            <a:r>
              <a:rPr lang="en-GB"/>
              <a:t>: </a:t>
            </a:r>
            <a:endParaRPr lang="en-GB"/>
          </a:p>
        </p:txBody>
      </p:sp>
      <p:sp>
        <p:nvSpPr>
          <p:cNvPr id="226" name="Google Shape;226;p21"/>
          <p:cNvSpPr txBox="1"/>
          <p:nvPr>
            <p:ph type="body" idx="2"/>
          </p:nvPr>
        </p:nvSpPr>
        <p:spPr>
          <a:xfrm>
            <a:off x="653415" y="1211580"/>
            <a:ext cx="5024755" cy="3364865"/>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GB" sz="1800"/>
              <a:t>Earlier systems were manual where there was no way of properly storing information. Employee records were stored manually which lead to errors. There was no proper way of tracking employee records. It was very difficult and required a lot of paperwork which makes the application time-consuming and not secured. There was no administrator which could handle the records. So there was the need to develop a system which could manage all these things and reduce the paperwork.</a:t>
            </a:r>
            <a:endParaRPr lang="en-GB" sz="1800"/>
          </a:p>
        </p:txBody>
      </p:sp>
      <p:sp>
        <p:nvSpPr>
          <p:cNvPr id="227" name="Google Shape;227;p21"/>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28" name="Google Shape;228;p21"/>
          <p:cNvPicPr preferRelativeResize="0"/>
          <p:nvPr/>
        </p:nvPicPr>
        <p:blipFill rotWithShape="1">
          <a:blip r:embed="rId1"/>
          <a:srcRect/>
          <a:stretch>
            <a:fill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1499870" y="101600"/>
            <a:ext cx="5748020" cy="85344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u="sng">
                <a:solidFill>
                  <a:schemeClr val="tx1"/>
                </a:solidFill>
                <a:sym typeface="+mn-ea"/>
              </a:rPr>
              <a:t>PROPOSED SYSTEM:</a:t>
            </a:r>
            <a:endParaRPr lang="en-US" u="sng">
              <a:solidFill>
                <a:schemeClr val="tx1"/>
              </a:solidFill>
              <a:sym typeface="+mn-ea"/>
            </a:endParaRPr>
          </a:p>
        </p:txBody>
      </p:sp>
      <p:sp>
        <p:nvSpPr>
          <p:cNvPr id="242" name="Google Shape;242;p22"/>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43" name="Google Shape;243;p22"/>
          <p:cNvPicPr preferRelativeResize="0"/>
          <p:nvPr/>
        </p:nvPicPr>
        <p:blipFill rotWithShape="1">
          <a:blip r:embed="rId1"/>
          <a:srcRect/>
          <a:stretch>
            <a:fill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 name="Text Placeholder 0"/>
          <p:cNvSpPr/>
          <p:nvPr>
            <p:ph type="body" idx="1"/>
          </p:nvPr>
        </p:nvSpPr>
        <p:spPr>
          <a:xfrm>
            <a:off x="1069340" y="955675"/>
            <a:ext cx="4782820" cy="3620770"/>
          </a:xfrm>
        </p:spPr>
        <p:txBody>
          <a:bodyPr/>
          <a:p>
            <a:r>
              <a:rPr lang="en-US" sz="1800"/>
              <a:t>Employee information system is easy to use application which is created to manage the employee data. It is created to record the details of the employees. This reduces the dependency on the manual system which could create errors. This system can easily help in tracking employee records. There is a search feature which allows getting records of a specific employee. There is an administrator which can add, edit, delete and save records in a database. </a:t>
            </a:r>
            <a:endParaRPr lang="en-US" sz="18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1" name="Google Shape;291;p2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1" name="Picture 0" descr="Screenshot (32)"/>
          <p:cNvPicPr>
            <a:picLocks noChangeAspect="1"/>
          </p:cNvPicPr>
          <p:nvPr/>
        </p:nvPicPr>
        <p:blipFill>
          <a:blip r:embed="rId1"/>
          <a:stretch>
            <a:fillRect/>
          </a:stretch>
        </p:blipFill>
        <p:spPr>
          <a:xfrm>
            <a:off x="342900" y="19685"/>
            <a:ext cx="8213090" cy="4671060"/>
          </a:xfrm>
          <a:prstGeom prst="rect">
            <a:avLst/>
          </a:prstGeom>
        </p:spPr>
      </p:pic>
      <p:sp>
        <p:nvSpPr>
          <p:cNvPr id="2" name="Text Box 1"/>
          <p:cNvSpPr txBox="1"/>
          <p:nvPr/>
        </p:nvSpPr>
        <p:spPr>
          <a:xfrm>
            <a:off x="2835275" y="4776470"/>
            <a:ext cx="1506220" cy="306705"/>
          </a:xfrm>
          <a:prstGeom prst="rect">
            <a:avLst/>
          </a:prstGeom>
          <a:noFill/>
        </p:spPr>
        <p:txBody>
          <a:bodyPr wrap="square" rtlCol="0">
            <a:spAutoFit/>
          </a:bodyPr>
          <a:p>
            <a:r>
              <a:rPr lang="en-US">
                <a:latin typeface="+mj-ea"/>
              </a:rPr>
              <a:t>LOGIN PAGE</a:t>
            </a:r>
            <a:endParaRPr lang="en-US">
              <a:latin typeface="+mj-e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1" name="Google Shape;291;p26"/>
          <p:cNvSpPr txBox="1"/>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
        <p:nvSpPr>
          <p:cNvPr id="5" name="Text Box 4"/>
          <p:cNvSpPr txBox="1"/>
          <p:nvPr/>
        </p:nvSpPr>
        <p:spPr>
          <a:xfrm>
            <a:off x="3035300" y="4776470"/>
            <a:ext cx="2289175" cy="306705"/>
          </a:xfrm>
          <a:prstGeom prst="rect">
            <a:avLst/>
          </a:prstGeom>
          <a:noFill/>
        </p:spPr>
        <p:txBody>
          <a:bodyPr wrap="square" rtlCol="0">
            <a:spAutoFit/>
          </a:bodyPr>
          <a:p>
            <a:r>
              <a:rPr lang="en-US">
                <a:latin typeface="+mj-ea"/>
              </a:rPr>
              <a:t>ADMIN HOME PAGE</a:t>
            </a:r>
            <a:endParaRPr lang="en-US">
              <a:latin typeface="+mj-ea"/>
            </a:endParaRPr>
          </a:p>
        </p:txBody>
      </p:sp>
      <p:pic>
        <p:nvPicPr>
          <p:cNvPr id="1" name="Picture 0" descr="Screenshot (86)"/>
          <p:cNvPicPr>
            <a:picLocks noChangeAspect="1"/>
          </p:cNvPicPr>
          <p:nvPr/>
        </p:nvPicPr>
        <p:blipFill>
          <a:blip r:embed="rId1"/>
          <a:stretch>
            <a:fillRect/>
          </a:stretch>
        </p:blipFill>
        <p:spPr>
          <a:xfrm>
            <a:off x="-36195" y="-35560"/>
            <a:ext cx="9216390" cy="481139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pic>
        <p:nvPicPr>
          <p:cNvPr id="1" name="Picture 0" descr="Screenshot (85)"/>
          <p:cNvPicPr>
            <a:picLocks noChangeAspect="1"/>
          </p:cNvPicPr>
          <p:nvPr/>
        </p:nvPicPr>
        <p:blipFill>
          <a:blip r:embed="rId1"/>
          <a:stretch>
            <a:fillRect/>
          </a:stretch>
        </p:blipFill>
        <p:spPr>
          <a:xfrm>
            <a:off x="-457200" y="-255905"/>
            <a:ext cx="10058400" cy="5655310"/>
          </a:xfrm>
          <a:prstGeom prst="rect">
            <a:avLst/>
          </a:prstGeom>
        </p:spPr>
      </p:pic>
    </p:spTree>
  </p:cSld>
  <p:clrMapOvr>
    <a:masterClrMapping/>
  </p:clrMapOvr>
  <p:transition>
    <p:fade thruBlk="1"/>
  </p:transition>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2887</Words>
  <Application>WPS Presentation</Application>
  <PresentationFormat/>
  <Paragraphs>81</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Poppins</vt:lpstr>
      <vt:lpstr>Poppins Light</vt:lpstr>
      <vt:lpstr>Segoe Print</vt:lpstr>
      <vt:lpstr>Microsoft YaHei</vt:lpstr>
      <vt:lpstr/>
      <vt:lpstr>Arial Unicode MS</vt:lpstr>
      <vt:lpstr>Cymbeline template</vt:lpstr>
      <vt:lpstr>Employee Management System</vt:lpstr>
      <vt:lpstr>                CONTENTS</vt:lpstr>
      <vt:lpstr>PROJECT OBJECTIVES:</vt:lpstr>
      <vt:lpstr> MODULE DISCRIPTION:</vt:lpstr>
      <vt:lpstr>Existing system: </vt:lpstr>
      <vt:lpstr>PROPOSED SYSTEM:</vt:lpstr>
      <vt:lpstr>PowerPoint 演示文稿</vt:lpstr>
      <vt:lpstr>PowerPoint 演示文稿</vt:lpstr>
      <vt:lpstr>PowerPoint 演示文稿</vt:lpstr>
      <vt:lpstr>PowerPoint 演示文稿</vt:lpstr>
      <vt:lpstr>PowerPoint 演示文稿</vt:lpstr>
      <vt:lpstr>WORKING</vt:lpstr>
      <vt:lpstr>CONCLUTION: </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
  <cp:lastModifiedBy>vbx</cp:lastModifiedBy>
  <cp:revision>10</cp:revision>
  <dcterms:created xsi:type="dcterms:W3CDTF">2018-09-03T04:38:00Z</dcterms:created>
  <dcterms:modified xsi:type="dcterms:W3CDTF">2018-10-25T08:19:37Z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