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6C769-7901-48E8-B11B-2459C4E0A1A2}" v="12" dt="2025-02-21T13:40:53.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eeraj Shetty" userId="3fcfb572db444cbc" providerId="LiveId" clId="{A296C769-7901-48E8-B11B-2459C4E0A1A2}"/>
    <pc:docChg chg="undo custSel delSld modSld">
      <pc:chgData name="Dheeraj Shetty" userId="3fcfb572db444cbc" providerId="LiveId" clId="{A296C769-7901-48E8-B11B-2459C4E0A1A2}" dt="2025-02-21T13:54:45.466" v="907"/>
      <pc:docMkLst>
        <pc:docMk/>
      </pc:docMkLst>
      <pc:sldChg chg="modSp mod">
        <pc:chgData name="Dheeraj Shetty" userId="3fcfb572db444cbc" providerId="LiveId" clId="{A296C769-7901-48E8-B11B-2459C4E0A1A2}" dt="2025-02-21T12:43:10.436" v="173" actId="20577"/>
        <pc:sldMkLst>
          <pc:docMk/>
          <pc:sldMk cId="953325580" sldId="256"/>
        </pc:sldMkLst>
        <pc:spChg chg="mod">
          <ac:chgData name="Dheeraj Shetty" userId="3fcfb572db444cbc" providerId="LiveId" clId="{A296C769-7901-48E8-B11B-2459C4E0A1A2}" dt="2025-02-21T12:43:10.436" v="173" actId="20577"/>
          <ac:spMkLst>
            <pc:docMk/>
            <pc:sldMk cId="953325580" sldId="256"/>
            <ac:spMk id="2" creationId="{A8A11E26-4C38-41A6-9857-11032CEECD80}"/>
          </ac:spMkLst>
        </pc:spChg>
        <pc:spChg chg="mod">
          <ac:chgData name="Dheeraj Shetty" userId="3fcfb572db444cbc" providerId="LiveId" clId="{A296C769-7901-48E8-B11B-2459C4E0A1A2}" dt="2025-02-21T12:41:42.562" v="171" actId="20577"/>
          <ac:spMkLst>
            <pc:docMk/>
            <pc:sldMk cId="953325580" sldId="256"/>
            <ac:spMk id="4" creationId="{00000000-0000-0000-0000-000000000000}"/>
          </ac:spMkLst>
        </pc:spChg>
      </pc:sldChg>
      <pc:sldChg chg="addSp modSp mod">
        <pc:chgData name="Dheeraj Shetty" userId="3fcfb572db444cbc" providerId="LiveId" clId="{A296C769-7901-48E8-B11B-2459C4E0A1A2}" dt="2025-02-21T12:45:32.674" v="226" actId="20577"/>
        <pc:sldMkLst>
          <pc:docMk/>
          <pc:sldMk cId="1186421160" sldId="262"/>
        </pc:sldMkLst>
        <pc:spChg chg="mod">
          <ac:chgData name="Dheeraj Shetty" userId="3fcfb572db444cbc" providerId="LiveId" clId="{A296C769-7901-48E8-B11B-2459C4E0A1A2}" dt="2025-02-21T12:45:32.674" v="226" actId="20577"/>
          <ac:spMkLst>
            <pc:docMk/>
            <pc:sldMk cId="1186421160" sldId="262"/>
            <ac:spMk id="2" creationId="{8FEE4A9C-3F57-7DA7-91FD-715C3FB47F93}"/>
          </ac:spMkLst>
        </pc:spChg>
        <pc:spChg chg="add">
          <ac:chgData name="Dheeraj Shetty" userId="3fcfb572db444cbc" providerId="LiveId" clId="{A296C769-7901-48E8-B11B-2459C4E0A1A2}" dt="2025-02-21T12:44:39.286" v="174"/>
          <ac:spMkLst>
            <pc:docMk/>
            <pc:sldMk cId="1186421160" sldId="262"/>
            <ac:spMk id="3" creationId="{A0A9F974-7455-6692-01B6-9C7249D1BD95}"/>
          </ac:spMkLst>
        </pc:spChg>
        <pc:spChg chg="add">
          <ac:chgData name="Dheeraj Shetty" userId="3fcfb572db444cbc" providerId="LiveId" clId="{A296C769-7901-48E8-B11B-2459C4E0A1A2}" dt="2025-02-21T12:44:50.675" v="175"/>
          <ac:spMkLst>
            <pc:docMk/>
            <pc:sldMk cId="1186421160" sldId="262"/>
            <ac:spMk id="4" creationId="{DCDB81C0-26A6-8ECD-6D05-1F4216612940}"/>
          </ac:spMkLst>
        </pc:spChg>
      </pc:sldChg>
      <pc:sldChg chg="addSp delSp modSp mod">
        <pc:chgData name="Dheeraj Shetty" userId="3fcfb572db444cbc" providerId="LiveId" clId="{A296C769-7901-48E8-B11B-2459C4E0A1A2}" dt="2025-02-21T12:53:12.694" v="524" actId="1076"/>
        <pc:sldMkLst>
          <pc:docMk/>
          <pc:sldMk cId="3210358481" sldId="263"/>
        </pc:sldMkLst>
        <pc:spChg chg="del mod">
          <ac:chgData name="Dheeraj Shetty" userId="3fcfb572db444cbc" providerId="LiveId" clId="{A296C769-7901-48E8-B11B-2459C4E0A1A2}" dt="2025-02-21T12:49:12.550" v="257"/>
          <ac:spMkLst>
            <pc:docMk/>
            <pc:sldMk cId="3210358481" sldId="263"/>
            <ac:spMk id="2" creationId="{E041FD9D-DF07-9C37-1E61-1D920E0EF1D4}"/>
          </ac:spMkLst>
        </pc:spChg>
        <pc:spChg chg="add mod">
          <ac:chgData name="Dheeraj Shetty" userId="3fcfb572db444cbc" providerId="LiveId" clId="{A296C769-7901-48E8-B11B-2459C4E0A1A2}" dt="2025-02-21T12:53:12.694" v="524" actId="1076"/>
          <ac:spMkLst>
            <pc:docMk/>
            <pc:sldMk cId="3210358481" sldId="263"/>
            <ac:spMk id="3" creationId="{D1AEF8D0-564C-FF35-F90E-DD6F66BDF95A}"/>
          </ac:spMkLst>
        </pc:spChg>
      </pc:sldChg>
      <pc:sldChg chg="modSp mod">
        <pc:chgData name="Dheeraj Shetty" userId="3fcfb572db444cbc" providerId="LiveId" clId="{A296C769-7901-48E8-B11B-2459C4E0A1A2}" dt="2025-02-21T12:55:47.216" v="611" actId="14100"/>
        <pc:sldMkLst>
          <pc:docMk/>
          <pc:sldMk cId="3202024527" sldId="265"/>
        </pc:sldMkLst>
        <pc:spChg chg="mod">
          <ac:chgData name="Dheeraj Shetty" userId="3fcfb572db444cbc" providerId="LiveId" clId="{A296C769-7901-48E8-B11B-2459C4E0A1A2}" dt="2025-02-21T12:55:47.216" v="611" actId="14100"/>
          <ac:spMkLst>
            <pc:docMk/>
            <pc:sldMk cId="3202024527" sldId="265"/>
            <ac:spMk id="2" creationId="{C4FFAF3C-BA60-9181-132C-C36C403AAEA7}"/>
          </ac:spMkLst>
        </pc:spChg>
      </pc:sldChg>
      <pc:sldChg chg="modSp mod">
        <pc:chgData name="Dheeraj Shetty" userId="3fcfb572db444cbc" providerId="LiveId" clId="{A296C769-7901-48E8-B11B-2459C4E0A1A2}" dt="2025-02-21T13:42:09.889" v="863" actId="20577"/>
        <pc:sldMkLst>
          <pc:docMk/>
          <pc:sldMk cId="2900153716" sldId="2146847054"/>
        </pc:sldMkLst>
        <pc:spChg chg="mod">
          <ac:chgData name="Dheeraj Shetty" userId="3fcfb572db444cbc" providerId="LiveId" clId="{A296C769-7901-48E8-B11B-2459C4E0A1A2}" dt="2025-02-21T13:42:09.889" v="863" actId="20577"/>
          <ac:spMkLst>
            <pc:docMk/>
            <pc:sldMk cId="2900153716" sldId="2146847054"/>
            <ac:spMk id="3" creationId="{B2678641-EEA3-4EC4-BF39-4075B0C120E8}"/>
          </ac:spMkLst>
        </pc:spChg>
      </pc:sldChg>
      <pc:sldChg chg="del">
        <pc:chgData name="Dheeraj Shetty" userId="3fcfb572db444cbc" providerId="LiveId" clId="{A296C769-7901-48E8-B11B-2459C4E0A1A2}" dt="2025-02-21T13:26:39.025" v="726" actId="2696"/>
        <pc:sldMkLst>
          <pc:docMk/>
          <pc:sldMk cId="614882681" sldId="2146847055"/>
        </pc:sldMkLst>
      </pc:sldChg>
      <pc:sldChg chg="modSp mod">
        <pc:chgData name="Dheeraj Shetty" userId="3fcfb572db444cbc" providerId="LiveId" clId="{A296C769-7901-48E8-B11B-2459C4E0A1A2}" dt="2025-02-21T12:58:02.764" v="660" actId="27636"/>
        <pc:sldMkLst>
          <pc:docMk/>
          <pc:sldMk cId="3819043843" sldId="2146847057"/>
        </pc:sldMkLst>
        <pc:spChg chg="mod">
          <ac:chgData name="Dheeraj Shetty" userId="3fcfb572db444cbc" providerId="LiveId" clId="{A296C769-7901-48E8-B11B-2459C4E0A1A2}" dt="2025-02-21T12:58:02.764" v="660" actId="27636"/>
          <ac:spMkLst>
            <pc:docMk/>
            <pc:sldMk cId="3819043843" sldId="2146847057"/>
            <ac:spMk id="3" creationId="{AB679E23-F86A-AFA9-FE9C-7F5A518E8198}"/>
          </ac:spMkLst>
        </pc:spChg>
      </pc:sldChg>
      <pc:sldChg chg="addSp delSp modSp mod">
        <pc:chgData name="Dheeraj Shetty" userId="3fcfb572db444cbc" providerId="LiveId" clId="{A296C769-7901-48E8-B11B-2459C4E0A1A2}" dt="2025-02-21T13:41:07.709" v="849" actId="1076"/>
        <pc:sldMkLst>
          <pc:docMk/>
          <pc:sldMk cId="2083715239" sldId="2146847060"/>
        </pc:sldMkLst>
        <pc:spChg chg="del mod">
          <ac:chgData name="Dheeraj Shetty" userId="3fcfb572db444cbc" providerId="LiveId" clId="{A296C769-7901-48E8-B11B-2459C4E0A1A2}" dt="2025-02-21T13:32:11.102" v="762" actId="22"/>
          <ac:spMkLst>
            <pc:docMk/>
            <pc:sldMk cId="2083715239" sldId="2146847060"/>
            <ac:spMk id="3" creationId="{805D7125-AC62-752D-6E68-9EB88BCC631C}"/>
          </ac:spMkLst>
        </pc:spChg>
        <pc:spChg chg="add mod">
          <ac:chgData name="Dheeraj Shetty" userId="3fcfb572db444cbc" providerId="LiveId" clId="{A296C769-7901-48E8-B11B-2459C4E0A1A2}" dt="2025-02-21T13:36:35.011" v="812" actId="1076"/>
          <ac:spMkLst>
            <pc:docMk/>
            <pc:sldMk cId="2083715239" sldId="2146847060"/>
            <ac:spMk id="8" creationId="{FBD0CF72-5913-A04B-7D04-52182DE45B8D}"/>
          </ac:spMkLst>
        </pc:spChg>
        <pc:spChg chg="add mod">
          <ac:chgData name="Dheeraj Shetty" userId="3fcfb572db444cbc" providerId="LiveId" clId="{A296C769-7901-48E8-B11B-2459C4E0A1A2}" dt="2025-02-21T13:36:53.821" v="813" actId="1076"/>
          <ac:spMkLst>
            <pc:docMk/>
            <pc:sldMk cId="2083715239" sldId="2146847060"/>
            <ac:spMk id="9" creationId="{341A70F0-C5A9-9F0B-94EC-8ABAE7FDD376}"/>
          </ac:spMkLst>
        </pc:spChg>
        <pc:spChg chg="add mod">
          <ac:chgData name="Dheeraj Shetty" userId="3fcfb572db444cbc" providerId="LiveId" clId="{A296C769-7901-48E8-B11B-2459C4E0A1A2}" dt="2025-02-21T13:40:42.389" v="841" actId="1076"/>
          <ac:spMkLst>
            <pc:docMk/>
            <pc:sldMk cId="2083715239" sldId="2146847060"/>
            <ac:spMk id="12" creationId="{9AED6B4E-E0B7-582D-E290-3754CB40C2CB}"/>
          </ac:spMkLst>
        </pc:spChg>
        <pc:spChg chg="add mod">
          <ac:chgData name="Dheeraj Shetty" userId="3fcfb572db444cbc" providerId="LiveId" clId="{A296C769-7901-48E8-B11B-2459C4E0A1A2}" dt="2025-02-21T13:41:07.709" v="849" actId="1076"/>
          <ac:spMkLst>
            <pc:docMk/>
            <pc:sldMk cId="2083715239" sldId="2146847060"/>
            <ac:spMk id="15" creationId="{5E6C5689-56C5-0B8A-8A85-1BB95FD0C975}"/>
          </ac:spMkLst>
        </pc:spChg>
        <pc:picChg chg="add mod ord">
          <ac:chgData name="Dheeraj Shetty" userId="3fcfb572db444cbc" providerId="LiveId" clId="{A296C769-7901-48E8-B11B-2459C4E0A1A2}" dt="2025-02-21T13:36:22.031" v="809" actId="1076"/>
          <ac:picMkLst>
            <pc:docMk/>
            <pc:sldMk cId="2083715239" sldId="2146847060"/>
            <ac:picMk id="5" creationId="{3180E96D-FB16-B882-65FF-962FB3A1AD37}"/>
          </ac:picMkLst>
        </pc:picChg>
        <pc:picChg chg="add mod">
          <ac:chgData name="Dheeraj Shetty" userId="3fcfb572db444cbc" providerId="LiveId" clId="{A296C769-7901-48E8-B11B-2459C4E0A1A2}" dt="2025-02-21T13:36:24.406" v="810" actId="1076"/>
          <ac:picMkLst>
            <pc:docMk/>
            <pc:sldMk cId="2083715239" sldId="2146847060"/>
            <ac:picMk id="7" creationId="{B65C2880-D1CF-CA17-E7FD-7B703ABD5CCB}"/>
          </ac:picMkLst>
        </pc:picChg>
        <pc:picChg chg="add mod">
          <ac:chgData name="Dheeraj Shetty" userId="3fcfb572db444cbc" providerId="LiveId" clId="{A296C769-7901-48E8-B11B-2459C4E0A1A2}" dt="2025-02-21T13:40:34.015" v="840" actId="1076"/>
          <ac:picMkLst>
            <pc:docMk/>
            <pc:sldMk cId="2083715239" sldId="2146847060"/>
            <ac:picMk id="11" creationId="{64D6E933-5911-C789-F81D-3ADBAAE57F58}"/>
          </ac:picMkLst>
        </pc:picChg>
        <pc:picChg chg="add mod">
          <ac:chgData name="Dheeraj Shetty" userId="3fcfb572db444cbc" providerId="LiveId" clId="{A296C769-7901-48E8-B11B-2459C4E0A1A2}" dt="2025-02-21T13:40:29.671" v="839" actId="1076"/>
          <ac:picMkLst>
            <pc:docMk/>
            <pc:sldMk cId="2083715239" sldId="2146847060"/>
            <ac:picMk id="14" creationId="{6D691AA1-9E3B-3A7C-1206-6F51BFF57BE6}"/>
          </ac:picMkLst>
        </pc:picChg>
      </pc:sldChg>
      <pc:sldChg chg="modSp mod">
        <pc:chgData name="Dheeraj Shetty" userId="3fcfb572db444cbc" providerId="LiveId" clId="{A296C769-7901-48E8-B11B-2459C4E0A1A2}" dt="2025-02-21T13:54:45.466" v="907"/>
        <pc:sldMkLst>
          <pc:docMk/>
          <pc:sldMk cId="2230664768" sldId="2146847061"/>
        </pc:sldMkLst>
        <pc:spChg chg="mod">
          <ac:chgData name="Dheeraj Shetty" userId="3fcfb572db444cbc" providerId="LiveId" clId="{A296C769-7901-48E8-B11B-2459C4E0A1A2}" dt="2025-02-21T13:54:45.466" v="907"/>
          <ac:spMkLst>
            <pc:docMk/>
            <pc:sldMk cId="2230664768" sldId="2146847061"/>
            <ac:spMk id="3" creationId="{51A299DD-46FA-7866-41D8-C1BFCC2F69DD}"/>
          </ac:spMkLst>
        </pc:spChg>
      </pc:sldChg>
      <pc:sldChg chg="modSp mod">
        <pc:chgData name="Dheeraj Shetty" userId="3fcfb572db444cbc" providerId="LiveId" clId="{A296C769-7901-48E8-B11B-2459C4E0A1A2}" dt="2025-02-21T13:26:22.141" v="725" actId="14100"/>
        <pc:sldMkLst>
          <pc:docMk/>
          <pc:sldMk cId="4233882376" sldId="2146847062"/>
        </pc:sldMkLst>
        <pc:spChg chg="mod">
          <ac:chgData name="Dheeraj Shetty" userId="3fcfb572db444cbc" providerId="LiveId" clId="{A296C769-7901-48E8-B11B-2459C4E0A1A2}" dt="2025-02-21T13:26:22.141" v="725" actId="14100"/>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IMAGES USING </a:t>
            </a:r>
            <a:r>
              <a:rPr lang="en-US" b="1" dirty="0" err="1">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Dheeraj Shetty</a:t>
            </a:r>
          </a:p>
          <a:p>
            <a:r>
              <a:rPr lang="en-US" sz="2000" b="1" dirty="0">
                <a:solidFill>
                  <a:schemeClr val="accent1">
                    <a:lumMod val="75000"/>
                  </a:schemeClr>
                </a:solidFill>
                <a:latin typeface="Arial"/>
                <a:cs typeface="Arial"/>
              </a:rPr>
              <a:t>Student Name : Dheeraj Shetty</a:t>
            </a:r>
          </a:p>
          <a:p>
            <a:r>
              <a:rPr lang="en-US" sz="2000" b="1" dirty="0">
                <a:solidFill>
                  <a:schemeClr val="accent1">
                    <a:lumMod val="75000"/>
                  </a:schemeClr>
                </a:solidFill>
                <a:latin typeface="Arial"/>
                <a:cs typeface="Arial"/>
              </a:rPr>
              <a:t>College Name &amp; Department : BMSIT ,Bangalore &amp; IT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solidFill>
                  <a:srgbClr val="0F0F0F"/>
                </a:solidFill>
                <a:ea typeface="+mn-lt"/>
                <a:cs typeface="+mn-lt"/>
              </a:rPr>
              <a:t>The problem statement focuses on securely embedding data within images using steganography, ensuring confidentiality and integrity. The challenge lies in concealing sensitive information while maintaining image quality and resisting detection. Traditional methods may be vulnerable to attacks, necessitating robust encryption and embedding techniques. Your research can explore efficient algorithms that enhance security, imperceptibility, and resistance to steganalysis.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D1AEF8D0-564C-FF35-F90E-DD6F66BDF95A}"/>
              </a:ext>
            </a:extLst>
          </p:cNvPr>
          <p:cNvSpPr>
            <a:spLocks noGrp="1" noChangeArrowheads="1"/>
          </p:cNvSpPr>
          <p:nvPr>
            <p:ph idx="1"/>
          </p:nvPr>
        </p:nvSpPr>
        <p:spPr bwMode="auto">
          <a:xfrm>
            <a:off x="385619" y="1662056"/>
            <a:ext cx="1122518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Libraries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OpenCV (</a:t>
            </a:r>
            <a:r>
              <a:rPr kumimoji="0" lang="en-US" altLang="en-US" sz="1800" b="1" i="0" u="none" strike="noStrike" cap="none" normalizeH="0" baseline="0" dirty="0">
                <a:ln>
                  <a:noFill/>
                </a:ln>
                <a:solidFill>
                  <a:schemeClr val="tx1"/>
                </a:solidFill>
                <a:effectLst/>
                <a:latin typeface="Arial Unicode MS"/>
              </a:rPr>
              <a:t>cv2</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image processing, reading, modifying, and writing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NumPy (</a:t>
            </a:r>
            <a:r>
              <a:rPr kumimoji="0" lang="en-US" altLang="en-US" sz="1800" b="1" i="0" u="none" strike="noStrike" cap="none" normalizeH="0" baseline="0" dirty="0" err="1">
                <a:ln>
                  <a:noFill/>
                </a:ln>
                <a:solidFill>
                  <a:schemeClr val="tx1"/>
                </a:solidFill>
                <a:effectLst/>
                <a:latin typeface="Arial Unicode MS"/>
              </a:rPr>
              <a:t>numpy</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handling image data as arrays and performing efficient numerical operations.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kumimoji="0" lang="en-US" altLang="en-US" sz="1800" b="1" i="0" u="none" strike="noStrike" cap="none" normalizeH="0" baseline="0" dirty="0" err="1">
                <a:ln>
                  <a:noFill/>
                </a:ln>
                <a:solidFill>
                  <a:schemeClr val="tx1"/>
                </a:solidFill>
                <a:effectLst/>
                <a:latin typeface="Arial Unicode MS"/>
              </a:rPr>
              <a:t>os</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interacting with the operating system (e.g., opening files).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Windows OS</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(since </a:t>
            </a:r>
            <a:r>
              <a:rPr kumimoji="0" lang="en-US" altLang="en-US" sz="1800" b="0" i="0" u="none" strike="noStrike" cap="none" normalizeH="0" baseline="0" dirty="0" err="1">
                <a:ln>
                  <a:noFill/>
                </a:ln>
                <a:solidFill>
                  <a:schemeClr val="tx1"/>
                </a:solidFill>
                <a:effectLst/>
                <a:latin typeface="Arial Unicode MS"/>
              </a:rPr>
              <a:t>os.system</a:t>
            </a:r>
            <a:r>
              <a:rPr kumimoji="0" lang="en-US" altLang="en-US" sz="1800" b="0" i="0" u="none" strike="noStrike" cap="none" normalizeH="0" baseline="0" dirty="0">
                <a:ln>
                  <a:noFill/>
                </a:ln>
                <a:solidFill>
                  <a:schemeClr val="tx1"/>
                </a:solidFill>
                <a:effectLst/>
                <a:latin typeface="Arial Unicode MS"/>
              </a:rPr>
              <a:t>("start encryptedImage.png")</a:t>
            </a:r>
            <a:r>
              <a:rPr kumimoji="0" lang="en-US" altLang="en-US" sz="1800" b="0" i="0" u="none" strike="noStrike" cap="none" normalizeH="0" baseline="0" dirty="0">
                <a:ln>
                  <a:noFill/>
                </a:ln>
                <a:solidFill>
                  <a:schemeClr val="tx1"/>
                </a:solidFill>
                <a:effectLst/>
              </a:rPr>
              <a:t> is used to open the image).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Linux/Mac</a:t>
            </a:r>
            <a:r>
              <a:rPr kumimoji="0" lang="en-US" altLang="en-US" sz="1800" b="0" i="0" u="none" strike="noStrike" cap="none" normalizeH="0" baseline="0" dirty="0">
                <a:ln>
                  <a:noFill/>
                </a:ln>
                <a:solidFill>
                  <a:schemeClr val="tx1"/>
                </a:solidFill>
                <a:effectLst/>
                <a:latin typeface="Arial" panose="020B0604020202020204" pitchFamily="34" charset="0"/>
              </a:rPr>
              <a:t> (can be adapted by replacing </a:t>
            </a:r>
            <a:r>
              <a:rPr kumimoji="0" lang="en-US" altLang="en-US" sz="1800" b="0" i="0" u="none" strike="noStrike" cap="none" normalizeH="0" baseline="0" dirty="0" err="1">
                <a:ln>
                  <a:noFill/>
                </a:ln>
                <a:solidFill>
                  <a:schemeClr val="tx1"/>
                </a:solidFill>
                <a:effectLst/>
                <a:latin typeface="Arial Unicode MS"/>
              </a:rPr>
              <a:t>os.system</a:t>
            </a:r>
            <a:r>
              <a:rPr kumimoji="0" lang="en-US" altLang="en-US" sz="1800" b="0" i="0" u="none" strike="noStrike" cap="none" normalizeH="0" baseline="0" dirty="0">
                <a:ln>
                  <a:noFill/>
                </a:ln>
                <a:solidFill>
                  <a:schemeClr val="tx1"/>
                </a:solidFill>
                <a:effectLst/>
                <a:latin typeface="Arial Unicode MS"/>
              </a:rPr>
              <a:t>("start")</a:t>
            </a:r>
            <a:r>
              <a:rPr kumimoji="0" lang="en-US" altLang="en-US" sz="1800" b="0" i="0" u="none" strike="noStrike" cap="none" normalizeH="0" baseline="0" dirty="0">
                <a:ln>
                  <a:noFill/>
                </a:ln>
                <a:solidFill>
                  <a:schemeClr val="tx1"/>
                </a:solidFill>
                <a:effectLst/>
              </a:rPr>
              <a:t> with </a:t>
            </a:r>
            <a:r>
              <a:rPr kumimoji="0" lang="en-US" altLang="en-US" sz="1800" b="0" i="0" u="none" strike="noStrike" cap="none" normalizeH="0" baseline="0" dirty="0" err="1">
                <a:ln>
                  <a:noFill/>
                </a:ln>
                <a:solidFill>
                  <a:schemeClr val="tx1"/>
                </a:solidFill>
                <a:effectLst/>
                <a:latin typeface="Arial Unicode MS"/>
              </a:rPr>
              <a:t>xdg</a:t>
            </a:r>
            <a:r>
              <a:rPr kumimoji="0" lang="en-US" altLang="en-US" sz="1800" b="0" i="0" u="none" strike="noStrike" cap="none" normalizeH="0" baseline="0" dirty="0">
                <a:ln>
                  <a:noFill/>
                </a:ln>
                <a:solidFill>
                  <a:schemeClr val="tx1"/>
                </a:solidFill>
                <a:effectLst/>
                <a:latin typeface="Arial Unicode MS"/>
              </a:rPr>
              <a:t>-open</a:t>
            </a:r>
            <a:r>
              <a:rPr kumimoji="0" lang="en-US" altLang="en-US" sz="1800" b="0" i="0" u="none" strike="noStrike" cap="none" normalizeH="0" baseline="0" dirty="0">
                <a:ln>
                  <a:noFill/>
                </a:ln>
                <a:solidFill>
                  <a:schemeClr val="tx1"/>
                </a:solidFill>
                <a:effectLst/>
              </a:rPr>
              <a:t> for Linux or </a:t>
            </a:r>
            <a:r>
              <a:rPr kumimoji="0" lang="en-US" altLang="en-US" sz="1800" b="0" i="0" u="none" strike="noStrike" cap="none" normalizeH="0" baseline="0" dirty="0">
                <a:ln>
                  <a:noFill/>
                </a:ln>
                <a:solidFill>
                  <a:schemeClr val="tx1"/>
                </a:solidFill>
                <a:effectLst/>
                <a:latin typeface="Arial Unicode MS"/>
              </a:rPr>
              <a:t>open</a:t>
            </a:r>
            <a:r>
              <a:rPr kumimoji="0" lang="en-US" altLang="en-US" sz="1800" b="0" i="0" u="none" strike="noStrike" cap="none" normalizeH="0" baseline="0" dirty="0">
                <a:ln>
                  <a:noFill/>
                </a:ln>
                <a:solidFill>
                  <a:schemeClr val="tx1"/>
                </a:solidFill>
                <a:effectLst/>
              </a:rPr>
              <a:t> for macOS).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5600"/>
            <a:ext cx="11029615" cy="4460670"/>
          </a:xfrm>
        </p:spPr>
        <p:txBody>
          <a:bodyPr/>
          <a:lstStyle/>
          <a:p>
            <a:r>
              <a:rPr lang="en-US" sz="1800" b="1" dirty="0"/>
              <a:t>Dual-Layer Security</a:t>
            </a:r>
            <a:r>
              <a:rPr lang="en-US" sz="1800" dirty="0"/>
              <a:t> – Combines </a:t>
            </a:r>
            <a:r>
              <a:rPr lang="en-US" sz="1800" b="1" dirty="0"/>
              <a:t>password-based authentication</a:t>
            </a:r>
            <a:r>
              <a:rPr lang="en-US" sz="1800" dirty="0"/>
              <a:t> with </a:t>
            </a:r>
            <a:r>
              <a:rPr lang="en-US" sz="1800" b="1" dirty="0"/>
              <a:t>image-based data hiding</a:t>
            </a:r>
            <a:r>
              <a:rPr lang="en-US" sz="1800" dirty="0"/>
              <a:t> for enhanced protection.</a:t>
            </a:r>
          </a:p>
          <a:p>
            <a:pPr marL="0" indent="0">
              <a:buNone/>
            </a:pPr>
            <a:endParaRPr lang="en-US" sz="1800" dirty="0"/>
          </a:p>
          <a:p>
            <a:r>
              <a:rPr lang="en-US" sz="1800" b="1" dirty="0"/>
              <a:t>Seamless Encryption &amp; Decryption</a:t>
            </a:r>
            <a:r>
              <a:rPr lang="en-US" sz="1800" dirty="0"/>
              <a:t> – Stores messages within </a:t>
            </a:r>
            <a:r>
              <a:rPr lang="en-US" sz="1800" b="1" dirty="0"/>
              <a:t>image pixels</a:t>
            </a:r>
            <a:r>
              <a:rPr lang="en-US" sz="1800" dirty="0"/>
              <a:t> without noticeable distortion.</a:t>
            </a:r>
          </a:p>
          <a:p>
            <a:endParaRPr lang="en-US" sz="1800" b="1" dirty="0"/>
          </a:p>
          <a:p>
            <a:r>
              <a:rPr lang="en-US" sz="1800" b="1" dirty="0"/>
              <a:t>Compact &amp; Efficient</a:t>
            </a:r>
            <a:r>
              <a:rPr lang="en-US" sz="1800" dirty="0"/>
              <a:t> – Uses </a:t>
            </a:r>
            <a:r>
              <a:rPr lang="en-US" sz="1800" b="1" dirty="0"/>
              <a:t>least-significant bit (LSB) embedding</a:t>
            </a:r>
            <a:r>
              <a:rPr lang="en-US" sz="1800" dirty="0"/>
              <a:t> to hide data with minimal file size changes.</a:t>
            </a:r>
          </a:p>
          <a:p>
            <a:endParaRPr lang="en-US" sz="1800" b="1" dirty="0"/>
          </a:p>
          <a:p>
            <a:r>
              <a:rPr lang="en-US" sz="1800" b="1" dirty="0"/>
              <a:t>Cross-Platform Compatibility</a:t>
            </a:r>
            <a:r>
              <a:rPr lang="en-US" sz="1800" dirty="0"/>
              <a:t> – Works on </a:t>
            </a:r>
            <a:r>
              <a:rPr lang="en-US" sz="1800" b="1" dirty="0"/>
              <a:t>Windows, Linux, and macOS</a:t>
            </a:r>
            <a:r>
              <a:rPr lang="en-US" sz="1800" dirty="0"/>
              <a:t> with minor modifications.</a:t>
            </a:r>
          </a:p>
          <a:p>
            <a:endParaRPr lang="en-US" sz="1800" b="1" dirty="0"/>
          </a:p>
          <a:p>
            <a:r>
              <a:rPr lang="en-US" sz="1800" b="1" dirty="0"/>
              <a:t>Real-World Use Cases</a:t>
            </a:r>
            <a:r>
              <a:rPr lang="en-US" sz="1800" dirty="0"/>
              <a:t> – Can be applied in </a:t>
            </a:r>
            <a:r>
              <a:rPr lang="en-US" sz="1800" b="1" dirty="0"/>
              <a:t>covert communication, watermarking, and cybersecurity</a:t>
            </a:r>
            <a:r>
              <a:rPr lang="en-US" sz="1800" dirty="0"/>
              <a: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13840"/>
            <a:ext cx="11029615" cy="4461510"/>
          </a:xfrm>
        </p:spPr>
        <p:txBody>
          <a:bodyPr>
            <a:normAutofit fontScale="92500" lnSpcReduction="10000"/>
          </a:bodyPr>
          <a:lstStyle/>
          <a:p>
            <a:r>
              <a:rPr lang="en-US" sz="1800" b="1" dirty="0"/>
              <a:t>Cybersecurity Professionals</a:t>
            </a:r>
            <a:r>
              <a:rPr lang="en-US" sz="1800" dirty="0"/>
              <a:t> – Securely transmit confidential data without detection.</a:t>
            </a:r>
          </a:p>
          <a:p>
            <a:pPr marL="0" indent="0">
              <a:buNone/>
            </a:pPr>
            <a:endParaRPr lang="en-US" sz="1800" dirty="0"/>
          </a:p>
          <a:p>
            <a:r>
              <a:rPr lang="en-US" sz="1800" b="1" dirty="0"/>
              <a:t>Government &amp; Defense Agencies</a:t>
            </a:r>
            <a:r>
              <a:rPr lang="en-US" sz="1800" dirty="0"/>
              <a:t> – Covert communication and intelligence sharing.</a:t>
            </a:r>
          </a:p>
          <a:p>
            <a:pPr marL="0" indent="0">
              <a:buNone/>
            </a:pPr>
            <a:endParaRPr lang="en-US" sz="1800" dirty="0"/>
          </a:p>
          <a:p>
            <a:r>
              <a:rPr lang="en-US" sz="1800" b="1" dirty="0"/>
              <a:t>Journalists &amp; Activists</a:t>
            </a:r>
            <a:r>
              <a:rPr lang="en-US" sz="1800" dirty="0"/>
              <a:t> – Protect sensitive information from surveillance and cyber threats.</a:t>
            </a:r>
          </a:p>
          <a:p>
            <a:pPr marL="0" indent="0">
              <a:buNone/>
            </a:pPr>
            <a:endParaRPr lang="en-US" sz="1800" dirty="0"/>
          </a:p>
          <a:p>
            <a:r>
              <a:rPr lang="en-US" sz="1800" b="1" dirty="0"/>
              <a:t>Corporate &amp; Legal Firms</a:t>
            </a:r>
            <a:r>
              <a:rPr lang="en-US" sz="1800" dirty="0"/>
              <a:t> – Secure document transmission without exposing sensitive details.</a:t>
            </a:r>
          </a:p>
          <a:p>
            <a:pPr marL="0" indent="0">
              <a:buNone/>
            </a:pPr>
            <a:endParaRPr lang="en-US" sz="1800" dirty="0"/>
          </a:p>
          <a:p>
            <a:r>
              <a:rPr lang="en-US" sz="1800" b="1" dirty="0"/>
              <a:t>Forensic &amp; Digital Security Experts</a:t>
            </a:r>
            <a:r>
              <a:rPr lang="en-US" sz="1800" dirty="0"/>
              <a:t> – Hide and retrieve data for secure investigations.</a:t>
            </a:r>
          </a:p>
          <a:p>
            <a:pPr marL="0" indent="0">
              <a:buNone/>
            </a:pPr>
            <a:endParaRPr lang="en-US" sz="1800" dirty="0"/>
          </a:p>
          <a:p>
            <a:r>
              <a:rPr lang="en-US" sz="1800" b="1" dirty="0"/>
              <a:t>Individuals &amp; Researchers</a:t>
            </a:r>
            <a:r>
              <a:rPr lang="en-US" sz="1800" dirty="0"/>
              <a:t> – Personal data protection and academic research in cryptography.</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3180E96D-FB16-B882-65FF-962FB3A1AD37}"/>
              </a:ext>
            </a:extLst>
          </p:cNvPr>
          <p:cNvPicPr>
            <a:picLocks noGrp="1" noChangeAspect="1"/>
          </p:cNvPicPr>
          <p:nvPr>
            <p:ph idx="1"/>
          </p:nvPr>
        </p:nvPicPr>
        <p:blipFill>
          <a:blip r:embed="rId2"/>
          <a:stretch>
            <a:fillRect/>
          </a:stretch>
        </p:blipFill>
        <p:spPr>
          <a:xfrm>
            <a:off x="439256" y="1232452"/>
            <a:ext cx="5240182" cy="2477786"/>
          </a:xfrm>
        </p:spPr>
      </p:pic>
      <p:pic>
        <p:nvPicPr>
          <p:cNvPr id="7" name="Picture 6">
            <a:extLst>
              <a:ext uri="{FF2B5EF4-FFF2-40B4-BE49-F238E27FC236}">
                <a16:creationId xmlns:a16="http://schemas.microsoft.com/office/drawing/2014/main" id="{B65C2880-D1CF-CA17-E7FD-7B703ABD5CCB}"/>
              </a:ext>
            </a:extLst>
          </p:cNvPr>
          <p:cNvPicPr>
            <a:picLocks noChangeAspect="1"/>
          </p:cNvPicPr>
          <p:nvPr/>
        </p:nvPicPr>
        <p:blipFill>
          <a:blip r:embed="rId3"/>
          <a:stretch>
            <a:fillRect/>
          </a:stretch>
        </p:blipFill>
        <p:spPr>
          <a:xfrm>
            <a:off x="6096000" y="1232452"/>
            <a:ext cx="5656744" cy="2477786"/>
          </a:xfrm>
          <a:prstGeom prst="rect">
            <a:avLst/>
          </a:prstGeom>
        </p:spPr>
      </p:pic>
      <p:sp>
        <p:nvSpPr>
          <p:cNvPr id="8" name="TextBox 7">
            <a:extLst>
              <a:ext uri="{FF2B5EF4-FFF2-40B4-BE49-F238E27FC236}">
                <a16:creationId xmlns:a16="http://schemas.microsoft.com/office/drawing/2014/main" id="{FBD0CF72-5913-A04B-7D04-52182DE45B8D}"/>
              </a:ext>
            </a:extLst>
          </p:cNvPr>
          <p:cNvSpPr txBox="1"/>
          <p:nvPr/>
        </p:nvSpPr>
        <p:spPr>
          <a:xfrm>
            <a:off x="2265680" y="3645654"/>
            <a:ext cx="701040" cy="369332"/>
          </a:xfrm>
          <a:prstGeom prst="rect">
            <a:avLst/>
          </a:prstGeom>
          <a:noFill/>
        </p:spPr>
        <p:txBody>
          <a:bodyPr wrap="square" rtlCol="0">
            <a:spAutoFit/>
          </a:bodyPr>
          <a:lstStyle/>
          <a:p>
            <a:r>
              <a:rPr lang="en-IN" dirty="0"/>
              <a:t>e.py</a:t>
            </a:r>
          </a:p>
        </p:txBody>
      </p:sp>
      <p:sp>
        <p:nvSpPr>
          <p:cNvPr id="9" name="TextBox 8">
            <a:extLst>
              <a:ext uri="{FF2B5EF4-FFF2-40B4-BE49-F238E27FC236}">
                <a16:creationId xmlns:a16="http://schemas.microsoft.com/office/drawing/2014/main" id="{341A70F0-C5A9-9F0B-94EC-8ABAE7FDD376}"/>
              </a:ext>
            </a:extLst>
          </p:cNvPr>
          <p:cNvSpPr txBox="1"/>
          <p:nvPr/>
        </p:nvSpPr>
        <p:spPr>
          <a:xfrm>
            <a:off x="8632369" y="3657652"/>
            <a:ext cx="584006" cy="369332"/>
          </a:xfrm>
          <a:prstGeom prst="rect">
            <a:avLst/>
          </a:prstGeom>
          <a:noFill/>
        </p:spPr>
        <p:txBody>
          <a:bodyPr wrap="none" rtlCol="0">
            <a:spAutoFit/>
          </a:bodyPr>
          <a:lstStyle/>
          <a:p>
            <a:r>
              <a:rPr lang="en-IN" dirty="0"/>
              <a:t>d.py</a:t>
            </a:r>
          </a:p>
        </p:txBody>
      </p:sp>
      <p:pic>
        <p:nvPicPr>
          <p:cNvPr id="11" name="Picture 10">
            <a:extLst>
              <a:ext uri="{FF2B5EF4-FFF2-40B4-BE49-F238E27FC236}">
                <a16:creationId xmlns:a16="http://schemas.microsoft.com/office/drawing/2014/main" id="{64D6E933-5911-C789-F81D-3ADBAAE57F58}"/>
              </a:ext>
            </a:extLst>
          </p:cNvPr>
          <p:cNvPicPr>
            <a:picLocks noChangeAspect="1"/>
          </p:cNvPicPr>
          <p:nvPr/>
        </p:nvPicPr>
        <p:blipFill>
          <a:blip r:embed="rId4"/>
          <a:stretch>
            <a:fillRect/>
          </a:stretch>
        </p:blipFill>
        <p:spPr>
          <a:xfrm>
            <a:off x="721771" y="3950402"/>
            <a:ext cx="2783429" cy="2477786"/>
          </a:xfrm>
          <a:prstGeom prst="rect">
            <a:avLst/>
          </a:prstGeom>
        </p:spPr>
      </p:pic>
      <p:sp>
        <p:nvSpPr>
          <p:cNvPr id="12" name="TextBox 11">
            <a:extLst>
              <a:ext uri="{FF2B5EF4-FFF2-40B4-BE49-F238E27FC236}">
                <a16:creationId xmlns:a16="http://schemas.microsoft.com/office/drawing/2014/main" id="{9AED6B4E-E0B7-582D-E290-3754CB40C2CB}"/>
              </a:ext>
            </a:extLst>
          </p:cNvPr>
          <p:cNvSpPr txBox="1"/>
          <p:nvPr/>
        </p:nvSpPr>
        <p:spPr>
          <a:xfrm>
            <a:off x="2875280" y="5256216"/>
            <a:ext cx="1002197" cy="369332"/>
          </a:xfrm>
          <a:prstGeom prst="rect">
            <a:avLst/>
          </a:prstGeom>
          <a:noFill/>
        </p:spPr>
        <p:txBody>
          <a:bodyPr wrap="none" rtlCol="0">
            <a:spAutoFit/>
          </a:bodyPr>
          <a:lstStyle/>
          <a:p>
            <a:r>
              <a:rPr lang="en-IN" dirty="0"/>
              <a:t>gym.png</a:t>
            </a:r>
          </a:p>
        </p:txBody>
      </p:sp>
      <p:pic>
        <p:nvPicPr>
          <p:cNvPr id="14" name="Picture 13">
            <a:extLst>
              <a:ext uri="{FF2B5EF4-FFF2-40B4-BE49-F238E27FC236}">
                <a16:creationId xmlns:a16="http://schemas.microsoft.com/office/drawing/2014/main" id="{6D691AA1-9E3B-3A7C-1206-6F51BFF57BE6}"/>
              </a:ext>
            </a:extLst>
          </p:cNvPr>
          <p:cNvPicPr>
            <a:picLocks noChangeAspect="1"/>
          </p:cNvPicPr>
          <p:nvPr/>
        </p:nvPicPr>
        <p:blipFill>
          <a:blip r:embed="rId5"/>
          <a:stretch>
            <a:fillRect/>
          </a:stretch>
        </p:blipFill>
        <p:spPr>
          <a:xfrm>
            <a:off x="4949035" y="4075404"/>
            <a:ext cx="6928005" cy="2080440"/>
          </a:xfrm>
          <a:prstGeom prst="rect">
            <a:avLst/>
          </a:prstGeom>
        </p:spPr>
      </p:pic>
      <p:sp>
        <p:nvSpPr>
          <p:cNvPr id="15" name="TextBox 14">
            <a:extLst>
              <a:ext uri="{FF2B5EF4-FFF2-40B4-BE49-F238E27FC236}">
                <a16:creationId xmlns:a16="http://schemas.microsoft.com/office/drawing/2014/main" id="{5E6C5689-56C5-0B8A-8A85-1BB95FD0C975}"/>
              </a:ext>
            </a:extLst>
          </p:cNvPr>
          <p:cNvSpPr txBox="1"/>
          <p:nvPr/>
        </p:nvSpPr>
        <p:spPr>
          <a:xfrm>
            <a:off x="6238240" y="6125364"/>
            <a:ext cx="963725" cy="369332"/>
          </a:xfrm>
          <a:prstGeom prst="rect">
            <a:avLst/>
          </a:prstGeom>
          <a:noFill/>
        </p:spPr>
        <p:txBody>
          <a:bodyPr wrap="none" rtlCol="0">
            <a:spAutoFit/>
          </a:bodyPr>
          <a:lstStyle/>
          <a:p>
            <a:r>
              <a:rPr lang="en-IN" dirty="0"/>
              <a:t>OUTPUT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1038392" y="1232452"/>
            <a:ext cx="8816808" cy="3779520"/>
          </a:xfrm>
        </p:spPr>
        <p:txBody>
          <a:bodyPr>
            <a:normAutofit/>
          </a:bodyPr>
          <a:lstStyle/>
          <a:p>
            <a:pPr marL="0" indent="0">
              <a:buNone/>
            </a:pPr>
            <a:r>
              <a:rPr lang="en-US" sz="1800" dirty="0"/>
              <a:t>Our project successfully implements </a:t>
            </a:r>
            <a:r>
              <a:rPr lang="en-US" sz="1800" b="1" dirty="0"/>
              <a:t>secure data hiding in images using steganography</a:t>
            </a:r>
            <a:r>
              <a:rPr lang="en-US" sz="1800" dirty="0"/>
              <a:t>, ensuring </a:t>
            </a:r>
            <a:r>
              <a:rPr lang="en-US" sz="1800" b="1" dirty="0"/>
              <a:t>confidentiality, integrity, and undetectability</a:t>
            </a:r>
            <a:r>
              <a:rPr lang="en-US" sz="1800" dirty="0"/>
              <a:t> of sensitive information. By embedding data within image pixels and adding </a:t>
            </a:r>
            <a:r>
              <a:rPr lang="en-US" sz="1800" b="1" dirty="0"/>
              <a:t>password-based authentication</a:t>
            </a:r>
            <a:r>
              <a:rPr lang="en-US" sz="1800" dirty="0"/>
              <a:t>, we enhance security against unauthorized access. This solution is ideal for </a:t>
            </a:r>
            <a:r>
              <a:rPr lang="en-US" sz="1800" b="1" dirty="0"/>
              <a:t>covert communication, corporate security, and digital forensics</a:t>
            </a:r>
            <a:r>
              <a:rPr lang="en-US" sz="1800" dirty="0"/>
              <a:t>, making it a powerful tool in </a:t>
            </a:r>
            <a:r>
              <a:rPr lang="en-US" sz="1800" b="1" dirty="0"/>
              <a:t>modern cybersecurity and data protection</a:t>
            </a:r>
            <a:r>
              <a:rPr lang="en-US" sz="1800" dirty="0"/>
              <a:t>.</a:t>
            </a:r>
            <a:endParaRPr lang="en-IN" sz="1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a:t>https://github.com/DheerajShetty3/Stegnography.git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101</TotalTime>
  <Words>469</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Unicode MS</vt:lpstr>
      <vt:lpstr>Calibri</vt:lpstr>
      <vt:lpstr>Calibri Light</vt:lpstr>
      <vt:lpstr>Franklin Gothic Book</vt:lpstr>
      <vt:lpstr>Franklin Gothic Demi</vt:lpstr>
      <vt:lpstr>Wingdings 2</vt:lpstr>
      <vt:lpstr>DividendVTI</vt:lpstr>
      <vt:lpstr>Secure Data HIDING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Dheeraj Shetty</cp:lastModifiedBy>
  <cp:revision>25</cp:revision>
  <dcterms:created xsi:type="dcterms:W3CDTF">2021-05-26T16:50:10Z</dcterms:created>
  <dcterms:modified xsi:type="dcterms:W3CDTF">2025-02-21T13:54:50Z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