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84" r:id="rId3"/>
    <p:sldId id="257" r:id="rId4"/>
    <p:sldId id="274" r:id="rId5"/>
    <p:sldId id="282" r:id="rId6"/>
    <p:sldId id="285" r:id="rId7"/>
    <p:sldId id="279" r:id="rId8"/>
    <p:sldId id="277" r:id="rId9"/>
    <p:sldId id="276" r:id="rId10"/>
    <p:sldId id="278" r:id="rId11"/>
    <p:sldId id="280" r:id="rId12"/>
    <p:sldId id="28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Kumar" initials="VK" lastIdx="1" clrIdx="0">
    <p:extLst>
      <p:ext uri="{19B8F6BF-5375-455C-9EA6-DF929625EA0E}">
        <p15:presenceInfo xmlns:p15="http://schemas.microsoft.com/office/powerpoint/2012/main" xmlns="" userId="Vijay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28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787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75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454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69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663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62782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5/27/2022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834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862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848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85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095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xmlns="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430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35.174.6.171/dashboard/index.php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">
            <a:extLst>
              <a:ext uri="{FF2B5EF4-FFF2-40B4-BE49-F238E27FC236}">
                <a16:creationId xmlns:a16="http://schemas.microsoft.com/office/drawing/2014/main" xmlns="" id="{72411438-92A5-42B0-9C54-EA4FB32ACB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67" name="Rectangle 54">
            <a:extLst>
              <a:ext uri="{FF2B5EF4-FFF2-40B4-BE49-F238E27FC236}">
                <a16:creationId xmlns:a16="http://schemas.microsoft.com/office/drawing/2014/main" xmlns="" id="{C5176844-69C3-4F79-BE38-EA5BDDF4F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6332" y="749508"/>
            <a:ext cx="5061420" cy="16668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b="1" i="0" dirty="0">
                <a:latin typeface="Times New Roman"/>
                <a:cs typeface="Times New Roman"/>
              </a:rPr>
              <a:t/>
            </a:r>
            <a:br>
              <a:rPr lang="en-US" sz="5400" b="1" i="0" dirty="0">
                <a:latin typeface="Times New Roman"/>
                <a:cs typeface="Times New Roman"/>
              </a:rPr>
            </a:br>
            <a:r>
              <a:rPr lang="en-US" sz="5400" b="1" i="0" dirty="0">
                <a:latin typeface="Times New Roman"/>
                <a:cs typeface="Times New Roman"/>
              </a:rPr>
              <a:t/>
            </a:r>
            <a:br>
              <a:rPr lang="en-US" sz="5400" b="1" i="0" dirty="0">
                <a:latin typeface="Times New Roman"/>
                <a:cs typeface="Times New Roman"/>
              </a:rPr>
            </a:br>
            <a:r>
              <a:rPr lang="en-US" sz="5400" b="1" i="0" dirty="0">
                <a:latin typeface="Times New Roman"/>
                <a:cs typeface="Times New Roman"/>
              </a:rPr>
              <a:t>THBS PARK</a:t>
            </a:r>
            <a:endParaRPr lang="en-US" sz="5400" b="1" i="0" kern="1200" spc="100" baseline="0" dirty="0">
              <a:latin typeface="Times New Roman"/>
              <a:cs typeface="Times New Roman"/>
            </a:endParaRPr>
          </a:p>
        </p:txBody>
      </p:sp>
      <p:sp>
        <p:nvSpPr>
          <p:cNvPr id="68" name="Freeform: Shape 56">
            <a:extLst>
              <a:ext uri="{FF2B5EF4-FFF2-40B4-BE49-F238E27FC236}">
                <a16:creationId xmlns:a16="http://schemas.microsoft.com/office/drawing/2014/main" xmlns="" id="{16E28E80-59C7-4175-93FA-B5F52391B6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9" name="Straight Connector 58">
            <a:extLst>
              <a:ext uri="{FF2B5EF4-FFF2-40B4-BE49-F238E27FC236}">
                <a16:creationId xmlns:a16="http://schemas.microsoft.com/office/drawing/2014/main" xmlns="" id="{C1FC086D-39EC-448D-97E7-FF232355AE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78E73C28-0614-4077-9CF0-94610C2D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85" y="3589866"/>
            <a:ext cx="3217333" cy="123482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8981" y="3343753"/>
            <a:ext cx="5840934" cy="35185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8288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BATCH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98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63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DHEERAJ SHETTY (EMP ID : 6606)</a:t>
            </a:r>
          </a:p>
          <a:p>
            <a:pPr marL="46863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RUTHU (EMP ID: 6613)</a:t>
            </a:r>
          </a:p>
          <a:p>
            <a:pPr marL="46863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VIKRAM RAJ (EMP ID : 6649)</a:t>
            </a:r>
          </a:p>
          <a:p>
            <a:pPr marL="46863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PUNIT MISHRA (EMP ID : 6609)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46863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VIJAY KUMAR (EMP ID : 6614)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182880"/>
            <a:endParaRPr lang="en-US" sz="1800" b="1" dirty="0">
              <a:latin typeface="Times New Roman"/>
              <a:cs typeface="Times New Roman"/>
            </a:endParaRPr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xmlns="" id="{A101E513-AF74-4E9D-A31F-996642507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085" y="1059611"/>
            <a:ext cx="3217333" cy="2249971"/>
          </a:xfrm>
          <a:prstGeom prst="rect">
            <a:avLst/>
          </a:prstGeom>
        </p:spPr>
      </p:pic>
      <p:pic>
        <p:nvPicPr>
          <p:cNvPr id="11" name="Picture 10" descr="welcome_p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2753" y="0"/>
            <a:ext cx="3509247" cy="22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BB9AF1-CE92-475C-A47B-5FC32922B3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5D462-52C9-4C56-8BC0-64ABD368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265948"/>
            <a:ext cx="9052560" cy="40073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i="0" dirty="0">
                <a:solidFill>
                  <a:srgbClr val="FFFFFF"/>
                </a:solidFill>
                <a:latin typeface="Times New Roman"/>
                <a:cs typeface="Times New Roman"/>
              </a:rPr>
              <a:t>  </a:t>
            </a:r>
            <a:endParaRPr lang="en-US" i="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A91687-AE7C-4B3F-A559-2F390A26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395" y="96697"/>
            <a:ext cx="8237389" cy="8692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u="sng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endParaRPr lang="en-US" sz="4800" b="1" u="sng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81E42A3-743C-4C15-9DA8-93AA9AEBFB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7021D92D-08FF-45A6-9109-AC9462C7E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8951" y="1118886"/>
            <a:ext cx="9985468" cy="52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36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BB9AF1-CE92-475C-A47B-5FC32922B3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5D462-52C9-4C56-8BC0-64ABD368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265948"/>
            <a:ext cx="9052560" cy="40073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i="0" dirty="0">
                <a:solidFill>
                  <a:srgbClr val="FFFFFF"/>
                </a:solidFill>
                <a:latin typeface="Times New Roman"/>
                <a:cs typeface="Times New Roman"/>
              </a:rPr>
              <a:t>  </a:t>
            </a:r>
            <a:endParaRPr lang="en-US" i="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A91687-AE7C-4B3F-A559-2F390A26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63" y="54340"/>
            <a:ext cx="8237389" cy="8692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u="sng" dirty="0" smtClean="0">
                <a:solidFill>
                  <a:srgbClr val="FFFFFF"/>
                </a:solidFill>
                <a:latin typeface="Times New Roman"/>
                <a:cs typeface="Times New Roman"/>
              </a:rPr>
              <a:t>Feedback</a:t>
            </a:r>
            <a:endParaRPr lang="en-US" sz="4800" b="1" u="sng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81E42A3-743C-4C15-9DA8-93AA9AEBFB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7021D92D-08FF-45A6-9109-AC9462C7E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8951" y="1143292"/>
            <a:ext cx="9964480" cy="52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62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BB9AF1-CE92-475C-A47B-5FC32922B3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5D462-52C9-4C56-8BC0-64ABD368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488935"/>
            <a:ext cx="8485794" cy="452344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All the user information with the package data were been stored in database successfully.</a:t>
            </a:r>
            <a:br>
              <a:rPr lang="en-US" sz="4000" i="0" dirty="0" smtClean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40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The website hosting via  Apache Server by means of </a:t>
            </a:r>
            <a:r>
              <a:rPr lang="en-US" sz="4000" i="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xaamp</a:t>
            </a:r>
            <a:r>
              <a:rPr lang="en-US" sz="40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 works 24/7.</a:t>
            </a:r>
            <a:br>
              <a:rPr lang="en-US" sz="4000" i="0" dirty="0" smtClean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40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>The THBS theme park is successfully hosted in AWS. </a:t>
            </a:r>
            <a:r>
              <a:rPr lang="en-US" sz="40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/>
            </a:r>
            <a:br>
              <a:rPr lang="en-US" sz="4000" i="0" dirty="0" smtClean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4000" i="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Link</a:t>
            </a:r>
            <a:r>
              <a:rPr lang="en-US" sz="4000" i="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lang="en-US" sz="4000" i="0" dirty="0" err="1" smtClean="0">
                <a:solidFill>
                  <a:schemeClr val="bg1"/>
                </a:solidFill>
                <a:latin typeface="Times New Roman"/>
                <a:cs typeface="Times New Roman"/>
                <a:hlinkClick r:id="rId3"/>
              </a:rPr>
              <a:t>http</a:t>
            </a:r>
            <a:r>
              <a:rPr lang="en-US" sz="4000" i="0" dirty="0" smtClean="0">
                <a:solidFill>
                  <a:schemeClr val="bg1"/>
                </a:solidFill>
                <a:latin typeface="Times New Roman"/>
                <a:cs typeface="Times New Roman"/>
                <a:hlinkClick r:id="rId3"/>
              </a:rPr>
              <a:t>://35.174.6.171/dashboard/index.php</a:t>
            </a:r>
            <a:r>
              <a:rPr lang="en-US" sz="4000" i="0" dirty="0" smtClean="0">
                <a:solidFill>
                  <a:schemeClr val="bg1"/>
                </a:solidFill>
                <a:latin typeface="Times New Roman"/>
                <a:cs typeface="Times New Roman"/>
              </a:rPr>
              <a:t/>
            </a:r>
            <a:br>
              <a:rPr lang="en-US" sz="4000" i="0" dirty="0" smtClean="0">
                <a:solidFill>
                  <a:schemeClr val="bg1"/>
                </a:solidFill>
                <a:latin typeface="Times New Roman"/>
                <a:cs typeface="Times New Roman"/>
              </a:rPr>
            </a:br>
            <a:endParaRPr lang="en-US" i="0" dirty="0">
              <a:solidFill>
                <a:schemeClr val="bg1"/>
              </a:solidFill>
              <a:latin typeface="Times New Roman"/>
              <a:cs typeface="Times New Roman"/>
              <a:hlinkClick r:id="rId3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A91687-AE7C-4B3F-A559-2F390A26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63" y="54340"/>
            <a:ext cx="8237389" cy="8692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u="sng" dirty="0" smtClean="0">
                <a:solidFill>
                  <a:srgbClr val="FFFFFF"/>
                </a:solidFill>
                <a:latin typeface="Times New Roman"/>
                <a:cs typeface="Times New Roman"/>
              </a:rPr>
              <a:t> Result</a:t>
            </a:r>
            <a:r>
              <a:rPr lang="en-IN" sz="4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800" b="1" u="sng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lang="en-IN" sz="4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800" b="1" u="sng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lang="en-US" sz="4800" b="1" u="sng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81E42A3-743C-4C15-9DA8-93AA9AEBFB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7021D92D-08FF-45A6-9109-AC9462C7E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62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0AA5DFF-F391-4D1C-B76E-4E130B8C9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70BDE2-3A2A-4B48-9B39-C9C6FBB0A5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591326CA-698F-4F50-A3B5-4A709B6A1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8" name="Picture 7" descr="41490-best thank you slide for p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15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">
            <a:extLst>
              <a:ext uri="{FF2B5EF4-FFF2-40B4-BE49-F238E27FC236}">
                <a16:creationId xmlns:a16="http://schemas.microsoft.com/office/drawing/2014/main" xmlns="" id="{72411438-92A5-42B0-9C54-EA4FB32ACB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xmlns="" id="{A101E513-AF74-4E9D-A31F-996642507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085" y="1059611"/>
            <a:ext cx="3217333" cy="2249971"/>
          </a:xfrm>
          <a:prstGeom prst="rect">
            <a:avLst/>
          </a:prstGeom>
        </p:spPr>
      </p:pic>
      <p:pic>
        <p:nvPicPr>
          <p:cNvPr id="13" name="Picture 12" descr="pic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587" y="2106346"/>
            <a:ext cx="3661814" cy="2433987"/>
          </a:xfrm>
          <a:prstGeom prst="rect">
            <a:avLst/>
          </a:prstGeom>
        </p:spPr>
      </p:pic>
      <p:pic>
        <p:nvPicPr>
          <p:cNvPr id="14" name="Picture 13" descr="pic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9926" y="3633323"/>
            <a:ext cx="3396970" cy="2264647"/>
          </a:xfrm>
          <a:prstGeom prst="rect">
            <a:avLst/>
          </a:prstGeom>
        </p:spPr>
      </p:pic>
      <p:pic>
        <p:nvPicPr>
          <p:cNvPr id="15" name="Picture 14" descr="pic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01457" y="4588184"/>
            <a:ext cx="3326203" cy="20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BB9AF1-CE92-475C-A47B-5FC32922B3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A91687-AE7C-4B3F-A559-2F390A26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540" y="168966"/>
            <a:ext cx="9077842" cy="97432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i="0" u="sng" dirty="0">
                <a:solidFill>
                  <a:srgbClr val="FFFFFF"/>
                </a:solidFill>
                <a:latin typeface="Times New Roman"/>
                <a:cs typeface="Times New Roman"/>
              </a:rPr>
              <a:t>CONTENTS</a:t>
            </a:r>
            <a:endParaRPr lang="en-US" sz="4800" b="1" u="sng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81E42A3-743C-4C15-9DA8-93AA9AEBFB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7021D92D-08FF-45A6-9109-AC9462C7E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52" y="2586446"/>
            <a:ext cx="142639" cy="496388"/>
          </a:xfrm>
        </p:spPr>
        <p:txBody>
          <a:bodyPr>
            <a:normAutofit/>
          </a:bodyPr>
          <a:lstStyle/>
          <a:p>
            <a:endParaRPr lang="en-IN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834371" y="1497784"/>
            <a:ext cx="62597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Times New Roman"/>
                <a:cs typeface="Times New Roman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Times New Roman"/>
                <a:cs typeface="Times New Roman"/>
              </a:rPr>
              <a:t>System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Result and Conclusion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53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BB9AF1-CE92-475C-A47B-5FC32922B3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5D462-52C9-4C56-8BC0-64ABD368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265948"/>
            <a:ext cx="9052560" cy="40073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i="0" dirty="0">
                <a:solidFill>
                  <a:srgbClr val="FFFFFF"/>
                </a:solidFill>
                <a:latin typeface="Times New Roman"/>
                <a:cs typeface="Times New Roman"/>
              </a:rPr>
              <a:t>  </a:t>
            </a:r>
            <a:endParaRPr lang="en-US" i="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A91687-AE7C-4B3F-A559-2F390A26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559" y="109331"/>
            <a:ext cx="8996342" cy="89452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u="sng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81E42A3-743C-4C15-9DA8-93AA9AEBFB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7021D92D-08FF-45A6-9109-AC9462C7E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8992" y="1603835"/>
            <a:ext cx="9705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Amusement park is a place with attractions made up of rides, such as roller coasters and water rides.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usually contain a selection of different types of rides, along with shops, restaurants and other entertainment outlets. Theme parks can be enjoyed by adults, teenagers and children. 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93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BB9AF1-CE92-475C-A47B-5FC32922B3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5D462-52C9-4C56-8BC0-64ABD368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265948"/>
            <a:ext cx="9052560" cy="40073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i="0" dirty="0">
                <a:solidFill>
                  <a:srgbClr val="FFFFFF"/>
                </a:solidFill>
                <a:latin typeface="Times New Roman"/>
                <a:cs typeface="Times New Roman"/>
              </a:rPr>
              <a:t>  </a:t>
            </a:r>
            <a:endParaRPr lang="en-US" i="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A91687-AE7C-4B3F-A559-2F390A26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559" y="109331"/>
            <a:ext cx="8996342" cy="89452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i="0" u="sng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lang="en-IN" sz="4800" b="1" i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800" b="1" i="0" u="sng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endParaRPr lang="en-US" sz="4800" b="1" i="0" u="sng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81E42A3-743C-4C15-9DA8-93AA9AEBFB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7021D92D-08FF-45A6-9109-AC9462C7E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8992" y="1603835"/>
            <a:ext cx="97054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Process To buy Ticket is slowly that make our customer waste of their time , so we open the system to buy ticket online.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important thing is each ride information and we should show the summary report for customers to inform the information and details and so on.</a:t>
            </a:r>
          </a:p>
          <a:p>
            <a:pPr marL="457200" indent="-457200"/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93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BB9AF1-CE92-475C-A47B-5FC32922B3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5D462-52C9-4C56-8BC0-64ABD368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265948"/>
            <a:ext cx="9052560" cy="40073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i="0" dirty="0">
                <a:solidFill>
                  <a:srgbClr val="FFFFFF"/>
                </a:solidFill>
                <a:latin typeface="Times New Roman"/>
                <a:cs typeface="Times New Roman"/>
              </a:rPr>
              <a:t>  </a:t>
            </a:r>
            <a:endParaRPr lang="en-US" i="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A91687-AE7C-4B3F-A559-2F390A26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559" y="109331"/>
            <a:ext cx="8996342" cy="89452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i="0" u="sng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 Design</a:t>
            </a:r>
            <a:endParaRPr lang="en-US" sz="4800" b="1" i="0" u="sng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81E42A3-743C-4C15-9DA8-93AA9AEBFB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7021D92D-08FF-45A6-9109-AC9462C7E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2" name="Picture 11" descr="WhatsApp Image 2022-05-26 at 8.13.01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46" y="1367554"/>
            <a:ext cx="7979664" cy="511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93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BB9AF1-CE92-475C-A47B-5FC32922B3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5D462-52C9-4C56-8BC0-64ABD368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265948"/>
            <a:ext cx="9052560" cy="40073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i="0" dirty="0">
                <a:solidFill>
                  <a:srgbClr val="FFFFFF"/>
                </a:solidFill>
                <a:latin typeface="Times New Roman"/>
                <a:cs typeface="Times New Roman"/>
              </a:rPr>
              <a:t>  </a:t>
            </a:r>
            <a:endParaRPr lang="en-US" i="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A91687-AE7C-4B3F-A559-2F390A26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479" y="307497"/>
            <a:ext cx="7962563" cy="61612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u="sng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THBS</a:t>
            </a:r>
            <a:r>
              <a:rPr lang="en-IN" sz="4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800" b="1" u="sng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THEME</a:t>
            </a:r>
            <a:r>
              <a:rPr lang="en-IN" sz="4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800" b="1" u="sng" dirty="0" smtClean="0">
                <a:solidFill>
                  <a:srgbClr val="FFFFFF"/>
                </a:solidFill>
                <a:latin typeface="Times New Roman"/>
                <a:cs typeface="Times New Roman"/>
              </a:rPr>
              <a:t>PARK</a:t>
            </a:r>
            <a:endParaRPr lang="en-US" sz="4800" b="1" u="sng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81E42A3-743C-4C15-9DA8-93AA9AEBFB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7021D92D-08FF-45A6-9109-AC9462C7E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8951" y="1143292"/>
            <a:ext cx="9899056" cy="525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91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BB9AF1-CE92-475C-A47B-5FC32922B3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5D462-52C9-4C56-8BC0-64ABD368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265948"/>
            <a:ext cx="9052560" cy="40073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i="0" dirty="0">
                <a:solidFill>
                  <a:srgbClr val="FFFFFF"/>
                </a:solidFill>
                <a:latin typeface="Times New Roman"/>
                <a:cs typeface="Times New Roman"/>
              </a:rPr>
              <a:t>  </a:t>
            </a:r>
            <a:endParaRPr lang="en-US" i="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A91687-AE7C-4B3F-A559-2F390A26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539" y="65291"/>
            <a:ext cx="8237389" cy="8692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u="sng" dirty="0" smtClean="0">
                <a:solidFill>
                  <a:srgbClr val="FFFFFF"/>
                </a:solidFill>
                <a:latin typeface="Times New Roman"/>
                <a:cs typeface="Times New Roman"/>
              </a:rPr>
              <a:t>Tickets</a:t>
            </a:r>
            <a:r>
              <a:rPr lang="en-IN" sz="4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800" b="1" u="sng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lang="en-IN" sz="4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800" b="1" u="sng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Prices</a:t>
            </a:r>
            <a:endParaRPr lang="en-US" sz="4800" b="1" u="sng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81E42A3-743C-4C15-9DA8-93AA9AEBFB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7021D92D-08FF-45A6-9109-AC9462C7E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8949" y="1143293"/>
            <a:ext cx="9974007" cy="53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14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BB9AF1-CE92-475C-A47B-5FC32922B3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5D462-52C9-4C56-8BC0-64ABD368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265948"/>
            <a:ext cx="9052560" cy="40073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i="0" dirty="0">
                <a:solidFill>
                  <a:srgbClr val="FFFFFF"/>
                </a:solidFill>
                <a:latin typeface="Times New Roman"/>
                <a:cs typeface="Times New Roman"/>
              </a:rPr>
              <a:t>  </a:t>
            </a:r>
            <a:endParaRPr lang="en-US" i="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A91687-AE7C-4B3F-A559-2F390A26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769" y="205580"/>
            <a:ext cx="8237389" cy="8692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u="sng" dirty="0" smtClean="0">
                <a:solidFill>
                  <a:srgbClr val="FFFFFF"/>
                </a:solidFill>
                <a:latin typeface="Times New Roman"/>
                <a:cs typeface="Times New Roman"/>
              </a:rPr>
              <a:t>User Info</a:t>
            </a:r>
            <a:endParaRPr lang="en-US" sz="4800" b="1" u="sng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81E42A3-743C-4C15-9DA8-93AA9AEBFB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7021D92D-08FF-45A6-9109-AC9462C7E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8951" y="1091348"/>
            <a:ext cx="9914047" cy="54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19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170</Words>
  <Application>Microsoft Office PowerPoint</Application>
  <PresentationFormat>Custom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HeadlinesVTI</vt:lpstr>
      <vt:lpstr>  THBS PARK</vt:lpstr>
      <vt:lpstr>Slide 2</vt:lpstr>
      <vt:lpstr>Slide 3</vt:lpstr>
      <vt:lpstr>  </vt:lpstr>
      <vt:lpstr>  </vt:lpstr>
      <vt:lpstr>  </vt:lpstr>
      <vt:lpstr>  </vt:lpstr>
      <vt:lpstr>  </vt:lpstr>
      <vt:lpstr>  </vt:lpstr>
      <vt:lpstr>  </vt:lpstr>
      <vt:lpstr>  </vt:lpstr>
      <vt:lpstr>All the user information with the package data were been stored in database successfully. The website hosting via  Apache Server by means of xaamp works 24/7. The THBS theme park is successfully hosted in AWS.  Link:http://35.174.6.171/dashboard/index.php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K V</dc:creator>
  <cp:lastModifiedBy>vikra</cp:lastModifiedBy>
  <cp:revision>327</cp:revision>
  <dcterms:created xsi:type="dcterms:W3CDTF">2022-01-21T06:00:50Z</dcterms:created>
  <dcterms:modified xsi:type="dcterms:W3CDTF">2022-05-27T08:07:54Z</dcterms:modified>
</cp:coreProperties>
</file>