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5849600" cy="8686800"/>
  <p:notesSz cx="6858000" cy="9144000"/>
  <p:defaultTextStyle>
    <a:defPPr>
      <a:defRPr lang="en-US"/>
    </a:defPPr>
    <a:lvl1pPr marL="0" algn="l" defTabSz="457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7" algn="l" defTabSz="457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2" algn="l" defTabSz="457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29" algn="l" defTabSz="457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05" algn="l" defTabSz="457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84" algn="l" defTabSz="457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59" algn="l" defTabSz="457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36" algn="l" defTabSz="457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12" algn="l" defTabSz="457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0" y="-58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100"/>
            </a:lvl1pPr>
            <a:lvl2pPr marL="578979" indent="0" algn="ctr">
              <a:buNone/>
              <a:defRPr sz="2600"/>
            </a:lvl2pPr>
            <a:lvl3pPr marL="1157957" indent="0" algn="ctr">
              <a:buNone/>
              <a:defRPr sz="2300"/>
            </a:lvl3pPr>
            <a:lvl4pPr marL="1736936" indent="0" algn="ctr">
              <a:buNone/>
              <a:defRPr sz="2000"/>
            </a:lvl4pPr>
            <a:lvl5pPr marL="2315915" indent="0" algn="ctr">
              <a:buNone/>
              <a:defRPr sz="2000"/>
            </a:lvl5pPr>
            <a:lvl6pPr marL="2894893" indent="0" algn="ctr">
              <a:buNone/>
              <a:defRPr sz="2000"/>
            </a:lvl6pPr>
            <a:lvl7pPr marL="3473872" indent="0" algn="ctr">
              <a:buNone/>
              <a:defRPr sz="2000"/>
            </a:lvl7pPr>
            <a:lvl8pPr marL="4052852" indent="0" algn="ctr">
              <a:buNone/>
              <a:defRPr sz="2000"/>
            </a:lvl8pPr>
            <a:lvl9pPr marL="463183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3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3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6" y="2165671"/>
            <a:ext cx="13670280" cy="3613467"/>
          </a:xfrm>
        </p:spPr>
        <p:txBody>
          <a:bodyPr anchor="b"/>
          <a:lstStyle>
            <a:lvl1pPr>
              <a:defRPr sz="7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6" y="5813323"/>
            <a:ext cx="13670280" cy="1900237"/>
          </a:xfrm>
        </p:spPr>
        <p:txBody>
          <a:bodyPr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57897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5795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7369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3159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948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738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528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6318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5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6" y="2129473"/>
            <a:ext cx="6705123" cy="104362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8979" indent="0">
              <a:buNone/>
              <a:defRPr sz="2600" b="1"/>
            </a:lvl2pPr>
            <a:lvl3pPr marL="1157957" indent="0">
              <a:buNone/>
              <a:defRPr sz="2300" b="1"/>
            </a:lvl3pPr>
            <a:lvl4pPr marL="1736936" indent="0">
              <a:buNone/>
              <a:defRPr sz="2000" b="1"/>
            </a:lvl4pPr>
            <a:lvl5pPr marL="2315915" indent="0">
              <a:buNone/>
              <a:defRPr sz="2000" b="1"/>
            </a:lvl5pPr>
            <a:lvl6pPr marL="2894893" indent="0">
              <a:buNone/>
              <a:defRPr sz="2000" b="1"/>
            </a:lvl6pPr>
            <a:lvl7pPr marL="3473872" indent="0">
              <a:buNone/>
              <a:defRPr sz="2000" b="1"/>
            </a:lvl7pPr>
            <a:lvl8pPr marL="4052852" indent="0">
              <a:buNone/>
              <a:defRPr sz="2000" b="1"/>
            </a:lvl8pPr>
            <a:lvl9pPr marL="4631831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6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1" y="2129473"/>
            <a:ext cx="6738144" cy="104362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8979" indent="0">
              <a:buNone/>
              <a:defRPr sz="2600" b="1"/>
            </a:lvl2pPr>
            <a:lvl3pPr marL="1157957" indent="0">
              <a:buNone/>
              <a:defRPr sz="2300" b="1"/>
            </a:lvl3pPr>
            <a:lvl4pPr marL="1736936" indent="0">
              <a:buNone/>
              <a:defRPr sz="2000" b="1"/>
            </a:lvl4pPr>
            <a:lvl5pPr marL="2315915" indent="0">
              <a:buNone/>
              <a:defRPr sz="2000" b="1"/>
            </a:lvl5pPr>
            <a:lvl6pPr marL="2894893" indent="0">
              <a:buNone/>
              <a:defRPr sz="2000" b="1"/>
            </a:lvl6pPr>
            <a:lvl7pPr marL="3473872" indent="0">
              <a:buNone/>
              <a:defRPr sz="2000" b="1"/>
            </a:lvl7pPr>
            <a:lvl8pPr marL="4052852" indent="0">
              <a:buNone/>
              <a:defRPr sz="2000" b="1"/>
            </a:lvl8pPr>
            <a:lvl9pPr marL="4631831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1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579120"/>
            <a:ext cx="5111909" cy="20269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4" y="2606040"/>
            <a:ext cx="5111909" cy="4828011"/>
          </a:xfrm>
        </p:spPr>
        <p:txBody>
          <a:bodyPr/>
          <a:lstStyle>
            <a:lvl1pPr marL="0" indent="0">
              <a:buNone/>
              <a:defRPr sz="2000"/>
            </a:lvl1pPr>
            <a:lvl2pPr marL="578979" indent="0">
              <a:buNone/>
              <a:defRPr sz="1800"/>
            </a:lvl2pPr>
            <a:lvl3pPr marL="1157957" indent="0">
              <a:buNone/>
              <a:defRPr sz="1500"/>
            </a:lvl3pPr>
            <a:lvl4pPr marL="1736936" indent="0">
              <a:buNone/>
              <a:defRPr sz="1200"/>
            </a:lvl4pPr>
            <a:lvl5pPr marL="2315915" indent="0">
              <a:buNone/>
              <a:defRPr sz="1200"/>
            </a:lvl5pPr>
            <a:lvl6pPr marL="2894893" indent="0">
              <a:buNone/>
              <a:defRPr sz="1200"/>
            </a:lvl6pPr>
            <a:lvl7pPr marL="3473872" indent="0">
              <a:buNone/>
              <a:defRPr sz="1200"/>
            </a:lvl7pPr>
            <a:lvl8pPr marL="4052852" indent="0">
              <a:buNone/>
              <a:defRPr sz="1200"/>
            </a:lvl8pPr>
            <a:lvl9pPr marL="463183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579120"/>
            <a:ext cx="5111909" cy="20269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8979" indent="0">
              <a:buNone/>
              <a:defRPr sz="3500"/>
            </a:lvl2pPr>
            <a:lvl3pPr marL="1157957" indent="0">
              <a:buNone/>
              <a:defRPr sz="3100"/>
            </a:lvl3pPr>
            <a:lvl4pPr marL="1736936" indent="0">
              <a:buNone/>
              <a:defRPr sz="2600"/>
            </a:lvl4pPr>
            <a:lvl5pPr marL="2315915" indent="0">
              <a:buNone/>
              <a:defRPr sz="2600"/>
            </a:lvl5pPr>
            <a:lvl6pPr marL="2894893" indent="0">
              <a:buNone/>
              <a:defRPr sz="2600"/>
            </a:lvl6pPr>
            <a:lvl7pPr marL="3473872" indent="0">
              <a:buNone/>
              <a:defRPr sz="2600"/>
            </a:lvl7pPr>
            <a:lvl8pPr marL="4052852" indent="0">
              <a:buNone/>
              <a:defRPr sz="2600"/>
            </a:lvl8pPr>
            <a:lvl9pPr marL="4631831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4" y="2606040"/>
            <a:ext cx="5111909" cy="4828011"/>
          </a:xfrm>
        </p:spPr>
        <p:txBody>
          <a:bodyPr/>
          <a:lstStyle>
            <a:lvl1pPr marL="0" indent="0">
              <a:buNone/>
              <a:defRPr sz="2000"/>
            </a:lvl1pPr>
            <a:lvl2pPr marL="578979" indent="0">
              <a:buNone/>
              <a:defRPr sz="1800"/>
            </a:lvl2pPr>
            <a:lvl3pPr marL="1157957" indent="0">
              <a:buNone/>
              <a:defRPr sz="1500"/>
            </a:lvl3pPr>
            <a:lvl4pPr marL="1736936" indent="0">
              <a:buNone/>
              <a:defRPr sz="1200"/>
            </a:lvl4pPr>
            <a:lvl5pPr marL="2315915" indent="0">
              <a:buNone/>
              <a:defRPr sz="1200"/>
            </a:lvl5pPr>
            <a:lvl6pPr marL="2894893" indent="0">
              <a:buNone/>
              <a:defRPr sz="1200"/>
            </a:lvl6pPr>
            <a:lvl7pPr marL="3473872" indent="0">
              <a:buNone/>
              <a:defRPr sz="1200"/>
            </a:lvl7pPr>
            <a:lvl8pPr marL="4052852" indent="0">
              <a:buNone/>
              <a:defRPr sz="1200"/>
            </a:lvl8pPr>
            <a:lvl9pPr marL="463183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5"/>
            <a:ext cx="13670280" cy="1679046"/>
          </a:xfrm>
          <a:prstGeom prst="rect">
            <a:avLst/>
          </a:prstGeom>
        </p:spPr>
        <p:txBody>
          <a:bodyPr vert="horz" lIns="91415" tIns="45708" rIns="91415" bIns="457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15" tIns="45708" rIns="91415" bIns="457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15" tIns="45708" rIns="91415" bIns="45708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15" tIns="45708" rIns="91415" bIns="45708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15" tIns="45708" rIns="91415" bIns="45708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7957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489" indent="-289489" algn="l" defTabSz="1157957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68467" indent="-289489" algn="l" defTabSz="1157957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447446" indent="-289489" algn="l" defTabSz="1157957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26425" indent="-289489" algn="l" defTabSz="1157957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605405" indent="-289489" algn="l" defTabSz="1157957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184384" indent="-289489" algn="l" defTabSz="1157957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763362" indent="-289489" algn="l" defTabSz="1157957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342341" indent="-289489" algn="l" defTabSz="1157957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921320" indent="-289489" algn="l" defTabSz="1157957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795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8979" algn="l" defTabSz="115795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957" algn="l" defTabSz="115795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36936" algn="l" defTabSz="115795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5915" algn="l" defTabSz="115795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893" algn="l" defTabSz="115795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72" algn="l" defTabSz="115795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852" algn="l" defTabSz="115795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31831" algn="l" defTabSz="1157957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60" y="965202"/>
            <a:ext cx="13670280" cy="68589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u="sng" dirty="0" err="1"/>
              <a:t>LockedMe.Com</a:t>
            </a:r>
            <a:endParaRPr lang="en-US" sz="4000" b="1" u="sng" dirty="0"/>
          </a:p>
          <a:p>
            <a:pPr marL="0" indent="0" algn="ctr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US" b="1" u="sng" dirty="0"/>
              <a:t> Virtual Key for </a:t>
            </a:r>
            <a:r>
              <a:rPr lang="en-US" b="1" u="sng" dirty="0" smtClean="0"/>
              <a:t>Repositories</a:t>
            </a:r>
          </a:p>
          <a:p>
            <a:pPr marL="0" indent="0" algn="ctr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US" b="1" u="sng" dirty="0"/>
              <a:t>Developed by : </a:t>
            </a:r>
            <a:r>
              <a:rPr lang="en-US" b="1" u="sng" dirty="0" err="1"/>
              <a:t>Dheeraj</a:t>
            </a:r>
            <a:r>
              <a:rPr lang="en-US" b="1" u="sng" dirty="0"/>
              <a:t> </a:t>
            </a:r>
            <a:r>
              <a:rPr lang="en-US" b="1" u="sng" dirty="0" err="1" smtClean="0"/>
              <a:t>Thoke</a:t>
            </a:r>
            <a:endParaRPr lang="en-US" b="1" u="sng" dirty="0" smtClean="0"/>
          </a:p>
          <a:p>
            <a:pPr marL="0" indent="0" algn="ctr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US" b="1" u="sng" dirty="0"/>
              <a:t>Cohort : MS FSD DEC 2021 Cohort 1</a:t>
            </a:r>
            <a:r>
              <a:rPr lang="en-IN" dirty="0"/>
              <a:t/>
            </a:r>
            <a:br>
              <a:rPr lang="en-IN" dirty="0"/>
            </a:br>
            <a:r>
              <a:rPr lang="en-US" b="1" u="sng" dirty="0"/>
              <a:t>COURSE 2</a:t>
            </a:r>
            <a:r>
              <a:rPr lang="en-IN" dirty="0"/>
              <a:t/>
            </a:r>
            <a:br>
              <a:rPr lang="en-IN" dirty="0"/>
            </a:br>
            <a:r>
              <a:rPr lang="en-US" b="1" u="sng" dirty="0"/>
              <a:t>Implement OOPS using JAVA with Data Structures and Beyond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6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8" y="3116264"/>
            <a:ext cx="11993563" cy="2047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50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6" y="3159125"/>
            <a:ext cx="14508163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31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9" y="2687640"/>
            <a:ext cx="12974638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00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3987801"/>
            <a:ext cx="14584364" cy="304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50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31D47A-9D22-4D0F-B8D7-66C15B81FB9C}"/>
              </a:ext>
            </a:extLst>
          </p:cNvPr>
          <p:cNvSpPr/>
          <p:nvPr/>
        </p:nvSpPr>
        <p:spPr>
          <a:xfrm>
            <a:off x="2356223" y="594133"/>
            <a:ext cx="1752599" cy="64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Create “files”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702" y="915950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2357586" y="1676593"/>
            <a:ext cx="1752599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Print </a:t>
            </a:r>
            <a:r>
              <a:rPr lang="en-IN" sz="1200" b="1" i="1" dirty="0"/>
              <a:t>WELCOME_MESSAGE</a:t>
            </a:r>
            <a:r>
              <a:rPr lang="en-US" sz="1200" dirty="0"/>
              <a:t> and call </a:t>
            </a:r>
            <a:r>
              <a:rPr lang="en-IN" sz="1200" dirty="0"/>
              <a:t>showPrimaryMenu()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2359617" y="2691249"/>
            <a:ext cx="1752599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Display </a:t>
            </a:r>
            <a:r>
              <a:rPr lang="en-IN" sz="1200" b="1" i="1" dirty="0"/>
              <a:t>MAIN_MENU</a:t>
            </a:r>
            <a:r>
              <a:rPr lang="en-US" sz="1200" dirty="0"/>
              <a:t>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4927018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5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1" cy="30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6" y="968827"/>
            <a:ext cx="814804" cy="2075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4837642" y="1842105"/>
            <a:ext cx="1308100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4838630" y="3236739"/>
            <a:ext cx="1308100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100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6608311" y="1745461"/>
            <a:ext cx="1644048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Retrieve all files inside “files” folder and display in ascending order and call </a:t>
            </a:r>
            <a:r>
              <a:rPr lang="en-IN" sz="1200" dirty="0"/>
              <a:t>showPrimaryMenu()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2" y="2265343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6147861" y="1973535"/>
            <a:ext cx="460397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13280211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812944" y="624522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3" y="2688586"/>
            <a:ext cx="986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5428657" y="2746375"/>
            <a:ext cx="497906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2"/>
            <a:ext cx="2038" cy="50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5465969" y="4005188"/>
            <a:ext cx="497906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6423191" y="4562639"/>
            <a:ext cx="460397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8" y="5439649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1FC1B2-DE87-469C-92D2-F82B52C2F14B}"/>
              </a:ext>
            </a:extLst>
          </p:cNvPr>
          <p:cNvSpPr txBox="1"/>
          <p:nvPr/>
        </p:nvSpPr>
        <p:spPr>
          <a:xfrm>
            <a:off x="11086138" y="6224564"/>
            <a:ext cx="1409438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xmlns="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9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13152343" y="6045209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92" y="5016411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3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7553473" y="3167079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30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6302518" y="3288046"/>
            <a:ext cx="460397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8926617" y="1908727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xmlns="" id="{95AAFD1B-B44A-4202-B88D-85AFF2E06361}"/>
              </a:ext>
            </a:extLst>
          </p:cNvPr>
          <p:cNvSpPr/>
          <p:nvPr/>
        </p:nvSpPr>
        <p:spPr>
          <a:xfrm>
            <a:off x="10432270" y="733469"/>
            <a:ext cx="1308100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40" y="1156712"/>
            <a:ext cx="279829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2137771" y="636825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Takes file name to add it to “files” folder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9"/>
            <a:ext cx="39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CA32D5-4CD9-4078-AF96-1B90CE98FFF0}"/>
              </a:ext>
            </a:extLst>
          </p:cNvPr>
          <p:cNvSpPr txBox="1"/>
          <p:nvPr/>
        </p:nvSpPr>
        <p:spPr>
          <a:xfrm>
            <a:off x="11629235" y="848935"/>
            <a:ext cx="460397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10432270" y="1872492"/>
            <a:ext cx="1308100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2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E9E221F-00A0-4381-92BA-84E05E8DD528}"/>
              </a:ext>
            </a:extLst>
          </p:cNvPr>
          <p:cNvSpPr txBox="1"/>
          <p:nvPr/>
        </p:nvSpPr>
        <p:spPr>
          <a:xfrm>
            <a:off x="11087635" y="1637684"/>
            <a:ext cx="497906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12145247" y="1786848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Takes file name to delete it from “files” folder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9" y="2295734"/>
            <a:ext cx="404879" cy="1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1296E5C-6E52-4075-B289-FFDA25C68123}"/>
              </a:ext>
            </a:extLst>
          </p:cNvPr>
          <p:cNvSpPr txBox="1"/>
          <p:nvPr/>
        </p:nvSpPr>
        <p:spPr>
          <a:xfrm>
            <a:off x="11658092" y="2090865"/>
            <a:ext cx="460397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xmlns="" id="{EAE794DE-17FB-4A36-9920-A6C595C955C1}"/>
              </a:ext>
            </a:extLst>
          </p:cNvPr>
          <p:cNvSpPr/>
          <p:nvPr/>
        </p:nvSpPr>
        <p:spPr>
          <a:xfrm>
            <a:off x="10428417" y="3260110"/>
            <a:ext cx="1308100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70" y="2718977"/>
            <a:ext cx="3853" cy="54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3500B12A-4C07-45E4-99DD-436D99A444EE}"/>
              </a:ext>
            </a:extLst>
          </p:cNvPr>
          <p:cNvSpPr txBox="1"/>
          <p:nvPr/>
        </p:nvSpPr>
        <p:spPr>
          <a:xfrm>
            <a:off x="11107945" y="3021984"/>
            <a:ext cx="497906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2178336" y="3062797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Takes file name to search in “files” folder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7" y="3683355"/>
            <a:ext cx="441821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D805D8E0-0551-4EB0-9DB9-32408BE42614}"/>
              </a:ext>
            </a:extLst>
          </p:cNvPr>
          <p:cNvSpPr txBox="1"/>
          <p:nvPr/>
        </p:nvSpPr>
        <p:spPr>
          <a:xfrm>
            <a:off x="11706918" y="3459591"/>
            <a:ext cx="460397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xmlns="" id="{F5484223-96CB-4823-958C-62332A63693D}"/>
              </a:ext>
            </a:extLst>
          </p:cNvPr>
          <p:cNvSpPr/>
          <p:nvPr/>
        </p:nvSpPr>
        <p:spPr>
          <a:xfrm>
            <a:off x="10432270" y="5057509"/>
            <a:ext cx="1308100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7" y="4106593"/>
            <a:ext cx="3851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6AA31F6-4CF6-43CA-8F27-CAC4C69E2588}"/>
              </a:ext>
            </a:extLst>
          </p:cNvPr>
          <p:cNvSpPr txBox="1"/>
          <p:nvPr/>
        </p:nvSpPr>
        <p:spPr>
          <a:xfrm>
            <a:off x="11073060" y="4300476"/>
            <a:ext cx="550151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19D434C-41CB-4D98-B793-FA7220910C8C}"/>
              </a:ext>
            </a:extLst>
          </p:cNvPr>
          <p:cNvSpPr txBox="1"/>
          <p:nvPr/>
        </p:nvSpPr>
        <p:spPr>
          <a:xfrm>
            <a:off x="11706920" y="5224018"/>
            <a:ext cx="460397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xmlns="" id="{04139B64-B1EF-4B16-B0A3-A0B3AD9C61C7}"/>
              </a:ext>
            </a:extLst>
          </p:cNvPr>
          <p:cNvSpPr/>
          <p:nvPr/>
        </p:nvSpPr>
        <p:spPr>
          <a:xfrm>
            <a:off x="12258526" y="5144325"/>
            <a:ext cx="1530247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Return to Main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16599534-7F71-4BA7-AFAB-225FD02E6AA7}"/>
              </a:ext>
            </a:extLst>
          </p:cNvPr>
          <p:cNvSpPr/>
          <p:nvPr/>
        </p:nvSpPr>
        <p:spPr>
          <a:xfrm>
            <a:off x="10189996" y="7332040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5557543" y="5446679"/>
            <a:ext cx="1409438" cy="276975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3EAB1743-9F09-4F3C-BF22-ECA5AC228150}"/>
              </a:ext>
            </a:extLst>
          </p:cNvPr>
          <p:cNvCxnSpPr>
            <a:cxnSpLocks/>
          </p:cNvCxnSpPr>
          <p:nvPr/>
        </p:nvCxnSpPr>
        <p:spPr>
          <a:xfrm>
            <a:off x="11097784" y="5903990"/>
            <a:ext cx="17838" cy="142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xmlns="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8" y="4152885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8" y="2615513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xmlns="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5" y="3686966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xmlns="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5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xmlns="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198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2832080" y="5843031"/>
            <a:ext cx="0" cy="124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51759" y="7054497"/>
            <a:ext cx="10184131" cy="2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</p:cNvCxnSpPr>
          <p:nvPr/>
        </p:nvCxnSpPr>
        <p:spPr>
          <a:xfrm flipV="1">
            <a:off x="2651761" y="3398034"/>
            <a:ext cx="0" cy="365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68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6" y="2854325"/>
            <a:ext cx="6288088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7891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8" y="3625851"/>
            <a:ext cx="10279064" cy="1028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15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3621090"/>
            <a:ext cx="4171950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86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6" y="3559175"/>
            <a:ext cx="8755063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38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7" y="476252"/>
            <a:ext cx="14060486" cy="7326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4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" y="238127"/>
            <a:ext cx="15736887" cy="780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4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4" y="3111500"/>
            <a:ext cx="13384212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03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157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ismail - [2010]</cp:lastModifiedBy>
  <cp:revision>52</cp:revision>
  <dcterms:created xsi:type="dcterms:W3CDTF">2021-01-19T12:02:17Z</dcterms:created>
  <dcterms:modified xsi:type="dcterms:W3CDTF">2022-02-04T06:01:00Z</dcterms:modified>
</cp:coreProperties>
</file>