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VT-PROJECTINTABLEAUCarInsurance/CarInsuranceClaim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20E4AA-907F-4354-9526-8DF4F766A7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DVT-PROJECT IN TABLEAU (Car Insurance)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BC8FC5-C171-444F-9699-73B40CD30F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2/10/2025 4:40:32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2" id="2" name="slide2">
            <a:extLst>
              <a:ext uri="{FF2B5EF4-FFF2-40B4-BE49-F238E27FC236}">
                <a16:creationId xmlns:a16="http://schemas.microsoft.com/office/drawing/2014/main" id="{ED180C70-13AA-4E04-ADC7-436FB1ED4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7" id="3" name="slide3">
            <a:extLst>
              <a:ext uri="{FF2B5EF4-FFF2-40B4-BE49-F238E27FC236}">
                <a16:creationId xmlns:a16="http://schemas.microsoft.com/office/drawing/2014/main" id="{D1320205-AE2B-4954-AC12-0E4FDAB7D2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3" id="4" name="slide4">
            <a:extLst>
              <a:ext uri="{FF2B5EF4-FFF2-40B4-BE49-F238E27FC236}">
                <a16:creationId xmlns:a16="http://schemas.microsoft.com/office/drawing/2014/main" id="{7FE5BBCC-B783-4A23-9B8F-872593DE0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5" id="5" name="slide5">
            <a:extLst>
              <a:ext uri="{FF2B5EF4-FFF2-40B4-BE49-F238E27FC236}">
                <a16:creationId xmlns:a16="http://schemas.microsoft.com/office/drawing/2014/main" id="{7C9D0CE0-606A-4D17-A0BC-885B16215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6" id="6" name="slide6">
            <a:extLst>
              <a:ext uri="{FF2B5EF4-FFF2-40B4-BE49-F238E27FC236}">
                <a16:creationId xmlns:a16="http://schemas.microsoft.com/office/drawing/2014/main" id="{520C8EA8-300D-498A-A88E-40344D582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4" id="7" name="slide7">
            <a:extLst>
              <a:ext uri="{FF2B5EF4-FFF2-40B4-BE49-F238E27FC236}">
                <a16:creationId xmlns:a16="http://schemas.microsoft.com/office/drawing/2014/main" id="{37B5E577-5FF1-4024-AA4F-CE27F2D379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 Insurance Claim Analysis9" id="8" name="slide8">
            <a:extLst>
              <a:ext uri="{FF2B5EF4-FFF2-40B4-BE49-F238E27FC236}">
                <a16:creationId xmlns:a16="http://schemas.microsoft.com/office/drawing/2014/main" id="{F75EA5B5-4DCC-4980-8C70-7D7A54B08E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246"/>
            <a:ext cx="12192000" cy="4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2025-02-10T16:40:35Z</dcterms:created>
  <dcterms:modified xsi:type="dcterms:W3CDTF">2025-02-10T16:40:35Z</dcterms:modified>
</cp:coreProperties>
</file>