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sldIdLst>
    <p:sldId id="268" r:id="rId5"/>
    <p:sldId id="267" r:id="rId6"/>
    <p:sldId id="269" r:id="rId7"/>
    <p:sldId id="270" r:id="rId8"/>
    <p:sldId id="271" r:id="rId9"/>
    <p:sldId id="272" r:id="rId10"/>
    <p:sldId id="278" r:id="rId11"/>
    <p:sldId id="277" r:id="rId12"/>
    <p:sldId id="279" r:id="rId13"/>
    <p:sldId id="276" r:id="rId14"/>
    <p:sldId id="280" r:id="rId15"/>
    <p:sldId id="275" r:id="rId16"/>
    <p:sldId id="281" r:id="rId17"/>
    <p:sldId id="274" r:id="rId18"/>
    <p:sldId id="284" r:id="rId19"/>
    <p:sldId id="285" r:id="rId20"/>
    <p:sldId id="282" r:id="rId21"/>
    <p:sldId id="2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95ADED1E-29B7-4CAB-B595-A5BF8CB211FA}">
      <dgm:prSet custT="1"/>
      <dgm:spPr/>
      <dgm:t>
        <a:bodyPr/>
        <a:lstStyle/>
        <a:p>
          <a:r>
            <a:rPr lang="en-US" sz="1800" dirty="0"/>
            <a:t>COLLEGE  MANAGEMENT</a:t>
          </a:r>
        </a:p>
      </dgm:t>
    </dgm:pt>
    <dgm:pt modelId="{F0F626CA-18AB-4043-8252-D915A2254F2B}" type="parTrans" cxnId="{25D2EDC6-0F44-4614-AC47-1A75035758DA}">
      <dgm:prSet/>
      <dgm:spPr/>
      <dgm:t>
        <a:bodyPr/>
        <a:lstStyle/>
        <a:p>
          <a:endParaRPr lang="en-US"/>
        </a:p>
      </dgm:t>
    </dgm:pt>
    <dgm:pt modelId="{82749FF1-BAC1-4CF1-B1BB-32AD4A4A0FC3}" type="sibTrans" cxnId="{25D2EDC6-0F44-4614-AC47-1A75035758DA}">
      <dgm:prSet/>
      <dgm:spPr/>
      <dgm:t>
        <a:bodyPr/>
        <a:lstStyle/>
        <a:p>
          <a:endParaRPr lang="en-US"/>
        </a:p>
      </dgm:t>
    </dgm:pt>
    <dgm:pt modelId="{2172A8F3-855B-48C1-98D2-534D4B9E33F6}">
      <dgm:prSet/>
      <dgm:spPr>
        <a:solidFill>
          <a:schemeClr val="tx1">
            <a:lumMod val="85000"/>
            <a:lumOff val="15000"/>
          </a:schemeClr>
        </a:solidFill>
      </dgm:spPr>
      <dgm:t>
        <a:bodyPr/>
        <a:lstStyle/>
        <a:p>
          <a:r>
            <a:rPr lang="en-US" dirty="0"/>
            <a:t>STUDENTS</a:t>
          </a:r>
        </a:p>
      </dgm:t>
    </dgm:pt>
    <dgm:pt modelId="{A2A1574A-4C33-40B8-AD34-12A158ED2841}" type="parTrans" cxnId="{0CC9C80B-EC4F-41E9-A2ED-9566D9A76B67}">
      <dgm:prSet/>
      <dgm:spPr/>
      <dgm:t>
        <a:bodyPr/>
        <a:lstStyle/>
        <a:p>
          <a:endParaRPr lang="en-US"/>
        </a:p>
      </dgm:t>
    </dgm:pt>
    <dgm:pt modelId="{A521A66D-7D36-4AE9-9AA9-4D1F4561CB05}" type="sibTrans" cxnId="{0CC9C80B-EC4F-41E9-A2ED-9566D9A76B67}">
      <dgm:prSet/>
      <dgm:spPr/>
      <dgm:t>
        <a:bodyPr/>
        <a:lstStyle/>
        <a:p>
          <a:endParaRPr lang="en-US"/>
        </a:p>
      </dgm:t>
    </dgm:pt>
    <dgm:pt modelId="{6816E638-43F0-482D-BA2C-42B81BEFDD83}">
      <dgm:prSet/>
      <dgm:spPr>
        <a:solidFill>
          <a:schemeClr val="tx1">
            <a:lumMod val="75000"/>
            <a:lumOff val="25000"/>
          </a:schemeClr>
        </a:solidFill>
      </dgm:spPr>
      <dgm:t>
        <a:bodyPr/>
        <a:lstStyle/>
        <a:p>
          <a:r>
            <a:rPr lang="en-US"/>
            <a:t>Id</a:t>
          </a:r>
        </a:p>
      </dgm:t>
    </dgm:pt>
    <dgm:pt modelId="{CA7544C8-8233-4D01-9C5E-4DE0FA899FCF}" type="parTrans" cxnId="{E6591D56-C68B-4833-9256-92D49F8C01A8}">
      <dgm:prSet/>
      <dgm:spPr/>
      <dgm:t>
        <a:bodyPr/>
        <a:lstStyle/>
        <a:p>
          <a:endParaRPr lang="en-US"/>
        </a:p>
      </dgm:t>
    </dgm:pt>
    <dgm:pt modelId="{29BD3EFB-2C19-4441-B89D-88C803D4458E}" type="sibTrans" cxnId="{E6591D56-C68B-4833-9256-92D49F8C01A8}">
      <dgm:prSet/>
      <dgm:spPr/>
      <dgm:t>
        <a:bodyPr/>
        <a:lstStyle/>
        <a:p>
          <a:endParaRPr lang="en-US"/>
        </a:p>
      </dgm:t>
    </dgm:pt>
    <dgm:pt modelId="{642BB2AD-4494-4C15-BED0-77C7D48E8A22}">
      <dgm:prSet/>
      <dgm:spPr>
        <a:solidFill>
          <a:schemeClr val="tx1">
            <a:lumMod val="75000"/>
            <a:lumOff val="25000"/>
          </a:schemeClr>
        </a:solidFill>
      </dgm:spPr>
      <dgm:t>
        <a:bodyPr/>
        <a:lstStyle/>
        <a:p>
          <a:r>
            <a:rPr lang="en-US"/>
            <a:t>fname</a:t>
          </a:r>
        </a:p>
      </dgm:t>
    </dgm:pt>
    <dgm:pt modelId="{6E512E1C-DAED-4A94-BA13-04CFD95773E4}" type="parTrans" cxnId="{4754CC3A-DFA0-4747-91D2-D04067C8B9A8}">
      <dgm:prSet/>
      <dgm:spPr/>
      <dgm:t>
        <a:bodyPr/>
        <a:lstStyle/>
        <a:p>
          <a:endParaRPr lang="en-US"/>
        </a:p>
      </dgm:t>
    </dgm:pt>
    <dgm:pt modelId="{2D766C0E-3D0A-4343-AE51-513058BF81DF}" type="sibTrans" cxnId="{4754CC3A-DFA0-4747-91D2-D04067C8B9A8}">
      <dgm:prSet/>
      <dgm:spPr/>
      <dgm:t>
        <a:bodyPr/>
        <a:lstStyle/>
        <a:p>
          <a:endParaRPr lang="en-US"/>
        </a:p>
      </dgm:t>
    </dgm:pt>
    <dgm:pt modelId="{B002D64C-C2EB-46F0-A98C-4054AE9682D4}">
      <dgm:prSet/>
      <dgm:spPr>
        <a:solidFill>
          <a:schemeClr val="tx1">
            <a:lumMod val="75000"/>
            <a:lumOff val="25000"/>
          </a:schemeClr>
        </a:solidFill>
      </dgm:spPr>
      <dgm:t>
        <a:bodyPr/>
        <a:lstStyle/>
        <a:p>
          <a:r>
            <a:rPr lang="en-US"/>
            <a:t>llname</a:t>
          </a:r>
        </a:p>
      </dgm:t>
    </dgm:pt>
    <dgm:pt modelId="{4F97EDBD-5529-42CD-A01A-F3CC1D9E5072}" type="parTrans" cxnId="{AC975CFF-FBB0-4D3B-B626-87DBB69B6A19}">
      <dgm:prSet/>
      <dgm:spPr/>
      <dgm:t>
        <a:bodyPr/>
        <a:lstStyle/>
        <a:p>
          <a:endParaRPr lang="en-US"/>
        </a:p>
      </dgm:t>
    </dgm:pt>
    <dgm:pt modelId="{27E333C3-F878-43C9-9BDC-C9DCE3FC9D39}" type="sibTrans" cxnId="{AC975CFF-FBB0-4D3B-B626-87DBB69B6A19}">
      <dgm:prSet/>
      <dgm:spPr/>
      <dgm:t>
        <a:bodyPr/>
        <a:lstStyle/>
        <a:p>
          <a:endParaRPr lang="en-US"/>
        </a:p>
      </dgm:t>
    </dgm:pt>
    <dgm:pt modelId="{BCE23755-8DD9-433E-AAB1-19562B607FE1}">
      <dgm:prSet/>
      <dgm:spPr>
        <a:solidFill>
          <a:schemeClr val="tx1">
            <a:lumMod val="75000"/>
            <a:lumOff val="25000"/>
          </a:schemeClr>
        </a:solidFill>
      </dgm:spPr>
      <dgm:t>
        <a:bodyPr/>
        <a:lstStyle/>
        <a:p>
          <a:r>
            <a:rPr lang="en-US"/>
            <a:t>gender</a:t>
          </a:r>
        </a:p>
      </dgm:t>
    </dgm:pt>
    <dgm:pt modelId="{DEF6C4B5-5367-420D-B5CE-5FFDB1FD8DD8}" type="parTrans" cxnId="{6D3F1DC6-DE6F-4E19-BA56-37297067EB5A}">
      <dgm:prSet/>
      <dgm:spPr/>
      <dgm:t>
        <a:bodyPr/>
        <a:lstStyle/>
        <a:p>
          <a:endParaRPr lang="en-US"/>
        </a:p>
      </dgm:t>
    </dgm:pt>
    <dgm:pt modelId="{1A6E0AF3-B685-4E85-9DA9-5E0329065C5C}" type="sibTrans" cxnId="{6D3F1DC6-DE6F-4E19-BA56-37297067EB5A}">
      <dgm:prSet/>
      <dgm:spPr/>
      <dgm:t>
        <a:bodyPr/>
        <a:lstStyle/>
        <a:p>
          <a:endParaRPr lang="en-US"/>
        </a:p>
      </dgm:t>
    </dgm:pt>
    <dgm:pt modelId="{17162C82-9165-4091-90AF-637A1200DD95}">
      <dgm:prSet/>
      <dgm:spPr>
        <a:solidFill>
          <a:schemeClr val="tx1">
            <a:lumMod val="75000"/>
            <a:lumOff val="25000"/>
          </a:schemeClr>
        </a:solidFill>
      </dgm:spPr>
      <dgm:t>
        <a:bodyPr/>
        <a:lstStyle/>
        <a:p>
          <a:r>
            <a:rPr lang="en-US"/>
            <a:t>degree</a:t>
          </a:r>
        </a:p>
      </dgm:t>
    </dgm:pt>
    <dgm:pt modelId="{BB58FC55-8211-4BEE-80DD-C674682C2390}" type="parTrans" cxnId="{5F6250DC-4EAA-4237-82BD-9B6DE0399F19}">
      <dgm:prSet/>
      <dgm:spPr/>
      <dgm:t>
        <a:bodyPr/>
        <a:lstStyle/>
        <a:p>
          <a:endParaRPr lang="en-US"/>
        </a:p>
      </dgm:t>
    </dgm:pt>
    <dgm:pt modelId="{439E8AF7-DF6E-4D17-819C-15F7CB58202D}" type="sibTrans" cxnId="{5F6250DC-4EAA-4237-82BD-9B6DE0399F19}">
      <dgm:prSet/>
      <dgm:spPr/>
      <dgm:t>
        <a:bodyPr/>
        <a:lstStyle/>
        <a:p>
          <a:endParaRPr lang="en-US"/>
        </a:p>
      </dgm:t>
    </dgm:pt>
    <dgm:pt modelId="{72F37FA6-2F72-4753-88C8-9F1C670EA68A}">
      <dgm:prSet/>
      <dgm:spPr>
        <a:solidFill>
          <a:schemeClr val="tx1">
            <a:lumMod val="75000"/>
            <a:lumOff val="25000"/>
          </a:schemeClr>
        </a:solidFill>
      </dgm:spPr>
      <dgm:t>
        <a:bodyPr/>
        <a:lstStyle/>
        <a:p>
          <a:r>
            <a:rPr lang="en-US"/>
            <a:t>course</a:t>
          </a:r>
        </a:p>
      </dgm:t>
    </dgm:pt>
    <dgm:pt modelId="{614341A8-C135-422E-9BE9-309F81230B41}" type="parTrans" cxnId="{D8C56C59-4D9F-47DD-83A7-AFDEF1B947D3}">
      <dgm:prSet/>
      <dgm:spPr/>
      <dgm:t>
        <a:bodyPr/>
        <a:lstStyle/>
        <a:p>
          <a:endParaRPr lang="en-US"/>
        </a:p>
      </dgm:t>
    </dgm:pt>
    <dgm:pt modelId="{0A704594-BD82-4718-B899-69C87DFF42E8}" type="sibTrans" cxnId="{D8C56C59-4D9F-47DD-83A7-AFDEF1B947D3}">
      <dgm:prSet/>
      <dgm:spPr/>
      <dgm:t>
        <a:bodyPr/>
        <a:lstStyle/>
        <a:p>
          <a:endParaRPr lang="en-US"/>
        </a:p>
      </dgm:t>
    </dgm:pt>
    <dgm:pt modelId="{886F7487-81AC-4623-8767-11C368C6A97E}">
      <dgm:prSet/>
      <dgm:spPr>
        <a:solidFill>
          <a:schemeClr val="tx1">
            <a:lumMod val="75000"/>
            <a:lumOff val="25000"/>
          </a:schemeClr>
        </a:solidFill>
      </dgm:spPr>
      <dgm:t>
        <a:bodyPr/>
        <a:lstStyle/>
        <a:p>
          <a:r>
            <a:rPr lang="en-US"/>
            <a:t>attendance</a:t>
          </a:r>
        </a:p>
      </dgm:t>
    </dgm:pt>
    <dgm:pt modelId="{1DDFCFFE-A683-4CA9-BD9F-093869C4B253}" type="parTrans" cxnId="{209A440D-3D9F-4358-8F7E-3B263C6D72A4}">
      <dgm:prSet/>
      <dgm:spPr/>
      <dgm:t>
        <a:bodyPr/>
        <a:lstStyle/>
        <a:p>
          <a:endParaRPr lang="en-US"/>
        </a:p>
      </dgm:t>
    </dgm:pt>
    <dgm:pt modelId="{8760953C-6EFC-479B-9239-2A65879AF9D9}" type="sibTrans" cxnId="{209A440D-3D9F-4358-8F7E-3B263C6D72A4}">
      <dgm:prSet/>
      <dgm:spPr/>
      <dgm:t>
        <a:bodyPr/>
        <a:lstStyle/>
        <a:p>
          <a:endParaRPr lang="en-US"/>
        </a:p>
      </dgm:t>
    </dgm:pt>
    <dgm:pt modelId="{D6435C2A-1AA7-41BC-8CE3-A63CDFC495FE}">
      <dgm:prSet/>
      <dgm:spPr>
        <a:solidFill>
          <a:schemeClr val="tx1">
            <a:lumMod val="75000"/>
            <a:lumOff val="25000"/>
          </a:schemeClr>
        </a:solidFill>
      </dgm:spPr>
      <dgm:t>
        <a:bodyPr/>
        <a:lstStyle/>
        <a:p>
          <a:r>
            <a:rPr lang="en-US"/>
            <a:t>percentage</a:t>
          </a:r>
        </a:p>
      </dgm:t>
    </dgm:pt>
    <dgm:pt modelId="{F1017769-6907-44A4-8519-D4854A4B3923}" type="parTrans" cxnId="{96C2C50C-DE54-430F-BB6F-68ACB016FC7F}">
      <dgm:prSet/>
      <dgm:spPr/>
      <dgm:t>
        <a:bodyPr/>
        <a:lstStyle/>
        <a:p>
          <a:endParaRPr lang="en-US"/>
        </a:p>
      </dgm:t>
    </dgm:pt>
    <dgm:pt modelId="{0481EC52-15DE-42DE-833A-F14BE94C945C}" type="sibTrans" cxnId="{96C2C50C-DE54-430F-BB6F-68ACB016FC7F}">
      <dgm:prSet/>
      <dgm:spPr/>
      <dgm:t>
        <a:bodyPr/>
        <a:lstStyle/>
        <a:p>
          <a:endParaRPr lang="en-US"/>
        </a:p>
      </dgm:t>
    </dgm:pt>
    <dgm:pt modelId="{8FCF5421-3C0C-4E87-9032-5A68242A5ACC}">
      <dgm:prSet/>
      <dgm:spPr>
        <a:solidFill>
          <a:schemeClr val="tx1">
            <a:lumMod val="75000"/>
            <a:lumOff val="25000"/>
          </a:schemeClr>
        </a:solidFill>
      </dgm:spPr>
      <dgm:t>
        <a:bodyPr/>
        <a:lstStyle/>
        <a:p>
          <a:r>
            <a:rPr lang="en-US"/>
            <a:t>mob_number</a:t>
          </a:r>
        </a:p>
      </dgm:t>
    </dgm:pt>
    <dgm:pt modelId="{7C549E01-1CC2-47F1-A0A7-63E3CF0BFA27}" type="parTrans" cxnId="{3B9F4A51-F41F-46F8-9175-D1972171ED8F}">
      <dgm:prSet/>
      <dgm:spPr/>
      <dgm:t>
        <a:bodyPr/>
        <a:lstStyle/>
        <a:p>
          <a:endParaRPr lang="en-US"/>
        </a:p>
      </dgm:t>
    </dgm:pt>
    <dgm:pt modelId="{2E87C309-F734-46E2-AED6-5FCB757E293C}" type="sibTrans" cxnId="{3B9F4A51-F41F-46F8-9175-D1972171ED8F}">
      <dgm:prSet/>
      <dgm:spPr/>
      <dgm:t>
        <a:bodyPr/>
        <a:lstStyle/>
        <a:p>
          <a:endParaRPr lang="en-US"/>
        </a:p>
      </dgm:t>
    </dgm:pt>
    <dgm:pt modelId="{3357376D-18E0-414F-88E2-1FC25DCFC5A9}">
      <dgm:prSet/>
      <dgm:spPr>
        <a:solidFill>
          <a:schemeClr val="tx1">
            <a:lumMod val="75000"/>
            <a:lumOff val="25000"/>
          </a:schemeClr>
        </a:solidFill>
      </dgm:spPr>
      <dgm:t>
        <a:bodyPr/>
        <a:lstStyle/>
        <a:p>
          <a:r>
            <a:rPr lang="en-US"/>
            <a:t>mail_id</a:t>
          </a:r>
        </a:p>
      </dgm:t>
    </dgm:pt>
    <dgm:pt modelId="{967910FA-EE80-47AE-93AF-7E66C44F5FA9}" type="parTrans" cxnId="{BA168369-F4F3-44B9-849B-106590FA43C9}">
      <dgm:prSet/>
      <dgm:spPr/>
      <dgm:t>
        <a:bodyPr/>
        <a:lstStyle/>
        <a:p>
          <a:endParaRPr lang="en-US"/>
        </a:p>
      </dgm:t>
    </dgm:pt>
    <dgm:pt modelId="{A20A9EF3-E521-41EE-8949-5F8E8E2CE650}" type="sibTrans" cxnId="{BA168369-F4F3-44B9-849B-106590FA43C9}">
      <dgm:prSet/>
      <dgm:spPr/>
      <dgm:t>
        <a:bodyPr/>
        <a:lstStyle/>
        <a:p>
          <a:endParaRPr lang="en-US"/>
        </a:p>
      </dgm:t>
    </dgm:pt>
    <dgm:pt modelId="{374D446D-7A60-470E-805B-640DF3B87D7E}">
      <dgm:prSet/>
      <dgm:spPr>
        <a:solidFill>
          <a:schemeClr val="tx1">
            <a:lumMod val="85000"/>
            <a:lumOff val="15000"/>
          </a:schemeClr>
        </a:solidFill>
      </dgm:spPr>
      <dgm:t>
        <a:bodyPr/>
        <a:lstStyle/>
        <a:p>
          <a:r>
            <a:rPr lang="en-US" dirty="0"/>
            <a:t>TEACHING FACULTY</a:t>
          </a:r>
        </a:p>
      </dgm:t>
    </dgm:pt>
    <dgm:pt modelId="{A3A39D15-7584-486B-925B-9B31B8081325}" type="parTrans" cxnId="{FC65F121-6FBB-40D7-B399-A042D0CDF130}">
      <dgm:prSet/>
      <dgm:spPr/>
      <dgm:t>
        <a:bodyPr/>
        <a:lstStyle/>
        <a:p>
          <a:endParaRPr lang="en-US"/>
        </a:p>
      </dgm:t>
    </dgm:pt>
    <dgm:pt modelId="{5BD76384-8192-4FAE-994B-67827E633403}" type="sibTrans" cxnId="{FC65F121-6FBB-40D7-B399-A042D0CDF130}">
      <dgm:prSet/>
      <dgm:spPr/>
      <dgm:t>
        <a:bodyPr/>
        <a:lstStyle/>
        <a:p>
          <a:endParaRPr lang="en-US"/>
        </a:p>
      </dgm:t>
    </dgm:pt>
    <dgm:pt modelId="{E8EC7B0A-97B8-4B6E-8830-C4BC21841A19}">
      <dgm:prSet/>
      <dgm:spPr>
        <a:solidFill>
          <a:schemeClr val="tx1">
            <a:lumMod val="75000"/>
            <a:lumOff val="25000"/>
          </a:schemeClr>
        </a:solidFill>
      </dgm:spPr>
      <dgm:t>
        <a:bodyPr/>
        <a:lstStyle/>
        <a:p>
          <a:r>
            <a:rPr lang="en-US"/>
            <a:t>Id</a:t>
          </a:r>
        </a:p>
      </dgm:t>
    </dgm:pt>
    <dgm:pt modelId="{E785A34E-F36A-4DC0-A15B-01A5E4BFC2E9}" type="parTrans" cxnId="{19DF149A-CAE8-4542-8ADC-D68F8EBF9437}">
      <dgm:prSet/>
      <dgm:spPr/>
      <dgm:t>
        <a:bodyPr/>
        <a:lstStyle/>
        <a:p>
          <a:endParaRPr lang="en-US"/>
        </a:p>
      </dgm:t>
    </dgm:pt>
    <dgm:pt modelId="{20CACA1F-9D54-46A8-94AB-B6E5D83E5AEE}" type="sibTrans" cxnId="{19DF149A-CAE8-4542-8ADC-D68F8EBF9437}">
      <dgm:prSet/>
      <dgm:spPr/>
      <dgm:t>
        <a:bodyPr/>
        <a:lstStyle/>
        <a:p>
          <a:endParaRPr lang="en-US"/>
        </a:p>
      </dgm:t>
    </dgm:pt>
    <dgm:pt modelId="{FD9E8130-2B1C-49DF-B376-444A8D59BB0B}">
      <dgm:prSet/>
      <dgm:spPr>
        <a:solidFill>
          <a:schemeClr val="tx1">
            <a:lumMod val="75000"/>
            <a:lumOff val="25000"/>
          </a:schemeClr>
        </a:solidFill>
      </dgm:spPr>
      <dgm:t>
        <a:bodyPr/>
        <a:lstStyle/>
        <a:p>
          <a:r>
            <a:rPr lang="en-US"/>
            <a:t>faculty_name</a:t>
          </a:r>
        </a:p>
      </dgm:t>
    </dgm:pt>
    <dgm:pt modelId="{55C3A3DB-34A2-46A2-A88A-9B86A7B27782}" type="parTrans" cxnId="{9E95C3BB-BDF7-4D84-A687-0A33187235B1}">
      <dgm:prSet/>
      <dgm:spPr/>
      <dgm:t>
        <a:bodyPr/>
        <a:lstStyle/>
        <a:p>
          <a:endParaRPr lang="en-US"/>
        </a:p>
      </dgm:t>
    </dgm:pt>
    <dgm:pt modelId="{D04EA206-2DC6-4BFE-9237-3B4A7FCCA35E}" type="sibTrans" cxnId="{9E95C3BB-BDF7-4D84-A687-0A33187235B1}">
      <dgm:prSet/>
      <dgm:spPr/>
      <dgm:t>
        <a:bodyPr/>
        <a:lstStyle/>
        <a:p>
          <a:endParaRPr lang="en-US"/>
        </a:p>
      </dgm:t>
    </dgm:pt>
    <dgm:pt modelId="{90253C5E-C082-4799-83B1-5379F09198FF}">
      <dgm:prSet/>
      <dgm:spPr>
        <a:solidFill>
          <a:schemeClr val="tx1">
            <a:lumMod val="75000"/>
            <a:lumOff val="25000"/>
          </a:schemeClr>
        </a:solidFill>
      </dgm:spPr>
      <dgm:t>
        <a:bodyPr/>
        <a:lstStyle/>
        <a:p>
          <a:r>
            <a:rPr lang="en-US"/>
            <a:t>department</a:t>
          </a:r>
        </a:p>
      </dgm:t>
    </dgm:pt>
    <dgm:pt modelId="{F1E50326-6637-4E8A-A254-E26BE9938C63}" type="parTrans" cxnId="{B1FCDA2E-B3F8-49FF-A7C5-B2C4671FE50F}">
      <dgm:prSet/>
      <dgm:spPr/>
      <dgm:t>
        <a:bodyPr/>
        <a:lstStyle/>
        <a:p>
          <a:endParaRPr lang="en-US"/>
        </a:p>
      </dgm:t>
    </dgm:pt>
    <dgm:pt modelId="{734A39BE-76E3-4DF6-B0E2-425647AF5AA8}" type="sibTrans" cxnId="{B1FCDA2E-B3F8-49FF-A7C5-B2C4671FE50F}">
      <dgm:prSet/>
      <dgm:spPr/>
      <dgm:t>
        <a:bodyPr/>
        <a:lstStyle/>
        <a:p>
          <a:endParaRPr lang="en-US"/>
        </a:p>
      </dgm:t>
    </dgm:pt>
    <dgm:pt modelId="{692D9E98-17FB-4772-8A4D-BF879326590B}">
      <dgm:prSet/>
      <dgm:spPr>
        <a:solidFill>
          <a:schemeClr val="tx1">
            <a:lumMod val="75000"/>
            <a:lumOff val="25000"/>
          </a:schemeClr>
        </a:solidFill>
      </dgm:spPr>
      <dgm:t>
        <a:bodyPr/>
        <a:lstStyle/>
        <a:p>
          <a:r>
            <a:rPr lang="en-US"/>
            <a:t>qualification</a:t>
          </a:r>
        </a:p>
      </dgm:t>
    </dgm:pt>
    <dgm:pt modelId="{470CAECC-7A96-45CD-B916-30318A2773B0}" type="parTrans" cxnId="{6532A7ED-1DF8-4CA1-9599-FBB3DADD3357}">
      <dgm:prSet/>
      <dgm:spPr/>
      <dgm:t>
        <a:bodyPr/>
        <a:lstStyle/>
        <a:p>
          <a:endParaRPr lang="en-US"/>
        </a:p>
      </dgm:t>
    </dgm:pt>
    <dgm:pt modelId="{009E441F-D6E9-4928-8FDF-0A4701B3E425}" type="sibTrans" cxnId="{6532A7ED-1DF8-4CA1-9599-FBB3DADD3357}">
      <dgm:prSet/>
      <dgm:spPr/>
      <dgm:t>
        <a:bodyPr/>
        <a:lstStyle/>
        <a:p>
          <a:endParaRPr lang="en-US"/>
        </a:p>
      </dgm:t>
    </dgm:pt>
    <dgm:pt modelId="{2F942913-FCC4-406B-BA44-EF8838F8019E}">
      <dgm:prSet/>
      <dgm:spPr>
        <a:solidFill>
          <a:schemeClr val="tx1">
            <a:lumMod val="75000"/>
            <a:lumOff val="25000"/>
          </a:schemeClr>
        </a:solidFill>
      </dgm:spPr>
      <dgm:t>
        <a:bodyPr/>
        <a:lstStyle/>
        <a:p>
          <a:r>
            <a:rPr lang="en-US"/>
            <a:t>designation</a:t>
          </a:r>
        </a:p>
      </dgm:t>
    </dgm:pt>
    <dgm:pt modelId="{F9577DCF-9ECF-4ACF-AC29-D68BC843D053}" type="parTrans" cxnId="{672E877B-9A28-4582-AB66-68254EA91472}">
      <dgm:prSet/>
      <dgm:spPr/>
      <dgm:t>
        <a:bodyPr/>
        <a:lstStyle/>
        <a:p>
          <a:endParaRPr lang="en-US"/>
        </a:p>
      </dgm:t>
    </dgm:pt>
    <dgm:pt modelId="{0DB2BDDF-F13A-4A7F-9B0B-2441D84155DC}" type="sibTrans" cxnId="{672E877B-9A28-4582-AB66-68254EA91472}">
      <dgm:prSet/>
      <dgm:spPr/>
      <dgm:t>
        <a:bodyPr/>
        <a:lstStyle/>
        <a:p>
          <a:endParaRPr lang="en-US"/>
        </a:p>
      </dgm:t>
    </dgm:pt>
    <dgm:pt modelId="{4053FB9D-359A-4310-9652-7B8446B2713E}">
      <dgm:prSet/>
      <dgm:spPr>
        <a:solidFill>
          <a:schemeClr val="tx1">
            <a:lumMod val="75000"/>
            <a:lumOff val="25000"/>
          </a:schemeClr>
        </a:solidFill>
      </dgm:spPr>
      <dgm:t>
        <a:bodyPr/>
        <a:lstStyle/>
        <a:p>
          <a:r>
            <a:rPr lang="en-US"/>
            <a:t>doj(Date Of Joing)</a:t>
          </a:r>
        </a:p>
      </dgm:t>
    </dgm:pt>
    <dgm:pt modelId="{F6ECF532-6DF8-4690-A6DD-8A853F2744A0}" type="parTrans" cxnId="{2D503A83-8F4B-47ED-8CF8-6E1D2FDA332A}">
      <dgm:prSet/>
      <dgm:spPr/>
      <dgm:t>
        <a:bodyPr/>
        <a:lstStyle/>
        <a:p>
          <a:endParaRPr lang="en-US"/>
        </a:p>
      </dgm:t>
    </dgm:pt>
    <dgm:pt modelId="{C00C36D8-0C7B-49A7-9583-52E8FC28AE40}" type="sibTrans" cxnId="{2D503A83-8F4B-47ED-8CF8-6E1D2FDA332A}">
      <dgm:prSet/>
      <dgm:spPr/>
      <dgm:t>
        <a:bodyPr/>
        <a:lstStyle/>
        <a:p>
          <a:endParaRPr lang="en-US"/>
        </a:p>
      </dgm:t>
    </dgm:pt>
    <dgm:pt modelId="{25FEDCCC-6037-4E95-AEF3-6B5282BCA059}">
      <dgm:prSet/>
      <dgm:spPr>
        <a:solidFill>
          <a:schemeClr val="tx1">
            <a:lumMod val="75000"/>
            <a:lumOff val="25000"/>
          </a:schemeClr>
        </a:solidFill>
      </dgm:spPr>
      <dgm:t>
        <a:bodyPr/>
        <a:lstStyle/>
        <a:p>
          <a:r>
            <a:rPr lang="en-US"/>
            <a:t>experience</a:t>
          </a:r>
        </a:p>
      </dgm:t>
    </dgm:pt>
    <dgm:pt modelId="{546507F4-4649-4F1B-BF07-6243D5EB0CBF}" type="parTrans" cxnId="{7F03AD4F-7F73-4284-A90F-1F32094EF316}">
      <dgm:prSet/>
      <dgm:spPr/>
      <dgm:t>
        <a:bodyPr/>
        <a:lstStyle/>
        <a:p>
          <a:endParaRPr lang="en-US"/>
        </a:p>
      </dgm:t>
    </dgm:pt>
    <dgm:pt modelId="{35E7284C-FDCB-4E81-BD53-83C48599535F}" type="sibTrans" cxnId="{7F03AD4F-7F73-4284-A90F-1F32094EF316}">
      <dgm:prSet/>
      <dgm:spPr/>
      <dgm:t>
        <a:bodyPr/>
        <a:lstStyle/>
        <a:p>
          <a:endParaRPr lang="en-US"/>
        </a:p>
      </dgm:t>
    </dgm:pt>
    <dgm:pt modelId="{C1084308-A69A-42C0-9154-DCAC97102274}">
      <dgm:prSet/>
      <dgm:spPr>
        <a:solidFill>
          <a:schemeClr val="tx1">
            <a:lumMod val="75000"/>
            <a:lumOff val="25000"/>
          </a:schemeClr>
        </a:solidFill>
      </dgm:spPr>
      <dgm:t>
        <a:bodyPr/>
        <a:lstStyle/>
        <a:p>
          <a:r>
            <a:rPr lang="en-US"/>
            <a:t>salary</a:t>
          </a:r>
        </a:p>
      </dgm:t>
    </dgm:pt>
    <dgm:pt modelId="{817D41B3-A828-4C38-9A39-DE54C24D0AAF}" type="parTrans" cxnId="{3719F2E8-1C4D-471F-9A5F-C9C65AC55433}">
      <dgm:prSet/>
      <dgm:spPr/>
      <dgm:t>
        <a:bodyPr/>
        <a:lstStyle/>
        <a:p>
          <a:endParaRPr lang="en-US"/>
        </a:p>
      </dgm:t>
    </dgm:pt>
    <dgm:pt modelId="{07ECDFD2-24F8-410D-8368-51CD472F0CE8}" type="sibTrans" cxnId="{3719F2E8-1C4D-471F-9A5F-C9C65AC55433}">
      <dgm:prSet/>
      <dgm:spPr/>
      <dgm:t>
        <a:bodyPr/>
        <a:lstStyle/>
        <a:p>
          <a:endParaRPr lang="en-US"/>
        </a:p>
      </dgm:t>
    </dgm:pt>
    <dgm:pt modelId="{15EFA3A9-28B0-4F13-86E7-87B167753062}">
      <dgm:prSet/>
      <dgm:spPr>
        <a:solidFill>
          <a:schemeClr val="tx1">
            <a:lumMod val="85000"/>
            <a:lumOff val="15000"/>
          </a:schemeClr>
        </a:solidFill>
      </dgm:spPr>
      <dgm:t>
        <a:bodyPr/>
        <a:lstStyle/>
        <a:p>
          <a:r>
            <a:rPr lang="en-US" dirty="0"/>
            <a:t>Non-Teaching Faculty</a:t>
          </a:r>
        </a:p>
      </dgm:t>
    </dgm:pt>
    <dgm:pt modelId="{E461AD27-FD2D-4FAB-A39C-09D2A2B0A597}" type="parTrans" cxnId="{EA8ECA87-FED5-48B0-A269-69E6064A41E9}">
      <dgm:prSet/>
      <dgm:spPr/>
      <dgm:t>
        <a:bodyPr/>
        <a:lstStyle/>
        <a:p>
          <a:endParaRPr lang="en-US"/>
        </a:p>
      </dgm:t>
    </dgm:pt>
    <dgm:pt modelId="{76787850-EF14-4BCF-8636-FD3DE3EA2568}" type="sibTrans" cxnId="{EA8ECA87-FED5-48B0-A269-69E6064A41E9}">
      <dgm:prSet/>
      <dgm:spPr/>
      <dgm:t>
        <a:bodyPr/>
        <a:lstStyle/>
        <a:p>
          <a:endParaRPr lang="en-US"/>
        </a:p>
      </dgm:t>
    </dgm:pt>
    <dgm:pt modelId="{5A2DD58D-A16B-44DE-9A65-AF3FE3B2D2FE}">
      <dgm:prSet/>
      <dgm:spPr>
        <a:solidFill>
          <a:schemeClr val="tx1">
            <a:lumMod val="75000"/>
            <a:lumOff val="25000"/>
          </a:schemeClr>
        </a:solidFill>
      </dgm:spPr>
      <dgm:t>
        <a:bodyPr/>
        <a:lstStyle/>
        <a:p>
          <a:r>
            <a:rPr lang="en-US" dirty="0"/>
            <a:t>Id</a:t>
          </a:r>
        </a:p>
      </dgm:t>
    </dgm:pt>
    <dgm:pt modelId="{9281B7BC-26E8-4F5C-AC99-D1920D049411}" type="parTrans" cxnId="{D6DD2562-6E37-490E-A18F-9E620544CA3F}">
      <dgm:prSet/>
      <dgm:spPr/>
      <dgm:t>
        <a:bodyPr/>
        <a:lstStyle/>
        <a:p>
          <a:endParaRPr lang="en-US"/>
        </a:p>
      </dgm:t>
    </dgm:pt>
    <dgm:pt modelId="{82A5CC5B-EB06-4D88-A7CF-2B1E5D824B32}" type="sibTrans" cxnId="{D6DD2562-6E37-490E-A18F-9E620544CA3F}">
      <dgm:prSet/>
      <dgm:spPr/>
      <dgm:t>
        <a:bodyPr/>
        <a:lstStyle/>
        <a:p>
          <a:endParaRPr lang="en-US"/>
        </a:p>
      </dgm:t>
    </dgm:pt>
    <dgm:pt modelId="{C99B68DE-AB03-4E97-A7B5-BB4BEE21E8A8}">
      <dgm:prSet/>
      <dgm:spPr>
        <a:solidFill>
          <a:schemeClr val="tx1">
            <a:lumMod val="75000"/>
            <a:lumOff val="25000"/>
          </a:schemeClr>
        </a:solidFill>
      </dgm:spPr>
      <dgm:t>
        <a:bodyPr/>
        <a:lstStyle/>
        <a:p>
          <a:r>
            <a:rPr lang="en-US" dirty="0"/>
            <a:t>name</a:t>
          </a:r>
        </a:p>
      </dgm:t>
    </dgm:pt>
    <dgm:pt modelId="{32A3C3DE-F153-4D52-8070-B49879226F63}" type="parTrans" cxnId="{0E05CA3E-80CB-443C-83CB-934AC5822D00}">
      <dgm:prSet/>
      <dgm:spPr/>
      <dgm:t>
        <a:bodyPr/>
        <a:lstStyle/>
        <a:p>
          <a:endParaRPr lang="en-US"/>
        </a:p>
      </dgm:t>
    </dgm:pt>
    <dgm:pt modelId="{E1733646-5F75-47D1-B79E-8865D6959DA4}" type="sibTrans" cxnId="{0E05CA3E-80CB-443C-83CB-934AC5822D00}">
      <dgm:prSet/>
      <dgm:spPr/>
      <dgm:t>
        <a:bodyPr/>
        <a:lstStyle/>
        <a:p>
          <a:endParaRPr lang="en-US"/>
        </a:p>
      </dgm:t>
    </dgm:pt>
    <dgm:pt modelId="{07DA1133-756E-41D6-A7D7-9ABFDF4DD3C6}">
      <dgm:prSet/>
      <dgm:spPr>
        <a:solidFill>
          <a:schemeClr val="tx1">
            <a:lumMod val="75000"/>
            <a:lumOff val="25000"/>
          </a:schemeClr>
        </a:solidFill>
      </dgm:spPr>
      <dgm:t>
        <a:bodyPr/>
        <a:lstStyle/>
        <a:p>
          <a:r>
            <a:rPr lang="en-US" dirty="0"/>
            <a:t>department</a:t>
          </a:r>
        </a:p>
      </dgm:t>
    </dgm:pt>
    <dgm:pt modelId="{0BA2571C-B533-4416-ACEE-77FAE734F78D}" type="parTrans" cxnId="{1B02377D-44A7-4AF9-873A-ECD087C6DC3E}">
      <dgm:prSet/>
      <dgm:spPr/>
      <dgm:t>
        <a:bodyPr/>
        <a:lstStyle/>
        <a:p>
          <a:endParaRPr lang="en-US"/>
        </a:p>
      </dgm:t>
    </dgm:pt>
    <dgm:pt modelId="{374F1CD0-C520-4CD8-B40F-35E1472BC93E}" type="sibTrans" cxnId="{1B02377D-44A7-4AF9-873A-ECD087C6DC3E}">
      <dgm:prSet/>
      <dgm:spPr/>
      <dgm:t>
        <a:bodyPr/>
        <a:lstStyle/>
        <a:p>
          <a:endParaRPr lang="en-US"/>
        </a:p>
      </dgm:t>
    </dgm:pt>
    <dgm:pt modelId="{93D0EE47-F021-4315-8C51-54D5C64384B3}">
      <dgm:prSet/>
      <dgm:spPr>
        <a:solidFill>
          <a:schemeClr val="tx1">
            <a:lumMod val="75000"/>
            <a:lumOff val="25000"/>
          </a:schemeClr>
        </a:solidFill>
      </dgm:spPr>
      <dgm:t>
        <a:bodyPr/>
        <a:lstStyle/>
        <a:p>
          <a:r>
            <a:rPr lang="en-US"/>
            <a:t>designation</a:t>
          </a:r>
        </a:p>
      </dgm:t>
    </dgm:pt>
    <dgm:pt modelId="{A41ED686-B5F9-4B6B-926D-798E3DEC215E}" type="parTrans" cxnId="{AE334A2D-78B4-4418-93C2-68B6B42E075A}">
      <dgm:prSet/>
      <dgm:spPr/>
      <dgm:t>
        <a:bodyPr/>
        <a:lstStyle/>
        <a:p>
          <a:endParaRPr lang="en-US"/>
        </a:p>
      </dgm:t>
    </dgm:pt>
    <dgm:pt modelId="{BA5F3188-FFC9-4DA5-A878-7BB183B82C20}" type="sibTrans" cxnId="{AE334A2D-78B4-4418-93C2-68B6B42E075A}">
      <dgm:prSet/>
      <dgm:spPr/>
      <dgm:t>
        <a:bodyPr/>
        <a:lstStyle/>
        <a:p>
          <a:endParaRPr lang="en-US"/>
        </a:p>
      </dgm:t>
    </dgm:pt>
    <dgm:pt modelId="{0AECFAA1-0746-4AE2-8326-C42EBA78C77B}">
      <dgm:prSet/>
      <dgm:spPr>
        <a:solidFill>
          <a:schemeClr val="tx1">
            <a:lumMod val="75000"/>
            <a:lumOff val="25000"/>
          </a:schemeClr>
        </a:solidFill>
      </dgm:spPr>
      <dgm:t>
        <a:bodyPr/>
        <a:lstStyle/>
        <a:p>
          <a:r>
            <a:rPr lang="en-US"/>
            <a:t>salary</a:t>
          </a:r>
        </a:p>
      </dgm:t>
    </dgm:pt>
    <dgm:pt modelId="{36722036-B486-4172-A314-D3B85C0717E6}" type="parTrans" cxnId="{F460B2DC-816B-4AD0-9259-26DD1905AB3A}">
      <dgm:prSet/>
      <dgm:spPr/>
      <dgm:t>
        <a:bodyPr/>
        <a:lstStyle/>
        <a:p>
          <a:endParaRPr lang="en-US"/>
        </a:p>
      </dgm:t>
    </dgm:pt>
    <dgm:pt modelId="{25FFBC72-1141-45C0-B0BE-F88BC5E0C537}" type="sibTrans" cxnId="{F460B2DC-816B-4AD0-9259-26DD1905AB3A}">
      <dgm:prSet/>
      <dgm:spPr/>
      <dgm:t>
        <a:bodyPr/>
        <a:lstStyle/>
        <a:p>
          <a:endParaRPr lang="en-US"/>
        </a:p>
      </dgm:t>
    </dgm:pt>
    <dgm:pt modelId="{A7259DF0-F85A-456E-A1C0-2953AE6062A8}">
      <dgm:prSet/>
      <dgm:spPr>
        <a:solidFill>
          <a:schemeClr val="tx1">
            <a:lumMod val="85000"/>
            <a:lumOff val="15000"/>
          </a:schemeClr>
        </a:solidFill>
      </dgm:spPr>
      <dgm:t>
        <a:bodyPr/>
        <a:lstStyle/>
        <a:p>
          <a:r>
            <a:rPr lang="en-US" dirty="0"/>
            <a:t>DEPARTMENTS</a:t>
          </a:r>
        </a:p>
      </dgm:t>
    </dgm:pt>
    <dgm:pt modelId="{9997868C-D515-473A-9946-5AB55C720B60}" type="parTrans" cxnId="{458CC573-6B9C-4B5C-9415-B3CD60A7065D}">
      <dgm:prSet/>
      <dgm:spPr/>
      <dgm:t>
        <a:bodyPr/>
        <a:lstStyle/>
        <a:p>
          <a:endParaRPr lang="en-US"/>
        </a:p>
      </dgm:t>
    </dgm:pt>
    <dgm:pt modelId="{F0182633-FD53-4C01-B8A4-58561B954F9C}" type="sibTrans" cxnId="{458CC573-6B9C-4B5C-9415-B3CD60A7065D}">
      <dgm:prSet/>
      <dgm:spPr/>
      <dgm:t>
        <a:bodyPr/>
        <a:lstStyle/>
        <a:p>
          <a:endParaRPr lang="en-US"/>
        </a:p>
      </dgm:t>
    </dgm:pt>
    <dgm:pt modelId="{E9005172-BDA6-4FAF-B82E-3475B062B368}">
      <dgm:prSet/>
      <dgm:spPr>
        <a:solidFill>
          <a:schemeClr val="tx1">
            <a:lumMod val="75000"/>
            <a:lumOff val="25000"/>
          </a:schemeClr>
        </a:solidFill>
      </dgm:spPr>
      <dgm:t>
        <a:bodyPr/>
        <a:lstStyle/>
        <a:p>
          <a:r>
            <a:rPr lang="en-US" dirty="0"/>
            <a:t>Id</a:t>
          </a:r>
        </a:p>
      </dgm:t>
    </dgm:pt>
    <dgm:pt modelId="{498DE779-7901-4A72-A191-8F34B1251D70}" type="parTrans" cxnId="{D53EF9FE-A2B9-4444-B2CF-82FA5C385708}">
      <dgm:prSet/>
      <dgm:spPr/>
      <dgm:t>
        <a:bodyPr/>
        <a:lstStyle/>
        <a:p>
          <a:endParaRPr lang="en-US"/>
        </a:p>
      </dgm:t>
    </dgm:pt>
    <dgm:pt modelId="{E32E42D1-9FDE-4007-8037-A97B93A72803}" type="sibTrans" cxnId="{D53EF9FE-A2B9-4444-B2CF-82FA5C385708}">
      <dgm:prSet/>
      <dgm:spPr/>
      <dgm:t>
        <a:bodyPr/>
        <a:lstStyle/>
        <a:p>
          <a:endParaRPr lang="en-US"/>
        </a:p>
      </dgm:t>
    </dgm:pt>
    <dgm:pt modelId="{8D5856A7-0E55-4CF3-80D6-B76E8C38CE89}">
      <dgm:prSet/>
      <dgm:spPr>
        <a:solidFill>
          <a:schemeClr val="tx1">
            <a:lumMod val="75000"/>
            <a:lumOff val="25000"/>
          </a:schemeClr>
        </a:solidFill>
      </dgm:spPr>
      <dgm:t>
        <a:bodyPr/>
        <a:lstStyle/>
        <a:p>
          <a:r>
            <a:rPr lang="en-US"/>
            <a:t>degree</a:t>
          </a:r>
        </a:p>
      </dgm:t>
    </dgm:pt>
    <dgm:pt modelId="{86AED427-ADD2-4E29-8465-F83B740C6DE2}" type="parTrans" cxnId="{4A695626-6390-43BF-875D-A55CBE5B5209}">
      <dgm:prSet/>
      <dgm:spPr/>
      <dgm:t>
        <a:bodyPr/>
        <a:lstStyle/>
        <a:p>
          <a:endParaRPr lang="en-US"/>
        </a:p>
      </dgm:t>
    </dgm:pt>
    <dgm:pt modelId="{3DB4B75F-5451-4E37-840A-716E09822577}" type="sibTrans" cxnId="{4A695626-6390-43BF-875D-A55CBE5B5209}">
      <dgm:prSet/>
      <dgm:spPr/>
      <dgm:t>
        <a:bodyPr/>
        <a:lstStyle/>
        <a:p>
          <a:endParaRPr lang="en-US"/>
        </a:p>
      </dgm:t>
    </dgm:pt>
    <dgm:pt modelId="{B82D22AC-5304-4C75-B0E3-5F3DFBA64337}">
      <dgm:prSet/>
      <dgm:spPr>
        <a:solidFill>
          <a:schemeClr val="tx1">
            <a:lumMod val="75000"/>
            <a:lumOff val="25000"/>
          </a:schemeClr>
        </a:solidFill>
      </dgm:spPr>
      <dgm:t>
        <a:bodyPr/>
        <a:lstStyle/>
        <a:p>
          <a:r>
            <a:rPr lang="en-US"/>
            <a:t>d_name</a:t>
          </a:r>
        </a:p>
      </dgm:t>
    </dgm:pt>
    <dgm:pt modelId="{82669047-4CB4-46F4-9184-BA4ED936E9EE}" type="parTrans" cxnId="{D8B7761F-649B-45DE-9CE1-71331A0337FE}">
      <dgm:prSet/>
      <dgm:spPr/>
      <dgm:t>
        <a:bodyPr/>
        <a:lstStyle/>
        <a:p>
          <a:endParaRPr lang="en-US"/>
        </a:p>
      </dgm:t>
    </dgm:pt>
    <dgm:pt modelId="{D9A5EF79-F2F5-416F-AA27-117A4AA04E0F}" type="sibTrans" cxnId="{D8B7761F-649B-45DE-9CE1-71331A0337FE}">
      <dgm:prSet/>
      <dgm:spPr/>
      <dgm:t>
        <a:bodyPr/>
        <a:lstStyle/>
        <a:p>
          <a:endParaRPr lang="en-US"/>
        </a:p>
      </dgm:t>
    </dgm:pt>
    <dgm:pt modelId="{5A654828-B12E-4AB5-8F34-712247854B2E}">
      <dgm:prSet/>
      <dgm:spPr>
        <a:solidFill>
          <a:schemeClr val="tx1">
            <a:lumMod val="75000"/>
            <a:lumOff val="25000"/>
          </a:schemeClr>
        </a:solidFill>
      </dgm:spPr>
      <dgm:t>
        <a:bodyPr/>
        <a:lstStyle/>
        <a:p>
          <a:r>
            <a:rPr lang="en-US"/>
            <a:t>d_code</a:t>
          </a:r>
        </a:p>
      </dgm:t>
    </dgm:pt>
    <dgm:pt modelId="{743CAF57-B836-4839-B9BC-07D20A5CBC0B}" type="parTrans" cxnId="{6E309B9E-2162-477D-9170-600BCFF3ABA8}">
      <dgm:prSet/>
      <dgm:spPr/>
      <dgm:t>
        <a:bodyPr/>
        <a:lstStyle/>
        <a:p>
          <a:endParaRPr lang="en-US"/>
        </a:p>
      </dgm:t>
    </dgm:pt>
    <dgm:pt modelId="{0F0052CC-17CA-4D4C-90A0-4235733A3C1E}" type="sibTrans" cxnId="{6E309B9E-2162-477D-9170-600BCFF3ABA8}">
      <dgm:prSet/>
      <dgm:spPr/>
      <dgm:t>
        <a:bodyPr/>
        <a:lstStyle/>
        <a:p>
          <a:endParaRPr lang="en-US"/>
        </a:p>
      </dgm:t>
    </dgm:pt>
    <dgm:pt modelId="{68299AB8-0804-4D18-882F-64E1CE621A7E}">
      <dgm:prSet/>
      <dgm:spPr>
        <a:solidFill>
          <a:schemeClr val="tx1">
            <a:lumMod val="75000"/>
            <a:lumOff val="25000"/>
          </a:schemeClr>
        </a:solidFill>
      </dgm:spPr>
      <dgm:t>
        <a:bodyPr/>
        <a:lstStyle/>
        <a:p>
          <a:r>
            <a:rPr lang="en-US"/>
            <a:t>duration</a:t>
          </a:r>
        </a:p>
      </dgm:t>
    </dgm:pt>
    <dgm:pt modelId="{67A846FB-C8F1-40DA-9481-E00841C9A890}" type="parTrans" cxnId="{BB4E6683-4477-41E9-97B8-02685B7BA1F3}">
      <dgm:prSet/>
      <dgm:spPr/>
      <dgm:t>
        <a:bodyPr/>
        <a:lstStyle/>
        <a:p>
          <a:endParaRPr lang="en-US"/>
        </a:p>
      </dgm:t>
    </dgm:pt>
    <dgm:pt modelId="{B7DCB4C1-F4F2-44B0-BABE-53CBB44E9FCC}" type="sibTrans" cxnId="{BB4E6683-4477-41E9-97B8-02685B7BA1F3}">
      <dgm:prSet/>
      <dgm:spPr/>
      <dgm:t>
        <a:bodyPr/>
        <a:lstStyle/>
        <a:p>
          <a:endParaRPr lang="en-US"/>
        </a:p>
      </dgm:t>
    </dgm:pt>
    <dgm:pt modelId="{AFC0DDAC-A1A7-48D0-A995-1E3BCCB8E9D7}">
      <dgm:prSet/>
      <dgm:spPr>
        <a:solidFill>
          <a:schemeClr val="tx1">
            <a:lumMod val="75000"/>
            <a:lumOff val="25000"/>
          </a:schemeClr>
        </a:solidFill>
      </dgm:spPr>
      <dgm:t>
        <a:bodyPr/>
        <a:lstStyle/>
        <a:p>
          <a:r>
            <a:rPr lang="en-US"/>
            <a:t>fee</a:t>
          </a:r>
        </a:p>
      </dgm:t>
    </dgm:pt>
    <dgm:pt modelId="{3521208B-1C5E-4C1F-8DA3-946569AFDD9A}" type="parTrans" cxnId="{8C0FA3D3-52E6-4A5D-B895-20465688531E}">
      <dgm:prSet/>
      <dgm:spPr/>
      <dgm:t>
        <a:bodyPr/>
        <a:lstStyle/>
        <a:p>
          <a:endParaRPr lang="en-US"/>
        </a:p>
      </dgm:t>
    </dgm:pt>
    <dgm:pt modelId="{13FF35E8-7E60-4827-80D5-0C693D0E2B8E}" type="sibTrans" cxnId="{8C0FA3D3-52E6-4A5D-B895-20465688531E}">
      <dgm:prSet/>
      <dgm:spPr/>
      <dgm:t>
        <a:bodyPr/>
        <a:lstStyle/>
        <a:p>
          <a:endParaRPr lang="en-US"/>
        </a:p>
      </dgm:t>
    </dgm:pt>
    <dgm:pt modelId="{58C9B996-94C1-4516-BFBE-EA9E5D077EE4}">
      <dgm:prSet/>
      <dgm:spPr>
        <a:solidFill>
          <a:schemeClr val="tx1">
            <a:lumMod val="85000"/>
            <a:lumOff val="15000"/>
          </a:schemeClr>
        </a:solidFill>
      </dgm:spPr>
      <dgm:t>
        <a:bodyPr/>
        <a:lstStyle/>
        <a:p>
          <a:r>
            <a:rPr lang="en-US" dirty="0"/>
            <a:t>JOB OPENINGS</a:t>
          </a:r>
        </a:p>
      </dgm:t>
    </dgm:pt>
    <dgm:pt modelId="{26D90070-E1EE-451B-8AC9-E042E4580614}" type="parTrans" cxnId="{7C38871E-2C96-42A4-AB14-58BEEF4CFBAC}">
      <dgm:prSet/>
      <dgm:spPr/>
      <dgm:t>
        <a:bodyPr/>
        <a:lstStyle/>
        <a:p>
          <a:endParaRPr lang="en-US"/>
        </a:p>
      </dgm:t>
    </dgm:pt>
    <dgm:pt modelId="{BAD17C6F-8F92-433C-9348-D364D8EE53F2}" type="sibTrans" cxnId="{7C38871E-2C96-42A4-AB14-58BEEF4CFBAC}">
      <dgm:prSet/>
      <dgm:spPr/>
      <dgm:t>
        <a:bodyPr/>
        <a:lstStyle/>
        <a:p>
          <a:endParaRPr lang="en-US"/>
        </a:p>
      </dgm:t>
    </dgm:pt>
    <dgm:pt modelId="{BC81B206-55C2-4EE8-89B7-FBE3EACCAF20}">
      <dgm:prSet/>
      <dgm:spPr>
        <a:solidFill>
          <a:schemeClr val="tx1">
            <a:lumMod val="75000"/>
            <a:lumOff val="25000"/>
          </a:schemeClr>
        </a:solidFill>
      </dgm:spPr>
      <dgm:t>
        <a:bodyPr/>
        <a:lstStyle/>
        <a:p>
          <a:r>
            <a:rPr lang="en-US"/>
            <a:t>Id</a:t>
          </a:r>
        </a:p>
      </dgm:t>
    </dgm:pt>
    <dgm:pt modelId="{40940BDC-C4BD-43E0-A481-565C42A35B9A}" type="parTrans" cxnId="{B7969260-F188-4829-BADD-99D423847A0A}">
      <dgm:prSet/>
      <dgm:spPr/>
      <dgm:t>
        <a:bodyPr/>
        <a:lstStyle/>
        <a:p>
          <a:endParaRPr lang="en-US"/>
        </a:p>
      </dgm:t>
    </dgm:pt>
    <dgm:pt modelId="{5CF3DA29-5306-402F-8140-5BBF118B9C5C}" type="sibTrans" cxnId="{B7969260-F188-4829-BADD-99D423847A0A}">
      <dgm:prSet/>
      <dgm:spPr/>
      <dgm:t>
        <a:bodyPr/>
        <a:lstStyle/>
        <a:p>
          <a:endParaRPr lang="en-US"/>
        </a:p>
      </dgm:t>
    </dgm:pt>
    <dgm:pt modelId="{F0E08976-12DE-491E-9101-C12A90D2DBD5}">
      <dgm:prSet/>
      <dgm:spPr>
        <a:solidFill>
          <a:schemeClr val="tx1">
            <a:lumMod val="75000"/>
            <a:lumOff val="25000"/>
          </a:schemeClr>
        </a:solidFill>
      </dgm:spPr>
      <dgm:t>
        <a:bodyPr/>
        <a:lstStyle/>
        <a:p>
          <a:r>
            <a:rPr lang="en-US"/>
            <a:t>position</a:t>
          </a:r>
        </a:p>
      </dgm:t>
    </dgm:pt>
    <dgm:pt modelId="{81693954-705F-48EF-8390-57130B4CC95C}" type="parTrans" cxnId="{803C8AD3-057C-4680-B894-9DF90C5FA51C}">
      <dgm:prSet/>
      <dgm:spPr/>
      <dgm:t>
        <a:bodyPr/>
        <a:lstStyle/>
        <a:p>
          <a:endParaRPr lang="en-US"/>
        </a:p>
      </dgm:t>
    </dgm:pt>
    <dgm:pt modelId="{D5082631-00A8-4838-866F-934F954D44F1}" type="sibTrans" cxnId="{803C8AD3-057C-4680-B894-9DF90C5FA51C}">
      <dgm:prSet/>
      <dgm:spPr/>
      <dgm:t>
        <a:bodyPr/>
        <a:lstStyle/>
        <a:p>
          <a:endParaRPr lang="en-US"/>
        </a:p>
      </dgm:t>
    </dgm:pt>
    <dgm:pt modelId="{3181A8BB-6A2E-401C-AF15-68D213B83509}">
      <dgm:prSet/>
      <dgm:spPr>
        <a:solidFill>
          <a:schemeClr val="tx1">
            <a:lumMod val="75000"/>
            <a:lumOff val="25000"/>
          </a:schemeClr>
        </a:solidFill>
      </dgm:spPr>
      <dgm:t>
        <a:bodyPr/>
        <a:lstStyle/>
        <a:p>
          <a:r>
            <a:rPr lang="en-US"/>
            <a:t>qualification</a:t>
          </a:r>
        </a:p>
      </dgm:t>
    </dgm:pt>
    <dgm:pt modelId="{4E3146D1-A044-49D7-BB5D-758802AEC3D1}" type="parTrans" cxnId="{094FA4FC-9BE5-4D0B-A4B6-D2AB7F5B606B}">
      <dgm:prSet/>
      <dgm:spPr/>
      <dgm:t>
        <a:bodyPr/>
        <a:lstStyle/>
        <a:p>
          <a:endParaRPr lang="en-US"/>
        </a:p>
      </dgm:t>
    </dgm:pt>
    <dgm:pt modelId="{DB743043-1BA4-410B-ABC5-7D3E2AAD8B94}" type="sibTrans" cxnId="{094FA4FC-9BE5-4D0B-A4B6-D2AB7F5B606B}">
      <dgm:prSet/>
      <dgm:spPr/>
      <dgm:t>
        <a:bodyPr/>
        <a:lstStyle/>
        <a:p>
          <a:endParaRPr lang="en-US"/>
        </a:p>
      </dgm:t>
    </dgm:pt>
    <dgm:pt modelId="{EEA11FCE-4224-4FAB-817C-143B090D49AC}">
      <dgm:prSet/>
      <dgm:spPr>
        <a:solidFill>
          <a:schemeClr val="tx1">
            <a:lumMod val="75000"/>
            <a:lumOff val="25000"/>
          </a:schemeClr>
        </a:solidFill>
      </dgm:spPr>
      <dgm:t>
        <a:bodyPr/>
        <a:lstStyle/>
        <a:p>
          <a:r>
            <a:rPr lang="en-US"/>
            <a:t>experience</a:t>
          </a:r>
        </a:p>
      </dgm:t>
    </dgm:pt>
    <dgm:pt modelId="{5360D9A3-6EC9-46A1-A263-27DC4D0C37B2}" type="parTrans" cxnId="{A8E9126E-5C61-460C-B3A5-588D75443DE2}">
      <dgm:prSet/>
      <dgm:spPr/>
      <dgm:t>
        <a:bodyPr/>
        <a:lstStyle/>
        <a:p>
          <a:endParaRPr lang="en-US"/>
        </a:p>
      </dgm:t>
    </dgm:pt>
    <dgm:pt modelId="{FE309783-0B6C-4161-966C-E233A31BA49D}" type="sibTrans" cxnId="{A8E9126E-5C61-460C-B3A5-588D75443DE2}">
      <dgm:prSet/>
      <dgm:spPr/>
      <dgm:t>
        <a:bodyPr/>
        <a:lstStyle/>
        <a:p>
          <a:endParaRPr lang="en-US"/>
        </a:p>
      </dgm:t>
    </dgm:pt>
    <dgm:pt modelId="{63717086-8892-48BA-99AF-0B6903CC878A}">
      <dgm:prSet/>
      <dgm:spPr>
        <a:solidFill>
          <a:schemeClr val="tx1">
            <a:lumMod val="85000"/>
            <a:lumOff val="15000"/>
          </a:schemeClr>
        </a:solidFill>
      </dgm:spPr>
      <dgm:t>
        <a:bodyPr/>
        <a:lstStyle/>
        <a:p>
          <a:r>
            <a:rPr lang="en-US" dirty="0"/>
            <a:t>TRANSPORTATION</a:t>
          </a:r>
        </a:p>
      </dgm:t>
    </dgm:pt>
    <dgm:pt modelId="{5E3730A3-D6CA-4BEF-AE60-4B0D8DF6F66F}" type="parTrans" cxnId="{D75B6E7E-D583-4C0B-8BDB-A0639D1FB9C9}">
      <dgm:prSet/>
      <dgm:spPr/>
      <dgm:t>
        <a:bodyPr/>
        <a:lstStyle/>
        <a:p>
          <a:endParaRPr lang="en-US"/>
        </a:p>
      </dgm:t>
    </dgm:pt>
    <dgm:pt modelId="{B192DBED-EE8F-4ED6-9020-1088F10FB2AA}" type="sibTrans" cxnId="{D75B6E7E-D583-4C0B-8BDB-A0639D1FB9C9}">
      <dgm:prSet/>
      <dgm:spPr/>
      <dgm:t>
        <a:bodyPr/>
        <a:lstStyle/>
        <a:p>
          <a:endParaRPr lang="en-US"/>
        </a:p>
      </dgm:t>
    </dgm:pt>
    <dgm:pt modelId="{ED8B6821-A6B5-4823-8B30-62142E5A7628}">
      <dgm:prSet/>
      <dgm:spPr>
        <a:solidFill>
          <a:schemeClr val="tx1">
            <a:lumMod val="75000"/>
            <a:lumOff val="25000"/>
          </a:schemeClr>
        </a:solidFill>
      </dgm:spPr>
      <dgm:t>
        <a:bodyPr/>
        <a:lstStyle/>
        <a:p>
          <a:r>
            <a:rPr lang="en-US" dirty="0" err="1"/>
            <a:t>van_number</a:t>
          </a:r>
          <a:endParaRPr lang="en-US" dirty="0"/>
        </a:p>
      </dgm:t>
    </dgm:pt>
    <dgm:pt modelId="{28FC85DF-EEE2-40BA-BDD7-7AD789B7FED1}" type="parTrans" cxnId="{77E10843-CE29-465D-A752-5A6B54D894EC}">
      <dgm:prSet/>
      <dgm:spPr/>
      <dgm:t>
        <a:bodyPr/>
        <a:lstStyle/>
        <a:p>
          <a:endParaRPr lang="en-US"/>
        </a:p>
      </dgm:t>
    </dgm:pt>
    <dgm:pt modelId="{8762FA46-7F90-4D92-BD40-2E368F6C3DD4}" type="sibTrans" cxnId="{77E10843-CE29-465D-A752-5A6B54D894EC}">
      <dgm:prSet/>
      <dgm:spPr/>
      <dgm:t>
        <a:bodyPr/>
        <a:lstStyle/>
        <a:p>
          <a:endParaRPr lang="en-US"/>
        </a:p>
      </dgm:t>
    </dgm:pt>
    <dgm:pt modelId="{63DFB5C6-CB12-46D2-AA6B-828287532EA3}">
      <dgm:prSet/>
      <dgm:spPr>
        <a:solidFill>
          <a:schemeClr val="tx1">
            <a:lumMod val="75000"/>
            <a:lumOff val="25000"/>
          </a:schemeClr>
        </a:solidFill>
      </dgm:spPr>
      <dgm:t>
        <a:bodyPr/>
        <a:lstStyle/>
        <a:p>
          <a:r>
            <a:rPr lang="en-US" dirty="0"/>
            <a:t>places</a:t>
          </a:r>
        </a:p>
      </dgm:t>
    </dgm:pt>
    <dgm:pt modelId="{DF63FCEF-C8D0-4E7A-B649-AC28B669125D}" type="parTrans" cxnId="{4CCB4926-1D43-4FCC-8455-4C1D4A723B4D}">
      <dgm:prSet/>
      <dgm:spPr/>
      <dgm:t>
        <a:bodyPr/>
        <a:lstStyle/>
        <a:p>
          <a:endParaRPr lang="en-US"/>
        </a:p>
      </dgm:t>
    </dgm:pt>
    <dgm:pt modelId="{0E75A083-B9A9-4A5F-96B8-ECF36FF7E95A}" type="sibTrans" cxnId="{4CCB4926-1D43-4FCC-8455-4C1D4A723B4D}">
      <dgm:prSet/>
      <dgm:spPr/>
      <dgm:t>
        <a:bodyPr/>
        <a:lstStyle/>
        <a:p>
          <a:endParaRPr lang="en-US"/>
        </a:p>
      </dgm:t>
    </dgm:pt>
    <dgm:pt modelId="{437155D2-11FB-46FB-B37D-31285C523ADD}">
      <dgm:prSet/>
      <dgm:spPr>
        <a:solidFill>
          <a:schemeClr val="tx1">
            <a:lumMod val="75000"/>
            <a:lumOff val="25000"/>
          </a:schemeClr>
        </a:solidFill>
      </dgm:spPr>
      <dgm:t>
        <a:bodyPr/>
        <a:lstStyle/>
        <a:p>
          <a:r>
            <a:rPr lang="en-US" dirty="0" err="1"/>
            <a:t>morning_timings</a:t>
          </a:r>
          <a:endParaRPr lang="en-US" dirty="0"/>
        </a:p>
      </dgm:t>
    </dgm:pt>
    <dgm:pt modelId="{47BC3101-0552-4EEC-8EC9-F328C63BB7AA}" type="parTrans" cxnId="{1E5E6BB4-C9C0-4C92-B10C-C8D8DA4867E3}">
      <dgm:prSet/>
      <dgm:spPr/>
      <dgm:t>
        <a:bodyPr/>
        <a:lstStyle/>
        <a:p>
          <a:endParaRPr lang="en-US"/>
        </a:p>
      </dgm:t>
    </dgm:pt>
    <dgm:pt modelId="{154032E0-BC3A-44FC-98D6-243504860857}" type="sibTrans" cxnId="{1E5E6BB4-C9C0-4C92-B10C-C8D8DA4867E3}">
      <dgm:prSet/>
      <dgm:spPr/>
      <dgm:t>
        <a:bodyPr/>
        <a:lstStyle/>
        <a:p>
          <a:endParaRPr lang="en-US"/>
        </a:p>
      </dgm:t>
    </dgm:pt>
    <dgm:pt modelId="{0D6FFDEA-40B1-4DEF-BEB5-41E9DF062EAB}">
      <dgm:prSet/>
      <dgm:spPr>
        <a:solidFill>
          <a:schemeClr val="tx1">
            <a:lumMod val="75000"/>
            <a:lumOff val="25000"/>
          </a:schemeClr>
        </a:solidFill>
      </dgm:spPr>
      <dgm:t>
        <a:bodyPr/>
        <a:lstStyle/>
        <a:p>
          <a:r>
            <a:rPr lang="en-US" dirty="0" err="1"/>
            <a:t>evening_timings</a:t>
          </a:r>
          <a:endParaRPr lang="en-US" dirty="0"/>
        </a:p>
      </dgm:t>
    </dgm:pt>
    <dgm:pt modelId="{23355271-470D-45C1-8DCD-858CBECE9796}" type="parTrans" cxnId="{AFD55500-8DFE-4C52-8A29-65D125E60837}">
      <dgm:prSet/>
      <dgm:spPr/>
      <dgm:t>
        <a:bodyPr/>
        <a:lstStyle/>
        <a:p>
          <a:endParaRPr lang="en-US"/>
        </a:p>
      </dgm:t>
    </dgm:pt>
    <dgm:pt modelId="{785EDD0E-F752-4C61-B646-BC3733BB90B3}" type="sibTrans" cxnId="{AFD55500-8DFE-4C52-8A29-65D125E60837}">
      <dgm:prSet/>
      <dgm:spPr/>
      <dgm:t>
        <a:bodyPr/>
        <a:lstStyle/>
        <a:p>
          <a:endParaRPr lang="en-US"/>
        </a:p>
      </dgm:t>
    </dgm:pt>
    <dgm:pt modelId="{266E7C4E-C642-43F9-9304-B79103246EDA}">
      <dgm:prSet/>
      <dgm:spPr>
        <a:solidFill>
          <a:schemeClr val="tx1">
            <a:lumMod val="85000"/>
            <a:lumOff val="15000"/>
          </a:schemeClr>
        </a:solidFill>
      </dgm:spPr>
      <dgm:t>
        <a:bodyPr/>
        <a:lstStyle/>
        <a:p>
          <a:r>
            <a:rPr lang="en-US" dirty="0"/>
            <a:t>ADMISSIONS</a:t>
          </a:r>
        </a:p>
      </dgm:t>
    </dgm:pt>
    <dgm:pt modelId="{568C93EC-1FC1-4590-ADA6-DB88E46634F7}" type="parTrans" cxnId="{D2793B3A-8E17-4C5C-85F7-DBF502B93F79}">
      <dgm:prSet/>
      <dgm:spPr/>
      <dgm:t>
        <a:bodyPr/>
        <a:lstStyle/>
        <a:p>
          <a:endParaRPr lang="en-US"/>
        </a:p>
      </dgm:t>
    </dgm:pt>
    <dgm:pt modelId="{1AE33EFB-1752-46AE-8BD0-BBD9931F1AD4}" type="sibTrans" cxnId="{D2793B3A-8E17-4C5C-85F7-DBF502B93F79}">
      <dgm:prSet/>
      <dgm:spPr/>
      <dgm:t>
        <a:bodyPr/>
        <a:lstStyle/>
        <a:p>
          <a:endParaRPr lang="en-US"/>
        </a:p>
      </dgm:t>
    </dgm:pt>
    <dgm:pt modelId="{A9E38105-F1E4-4530-92B3-FFA5EA6162B7}">
      <dgm:prSet/>
      <dgm:spPr>
        <a:solidFill>
          <a:schemeClr val="tx1">
            <a:lumMod val="75000"/>
            <a:lumOff val="25000"/>
          </a:schemeClr>
        </a:solidFill>
      </dgm:spPr>
      <dgm:t>
        <a:bodyPr/>
        <a:lstStyle/>
        <a:p>
          <a:r>
            <a:rPr lang="en-US" dirty="0" err="1"/>
            <a:t>a_id</a:t>
          </a:r>
          <a:endParaRPr lang="en-US" dirty="0"/>
        </a:p>
      </dgm:t>
    </dgm:pt>
    <dgm:pt modelId="{A762F613-FAF8-4EDD-92E7-7A4E7F02613F}" type="parTrans" cxnId="{EF030B9B-958E-41EF-8BFA-C37C8FAD8DB9}">
      <dgm:prSet/>
      <dgm:spPr/>
      <dgm:t>
        <a:bodyPr/>
        <a:lstStyle/>
        <a:p>
          <a:endParaRPr lang="en-US"/>
        </a:p>
      </dgm:t>
    </dgm:pt>
    <dgm:pt modelId="{9D0C2040-20CB-49F7-B8BD-80684D6C808B}" type="sibTrans" cxnId="{EF030B9B-958E-41EF-8BFA-C37C8FAD8DB9}">
      <dgm:prSet/>
      <dgm:spPr/>
      <dgm:t>
        <a:bodyPr/>
        <a:lstStyle/>
        <a:p>
          <a:endParaRPr lang="en-US"/>
        </a:p>
      </dgm:t>
    </dgm:pt>
    <dgm:pt modelId="{7618C62B-9B06-4B51-9A1F-1AC9F2E75E61}">
      <dgm:prSet/>
      <dgm:spPr>
        <a:solidFill>
          <a:schemeClr val="tx1">
            <a:lumMod val="75000"/>
            <a:lumOff val="25000"/>
          </a:schemeClr>
        </a:solidFill>
      </dgm:spPr>
      <dgm:t>
        <a:bodyPr/>
        <a:lstStyle/>
        <a:p>
          <a:r>
            <a:rPr lang="en-US"/>
            <a:t>s_name</a:t>
          </a:r>
        </a:p>
      </dgm:t>
    </dgm:pt>
    <dgm:pt modelId="{199B478F-3283-4A5A-BBCB-3B403D0CA3EC}" type="parTrans" cxnId="{56A293C6-CE84-440A-AE56-9EF3C67307BE}">
      <dgm:prSet/>
      <dgm:spPr/>
      <dgm:t>
        <a:bodyPr/>
        <a:lstStyle/>
        <a:p>
          <a:endParaRPr lang="en-US"/>
        </a:p>
      </dgm:t>
    </dgm:pt>
    <dgm:pt modelId="{83952062-6CF4-4EDD-9E16-7B34598C07F8}" type="sibTrans" cxnId="{56A293C6-CE84-440A-AE56-9EF3C67307BE}">
      <dgm:prSet/>
      <dgm:spPr/>
      <dgm:t>
        <a:bodyPr/>
        <a:lstStyle/>
        <a:p>
          <a:endParaRPr lang="en-US"/>
        </a:p>
      </dgm:t>
    </dgm:pt>
    <dgm:pt modelId="{C77A4BA3-ACF2-4C06-B44E-325F93C74180}">
      <dgm:prSet/>
      <dgm:spPr>
        <a:solidFill>
          <a:schemeClr val="tx1">
            <a:lumMod val="75000"/>
            <a:lumOff val="25000"/>
          </a:schemeClr>
        </a:solidFill>
      </dgm:spPr>
      <dgm:t>
        <a:bodyPr/>
        <a:lstStyle/>
        <a:p>
          <a:r>
            <a:rPr lang="en-US"/>
            <a:t>mobile_number</a:t>
          </a:r>
        </a:p>
      </dgm:t>
    </dgm:pt>
    <dgm:pt modelId="{36725BBE-63A7-4E6E-8DF5-E1EF27021971}" type="parTrans" cxnId="{08B4C52B-ACCA-4830-87D1-D62868358462}">
      <dgm:prSet/>
      <dgm:spPr/>
      <dgm:t>
        <a:bodyPr/>
        <a:lstStyle/>
        <a:p>
          <a:endParaRPr lang="en-US"/>
        </a:p>
      </dgm:t>
    </dgm:pt>
    <dgm:pt modelId="{83E9C5C7-35E9-41AC-ACB2-C9F96578EB3A}" type="sibTrans" cxnId="{08B4C52B-ACCA-4830-87D1-D62868358462}">
      <dgm:prSet/>
      <dgm:spPr/>
      <dgm:t>
        <a:bodyPr/>
        <a:lstStyle/>
        <a:p>
          <a:endParaRPr lang="en-US"/>
        </a:p>
      </dgm:t>
    </dgm:pt>
    <dgm:pt modelId="{9B0725C7-367B-4DC8-A043-69EF014A4FFC}">
      <dgm:prSet/>
      <dgm:spPr>
        <a:solidFill>
          <a:schemeClr val="tx1">
            <a:lumMod val="75000"/>
            <a:lumOff val="25000"/>
          </a:schemeClr>
        </a:solidFill>
      </dgm:spPr>
      <dgm:t>
        <a:bodyPr/>
        <a:lstStyle/>
        <a:p>
          <a:r>
            <a:rPr lang="en-US"/>
            <a:t>mail_id</a:t>
          </a:r>
        </a:p>
      </dgm:t>
    </dgm:pt>
    <dgm:pt modelId="{D941571C-C6DA-4DCF-8B0D-8D2F8169ED0B}" type="parTrans" cxnId="{23DD8E3D-1D3B-4367-A634-71AD3FCB0CCE}">
      <dgm:prSet/>
      <dgm:spPr/>
      <dgm:t>
        <a:bodyPr/>
        <a:lstStyle/>
        <a:p>
          <a:endParaRPr lang="en-US"/>
        </a:p>
      </dgm:t>
    </dgm:pt>
    <dgm:pt modelId="{3BEA2653-2310-4752-8A44-3E9AC5D735A5}" type="sibTrans" cxnId="{23DD8E3D-1D3B-4367-A634-71AD3FCB0CCE}">
      <dgm:prSet/>
      <dgm:spPr/>
      <dgm:t>
        <a:bodyPr/>
        <a:lstStyle/>
        <a:p>
          <a:endParaRPr lang="en-US"/>
        </a:p>
      </dgm:t>
    </dgm:pt>
    <dgm:pt modelId="{97F18CCC-F001-48B9-8AB6-0CB2B08AB56B}">
      <dgm:prSet/>
      <dgm:spPr>
        <a:solidFill>
          <a:schemeClr val="tx1">
            <a:lumMod val="75000"/>
            <a:lumOff val="25000"/>
          </a:schemeClr>
        </a:solidFill>
      </dgm:spPr>
      <dgm:t>
        <a:bodyPr/>
        <a:lstStyle/>
        <a:p>
          <a:r>
            <a:rPr lang="en-US"/>
            <a:t>course_enrolled</a:t>
          </a:r>
        </a:p>
      </dgm:t>
    </dgm:pt>
    <dgm:pt modelId="{DE8FB396-FC1B-427A-8335-2FF637653754}" type="parTrans" cxnId="{45E54C68-5572-498A-B78F-EDD8B2A4794D}">
      <dgm:prSet/>
      <dgm:spPr/>
      <dgm:t>
        <a:bodyPr/>
        <a:lstStyle/>
        <a:p>
          <a:endParaRPr lang="en-US"/>
        </a:p>
      </dgm:t>
    </dgm:pt>
    <dgm:pt modelId="{52242449-54E1-4B61-BEE4-7CE9CA3C5F9E}" type="sibTrans" cxnId="{45E54C68-5572-498A-B78F-EDD8B2A4794D}">
      <dgm:prSet/>
      <dgm:spPr/>
      <dgm:t>
        <a:bodyPr/>
        <a:lstStyle/>
        <a:p>
          <a:endParaRPr lang="en-US"/>
        </a:p>
      </dgm:t>
    </dgm:pt>
    <dgm:pt modelId="{E2E255CE-2D69-432D-AE70-846B45C5D54A}">
      <dgm:prSet/>
      <dgm:spPr>
        <a:solidFill>
          <a:schemeClr val="tx1">
            <a:lumMod val="75000"/>
            <a:lumOff val="25000"/>
          </a:schemeClr>
        </a:solidFill>
      </dgm:spPr>
      <dgm:t>
        <a:bodyPr/>
        <a:lstStyle/>
        <a:p>
          <a:r>
            <a:rPr lang="en-US"/>
            <a:t>admission_date</a:t>
          </a:r>
        </a:p>
      </dgm:t>
    </dgm:pt>
    <dgm:pt modelId="{12BC8504-FC9D-46DC-B2C0-7A48603D5150}" type="parTrans" cxnId="{FC63EB33-6678-46F1-BD2D-DF28E8F800AA}">
      <dgm:prSet/>
      <dgm:spPr/>
      <dgm:t>
        <a:bodyPr/>
        <a:lstStyle/>
        <a:p>
          <a:endParaRPr lang="en-US"/>
        </a:p>
      </dgm:t>
    </dgm:pt>
    <dgm:pt modelId="{F30EB9A0-EC9F-41FB-A3A9-5D0C6653CFEA}" type="sibTrans" cxnId="{FC63EB33-6678-46F1-BD2D-DF28E8F800AA}">
      <dgm:prSet/>
      <dgm:spPr/>
      <dgm:t>
        <a:bodyPr/>
        <a:lstStyle/>
        <a:p>
          <a:endParaRPr lang="en-US"/>
        </a:p>
      </dgm:t>
    </dgm:pt>
    <dgm:pt modelId="{F62242DF-A20F-44A9-A4DC-69CDED3CC60A}">
      <dgm:prSet/>
      <dgm:spPr>
        <a:solidFill>
          <a:schemeClr val="tx1">
            <a:lumMod val="75000"/>
            <a:lumOff val="25000"/>
          </a:schemeClr>
        </a:solidFill>
      </dgm:spPr>
      <dgm:t>
        <a:bodyPr/>
        <a:lstStyle/>
        <a:p>
          <a:r>
            <a:rPr lang="en-US"/>
            <a:t>admission_time</a:t>
          </a:r>
        </a:p>
      </dgm:t>
    </dgm:pt>
    <dgm:pt modelId="{5721BB3A-6381-40FE-8B93-0B535295BDD5}" type="parTrans" cxnId="{ADFBADE3-E217-43D3-B191-F8863436D97C}">
      <dgm:prSet/>
      <dgm:spPr/>
      <dgm:t>
        <a:bodyPr/>
        <a:lstStyle/>
        <a:p>
          <a:endParaRPr lang="en-US"/>
        </a:p>
      </dgm:t>
    </dgm:pt>
    <dgm:pt modelId="{616B7F44-92E4-4BAF-A0D4-D18042C23127}" type="sibTrans" cxnId="{ADFBADE3-E217-43D3-B191-F8863436D97C}">
      <dgm:prSet/>
      <dgm:spPr/>
      <dgm:t>
        <a:bodyPr/>
        <a:lstStyle/>
        <a:p>
          <a:endParaRPr lang="en-US"/>
        </a:p>
      </dgm:t>
    </dgm:pt>
    <dgm:pt modelId="{10FFC772-1B98-4990-9A64-6F6A2298CF29}">
      <dgm:prSet/>
      <dgm:spPr>
        <a:solidFill>
          <a:schemeClr val="tx1">
            <a:lumMod val="75000"/>
            <a:lumOff val="25000"/>
          </a:schemeClr>
        </a:solidFill>
      </dgm:spPr>
      <dgm:t>
        <a:bodyPr/>
        <a:lstStyle/>
        <a:p>
          <a:r>
            <a:rPr lang="en-US" dirty="0" err="1"/>
            <a:t>entreance_rank</a:t>
          </a:r>
          <a:r>
            <a:rPr lang="en-US" dirty="0"/>
            <a:t>	</a:t>
          </a:r>
        </a:p>
      </dgm:t>
    </dgm:pt>
    <dgm:pt modelId="{5F476E91-2F08-455A-8AF5-38473BF4C3B1}" type="parTrans" cxnId="{CEFEB73B-5E0C-4B27-B7C7-DFD8D500D1E7}">
      <dgm:prSet/>
      <dgm:spPr/>
      <dgm:t>
        <a:bodyPr/>
        <a:lstStyle/>
        <a:p>
          <a:endParaRPr lang="en-US"/>
        </a:p>
      </dgm:t>
    </dgm:pt>
    <dgm:pt modelId="{4EB58127-70CA-439A-8B6E-9AF4D0DAE088}" type="sibTrans" cxnId="{CEFEB73B-5E0C-4B27-B7C7-DFD8D500D1E7}">
      <dgm:prSet/>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 modelId="{6497B8EC-070C-4BAD-B2C3-255D976FCC7A}" type="pres">
      <dgm:prSet presAssocID="{95ADED1E-29B7-4CAB-B595-A5BF8CB211FA}" presName="hierRoot1" presStyleCnt="0">
        <dgm:presLayoutVars>
          <dgm:hierBranch val="init"/>
        </dgm:presLayoutVars>
      </dgm:prSet>
      <dgm:spPr/>
    </dgm:pt>
    <dgm:pt modelId="{DC6F5D18-9727-4681-B289-A00028630AF6}" type="pres">
      <dgm:prSet presAssocID="{95ADED1E-29B7-4CAB-B595-A5BF8CB211FA}" presName="rootComposite1" presStyleCnt="0"/>
      <dgm:spPr/>
    </dgm:pt>
    <dgm:pt modelId="{D6F1A5C8-EAEC-4D71-9766-FFF8274C2B33}" type="pres">
      <dgm:prSet presAssocID="{95ADED1E-29B7-4CAB-B595-A5BF8CB211FA}" presName="rootText1" presStyleLbl="node0" presStyleIdx="0" presStyleCnt="1" custScaleX="410019" custLinFactNeighborY="-46008">
        <dgm:presLayoutVars>
          <dgm:chPref val="3"/>
        </dgm:presLayoutVars>
      </dgm:prSet>
      <dgm:spPr/>
    </dgm:pt>
    <dgm:pt modelId="{F2D54357-F5C0-4056-BE48-90B474422FDE}" type="pres">
      <dgm:prSet presAssocID="{95ADED1E-29B7-4CAB-B595-A5BF8CB211FA}" presName="rootConnector1" presStyleLbl="node1" presStyleIdx="0" presStyleCnt="0"/>
      <dgm:spPr/>
    </dgm:pt>
    <dgm:pt modelId="{895EF11B-A581-4FD0-9EE0-1B8986D8CEC2}" type="pres">
      <dgm:prSet presAssocID="{95ADED1E-29B7-4CAB-B595-A5BF8CB211FA}" presName="hierChild2" presStyleCnt="0"/>
      <dgm:spPr/>
    </dgm:pt>
    <dgm:pt modelId="{AF4218D5-04D2-44B0-B910-5420A3FCD3EF}" type="pres">
      <dgm:prSet presAssocID="{A2A1574A-4C33-40B8-AD34-12A158ED2841}" presName="Name37" presStyleLbl="parChTrans1D2" presStyleIdx="0" presStyleCnt="7"/>
      <dgm:spPr/>
    </dgm:pt>
    <dgm:pt modelId="{FC688E59-C117-4750-922D-07B2B4A00DAB}" type="pres">
      <dgm:prSet presAssocID="{2172A8F3-855B-48C1-98D2-534D4B9E33F6}" presName="hierRoot2" presStyleCnt="0">
        <dgm:presLayoutVars>
          <dgm:hierBranch val="init"/>
        </dgm:presLayoutVars>
      </dgm:prSet>
      <dgm:spPr/>
    </dgm:pt>
    <dgm:pt modelId="{13298C21-9A2C-4DCD-80F0-075AB475C184}" type="pres">
      <dgm:prSet presAssocID="{2172A8F3-855B-48C1-98D2-534D4B9E33F6}" presName="rootComposite" presStyleCnt="0"/>
      <dgm:spPr/>
    </dgm:pt>
    <dgm:pt modelId="{F6AF29F1-EF06-4C93-9933-748EC04BEA57}" type="pres">
      <dgm:prSet presAssocID="{2172A8F3-855B-48C1-98D2-534D4B9E33F6}" presName="rootText" presStyleLbl="node2" presStyleIdx="0" presStyleCnt="7" custScaleX="159934" custScaleY="157064">
        <dgm:presLayoutVars>
          <dgm:chPref val="3"/>
        </dgm:presLayoutVars>
      </dgm:prSet>
      <dgm:spPr/>
    </dgm:pt>
    <dgm:pt modelId="{1A50C9F1-AE6D-45AF-8ADC-99221EABE96D}" type="pres">
      <dgm:prSet presAssocID="{2172A8F3-855B-48C1-98D2-534D4B9E33F6}" presName="rootConnector" presStyleLbl="node2" presStyleIdx="0" presStyleCnt="7"/>
      <dgm:spPr/>
    </dgm:pt>
    <dgm:pt modelId="{CDABF246-2C3C-4E4B-9CC8-5E876A6F2DD6}" type="pres">
      <dgm:prSet presAssocID="{2172A8F3-855B-48C1-98D2-534D4B9E33F6}" presName="hierChild4" presStyleCnt="0"/>
      <dgm:spPr/>
    </dgm:pt>
    <dgm:pt modelId="{B47E765D-423F-4B33-B175-3DF980965B59}" type="pres">
      <dgm:prSet presAssocID="{CA7544C8-8233-4D01-9C5E-4DE0FA899FCF}" presName="Name37" presStyleLbl="parChTrans1D3" presStyleIdx="0" presStyleCnt="45"/>
      <dgm:spPr/>
    </dgm:pt>
    <dgm:pt modelId="{4C6C6609-C77A-4562-9087-7CD0BF838D9D}" type="pres">
      <dgm:prSet presAssocID="{6816E638-43F0-482D-BA2C-42B81BEFDD83}" presName="hierRoot2" presStyleCnt="0">
        <dgm:presLayoutVars>
          <dgm:hierBranch val="init"/>
        </dgm:presLayoutVars>
      </dgm:prSet>
      <dgm:spPr/>
    </dgm:pt>
    <dgm:pt modelId="{F40C52C1-A8DF-4525-928D-DFD2CCBC210C}" type="pres">
      <dgm:prSet presAssocID="{6816E638-43F0-482D-BA2C-42B81BEFDD83}" presName="rootComposite" presStyleCnt="0"/>
      <dgm:spPr/>
    </dgm:pt>
    <dgm:pt modelId="{47AB055A-3E34-4075-91B8-54E9CCE341A4}" type="pres">
      <dgm:prSet presAssocID="{6816E638-43F0-482D-BA2C-42B81BEFDD83}" presName="rootText" presStyleLbl="node3" presStyleIdx="0" presStyleCnt="45">
        <dgm:presLayoutVars>
          <dgm:chPref val="3"/>
        </dgm:presLayoutVars>
      </dgm:prSet>
      <dgm:spPr/>
    </dgm:pt>
    <dgm:pt modelId="{D6EAD669-C7D4-4670-888D-1171FD7D9316}" type="pres">
      <dgm:prSet presAssocID="{6816E638-43F0-482D-BA2C-42B81BEFDD83}" presName="rootConnector" presStyleLbl="node3" presStyleIdx="0" presStyleCnt="45"/>
      <dgm:spPr/>
    </dgm:pt>
    <dgm:pt modelId="{096E783B-AD92-4DC7-B8DF-DA4058E95470}" type="pres">
      <dgm:prSet presAssocID="{6816E638-43F0-482D-BA2C-42B81BEFDD83}" presName="hierChild4" presStyleCnt="0"/>
      <dgm:spPr/>
    </dgm:pt>
    <dgm:pt modelId="{5C06D40F-53E9-4BA2-A9D2-9E59B314799E}" type="pres">
      <dgm:prSet presAssocID="{6816E638-43F0-482D-BA2C-42B81BEFDD83}" presName="hierChild5" presStyleCnt="0"/>
      <dgm:spPr/>
    </dgm:pt>
    <dgm:pt modelId="{B791384F-F822-43C7-BFE5-E41631E5024A}" type="pres">
      <dgm:prSet presAssocID="{6E512E1C-DAED-4A94-BA13-04CFD95773E4}" presName="Name37" presStyleLbl="parChTrans1D3" presStyleIdx="1" presStyleCnt="45"/>
      <dgm:spPr/>
    </dgm:pt>
    <dgm:pt modelId="{0BF1FB7C-4A2B-4D1C-BBCD-E74CFD85457B}" type="pres">
      <dgm:prSet presAssocID="{642BB2AD-4494-4C15-BED0-77C7D48E8A22}" presName="hierRoot2" presStyleCnt="0">
        <dgm:presLayoutVars>
          <dgm:hierBranch val="init"/>
        </dgm:presLayoutVars>
      </dgm:prSet>
      <dgm:spPr/>
    </dgm:pt>
    <dgm:pt modelId="{BE5DE650-8135-43A8-AF95-74F221CED8B7}" type="pres">
      <dgm:prSet presAssocID="{642BB2AD-4494-4C15-BED0-77C7D48E8A22}" presName="rootComposite" presStyleCnt="0"/>
      <dgm:spPr/>
    </dgm:pt>
    <dgm:pt modelId="{DDB2C1BD-B08C-492F-8B58-14D5E32A45AA}" type="pres">
      <dgm:prSet presAssocID="{642BB2AD-4494-4C15-BED0-77C7D48E8A22}" presName="rootText" presStyleLbl="node3" presStyleIdx="1" presStyleCnt="45">
        <dgm:presLayoutVars>
          <dgm:chPref val="3"/>
        </dgm:presLayoutVars>
      </dgm:prSet>
      <dgm:spPr/>
    </dgm:pt>
    <dgm:pt modelId="{3AAEE030-4C39-4F31-92D4-F7D5B0B0CB08}" type="pres">
      <dgm:prSet presAssocID="{642BB2AD-4494-4C15-BED0-77C7D48E8A22}" presName="rootConnector" presStyleLbl="node3" presStyleIdx="1" presStyleCnt="45"/>
      <dgm:spPr/>
    </dgm:pt>
    <dgm:pt modelId="{B6C77E31-BB44-4B20-909C-574BE533EC50}" type="pres">
      <dgm:prSet presAssocID="{642BB2AD-4494-4C15-BED0-77C7D48E8A22}" presName="hierChild4" presStyleCnt="0"/>
      <dgm:spPr/>
    </dgm:pt>
    <dgm:pt modelId="{A7AD1056-9A62-4588-8A44-7EF7DC58B937}" type="pres">
      <dgm:prSet presAssocID="{642BB2AD-4494-4C15-BED0-77C7D48E8A22}" presName="hierChild5" presStyleCnt="0"/>
      <dgm:spPr/>
    </dgm:pt>
    <dgm:pt modelId="{D0A29D05-16D4-4F24-B495-C32D5B54E76A}" type="pres">
      <dgm:prSet presAssocID="{4F97EDBD-5529-42CD-A01A-F3CC1D9E5072}" presName="Name37" presStyleLbl="parChTrans1D3" presStyleIdx="2" presStyleCnt="45"/>
      <dgm:spPr/>
    </dgm:pt>
    <dgm:pt modelId="{2B33DCA2-C50D-4762-A5FA-38B21228E7B4}" type="pres">
      <dgm:prSet presAssocID="{B002D64C-C2EB-46F0-A98C-4054AE9682D4}" presName="hierRoot2" presStyleCnt="0">
        <dgm:presLayoutVars>
          <dgm:hierBranch val="init"/>
        </dgm:presLayoutVars>
      </dgm:prSet>
      <dgm:spPr/>
    </dgm:pt>
    <dgm:pt modelId="{BA9B16EF-5EA9-4690-9A83-196FF8F4BF9C}" type="pres">
      <dgm:prSet presAssocID="{B002D64C-C2EB-46F0-A98C-4054AE9682D4}" presName="rootComposite" presStyleCnt="0"/>
      <dgm:spPr/>
    </dgm:pt>
    <dgm:pt modelId="{6A1D01D6-A62F-43ED-9DE3-7BFED8B287FE}" type="pres">
      <dgm:prSet presAssocID="{B002D64C-C2EB-46F0-A98C-4054AE9682D4}" presName="rootText" presStyleLbl="node3" presStyleIdx="2" presStyleCnt="45">
        <dgm:presLayoutVars>
          <dgm:chPref val="3"/>
        </dgm:presLayoutVars>
      </dgm:prSet>
      <dgm:spPr/>
    </dgm:pt>
    <dgm:pt modelId="{9553E5C9-D48D-460E-9C5B-2035BFEEFDB2}" type="pres">
      <dgm:prSet presAssocID="{B002D64C-C2EB-46F0-A98C-4054AE9682D4}" presName="rootConnector" presStyleLbl="node3" presStyleIdx="2" presStyleCnt="45"/>
      <dgm:spPr/>
    </dgm:pt>
    <dgm:pt modelId="{B76FC855-E7E4-4520-B015-B321646DBD26}" type="pres">
      <dgm:prSet presAssocID="{B002D64C-C2EB-46F0-A98C-4054AE9682D4}" presName="hierChild4" presStyleCnt="0"/>
      <dgm:spPr/>
    </dgm:pt>
    <dgm:pt modelId="{6CE0AE0E-F30F-4617-984C-3E5D562DACB2}" type="pres">
      <dgm:prSet presAssocID="{B002D64C-C2EB-46F0-A98C-4054AE9682D4}" presName="hierChild5" presStyleCnt="0"/>
      <dgm:spPr/>
    </dgm:pt>
    <dgm:pt modelId="{255CC37A-3BCB-4B53-9C99-777C55608915}" type="pres">
      <dgm:prSet presAssocID="{DEF6C4B5-5367-420D-B5CE-5FFDB1FD8DD8}" presName="Name37" presStyleLbl="parChTrans1D3" presStyleIdx="3" presStyleCnt="45"/>
      <dgm:spPr/>
    </dgm:pt>
    <dgm:pt modelId="{5D84698E-A22D-411F-A920-0833613094CF}" type="pres">
      <dgm:prSet presAssocID="{BCE23755-8DD9-433E-AAB1-19562B607FE1}" presName="hierRoot2" presStyleCnt="0">
        <dgm:presLayoutVars>
          <dgm:hierBranch val="init"/>
        </dgm:presLayoutVars>
      </dgm:prSet>
      <dgm:spPr/>
    </dgm:pt>
    <dgm:pt modelId="{AE4775AC-7C27-49C0-8526-9DC8447B032A}" type="pres">
      <dgm:prSet presAssocID="{BCE23755-8DD9-433E-AAB1-19562B607FE1}" presName="rootComposite" presStyleCnt="0"/>
      <dgm:spPr/>
    </dgm:pt>
    <dgm:pt modelId="{AF390128-8F33-4F32-9C01-8AE709DC57AC}" type="pres">
      <dgm:prSet presAssocID="{BCE23755-8DD9-433E-AAB1-19562B607FE1}" presName="rootText" presStyleLbl="node3" presStyleIdx="3" presStyleCnt="45">
        <dgm:presLayoutVars>
          <dgm:chPref val="3"/>
        </dgm:presLayoutVars>
      </dgm:prSet>
      <dgm:spPr/>
    </dgm:pt>
    <dgm:pt modelId="{2D2847EB-D871-4157-A75C-2B49BAC7B783}" type="pres">
      <dgm:prSet presAssocID="{BCE23755-8DD9-433E-AAB1-19562B607FE1}" presName="rootConnector" presStyleLbl="node3" presStyleIdx="3" presStyleCnt="45"/>
      <dgm:spPr/>
    </dgm:pt>
    <dgm:pt modelId="{296B76CD-BE75-484E-8DE2-542FCE4B90C7}" type="pres">
      <dgm:prSet presAssocID="{BCE23755-8DD9-433E-AAB1-19562B607FE1}" presName="hierChild4" presStyleCnt="0"/>
      <dgm:spPr/>
    </dgm:pt>
    <dgm:pt modelId="{460F1222-2F9C-4FAA-9402-D0B586ADD75B}" type="pres">
      <dgm:prSet presAssocID="{BCE23755-8DD9-433E-AAB1-19562B607FE1}" presName="hierChild5" presStyleCnt="0"/>
      <dgm:spPr/>
    </dgm:pt>
    <dgm:pt modelId="{61B09B59-026C-4308-8946-8B1353404B63}" type="pres">
      <dgm:prSet presAssocID="{BB58FC55-8211-4BEE-80DD-C674682C2390}" presName="Name37" presStyleLbl="parChTrans1D3" presStyleIdx="4" presStyleCnt="45"/>
      <dgm:spPr/>
    </dgm:pt>
    <dgm:pt modelId="{9835D118-3B22-4556-874C-E791E60D944C}" type="pres">
      <dgm:prSet presAssocID="{17162C82-9165-4091-90AF-637A1200DD95}" presName="hierRoot2" presStyleCnt="0">
        <dgm:presLayoutVars>
          <dgm:hierBranch val="init"/>
        </dgm:presLayoutVars>
      </dgm:prSet>
      <dgm:spPr/>
    </dgm:pt>
    <dgm:pt modelId="{55DD5D45-C5EB-417F-B8C0-79B1B3F1C851}" type="pres">
      <dgm:prSet presAssocID="{17162C82-9165-4091-90AF-637A1200DD95}" presName="rootComposite" presStyleCnt="0"/>
      <dgm:spPr/>
    </dgm:pt>
    <dgm:pt modelId="{5F424593-67D2-4E7C-8D11-AD0DFA503894}" type="pres">
      <dgm:prSet presAssocID="{17162C82-9165-4091-90AF-637A1200DD95}" presName="rootText" presStyleLbl="node3" presStyleIdx="4" presStyleCnt="45">
        <dgm:presLayoutVars>
          <dgm:chPref val="3"/>
        </dgm:presLayoutVars>
      </dgm:prSet>
      <dgm:spPr/>
    </dgm:pt>
    <dgm:pt modelId="{F5A25FBF-5C60-4BA6-9BE5-F059DB3A93B6}" type="pres">
      <dgm:prSet presAssocID="{17162C82-9165-4091-90AF-637A1200DD95}" presName="rootConnector" presStyleLbl="node3" presStyleIdx="4" presStyleCnt="45"/>
      <dgm:spPr/>
    </dgm:pt>
    <dgm:pt modelId="{C82B7336-D8C1-4AD5-A724-F5491A8A60B0}" type="pres">
      <dgm:prSet presAssocID="{17162C82-9165-4091-90AF-637A1200DD95}" presName="hierChild4" presStyleCnt="0"/>
      <dgm:spPr/>
    </dgm:pt>
    <dgm:pt modelId="{0171BD4A-4221-4BAB-A38D-3DB043763D4D}" type="pres">
      <dgm:prSet presAssocID="{17162C82-9165-4091-90AF-637A1200DD95}" presName="hierChild5" presStyleCnt="0"/>
      <dgm:spPr/>
    </dgm:pt>
    <dgm:pt modelId="{FC1FBA7A-716C-4C3A-BAF2-9F25B4102F6F}" type="pres">
      <dgm:prSet presAssocID="{614341A8-C135-422E-9BE9-309F81230B41}" presName="Name37" presStyleLbl="parChTrans1D3" presStyleIdx="5" presStyleCnt="45"/>
      <dgm:spPr/>
    </dgm:pt>
    <dgm:pt modelId="{8F6AAC58-ED1B-47E4-BD59-8DAFF26A763D}" type="pres">
      <dgm:prSet presAssocID="{72F37FA6-2F72-4753-88C8-9F1C670EA68A}" presName="hierRoot2" presStyleCnt="0">
        <dgm:presLayoutVars>
          <dgm:hierBranch val="init"/>
        </dgm:presLayoutVars>
      </dgm:prSet>
      <dgm:spPr/>
    </dgm:pt>
    <dgm:pt modelId="{9B3E7B31-E0BA-4DCD-BB68-C2D5FD833D7D}" type="pres">
      <dgm:prSet presAssocID="{72F37FA6-2F72-4753-88C8-9F1C670EA68A}" presName="rootComposite" presStyleCnt="0"/>
      <dgm:spPr/>
    </dgm:pt>
    <dgm:pt modelId="{EDE6DF48-5F2C-48B6-9B98-68B03F253EBD}" type="pres">
      <dgm:prSet presAssocID="{72F37FA6-2F72-4753-88C8-9F1C670EA68A}" presName="rootText" presStyleLbl="node3" presStyleIdx="5" presStyleCnt="45">
        <dgm:presLayoutVars>
          <dgm:chPref val="3"/>
        </dgm:presLayoutVars>
      </dgm:prSet>
      <dgm:spPr/>
    </dgm:pt>
    <dgm:pt modelId="{20FA572A-AA08-422A-BE2E-2CF676100EA3}" type="pres">
      <dgm:prSet presAssocID="{72F37FA6-2F72-4753-88C8-9F1C670EA68A}" presName="rootConnector" presStyleLbl="node3" presStyleIdx="5" presStyleCnt="45"/>
      <dgm:spPr/>
    </dgm:pt>
    <dgm:pt modelId="{C0CFE080-3F0C-4260-BF3D-8D1AD6309269}" type="pres">
      <dgm:prSet presAssocID="{72F37FA6-2F72-4753-88C8-9F1C670EA68A}" presName="hierChild4" presStyleCnt="0"/>
      <dgm:spPr/>
    </dgm:pt>
    <dgm:pt modelId="{09ED07CA-B364-4997-8718-E9E5CEDB14F5}" type="pres">
      <dgm:prSet presAssocID="{72F37FA6-2F72-4753-88C8-9F1C670EA68A}" presName="hierChild5" presStyleCnt="0"/>
      <dgm:spPr/>
    </dgm:pt>
    <dgm:pt modelId="{5DB65DC0-7487-4547-B10C-E5E1523ED926}" type="pres">
      <dgm:prSet presAssocID="{1DDFCFFE-A683-4CA9-BD9F-093869C4B253}" presName="Name37" presStyleLbl="parChTrans1D3" presStyleIdx="6" presStyleCnt="45"/>
      <dgm:spPr/>
    </dgm:pt>
    <dgm:pt modelId="{8DA7F73D-9192-4E51-8075-F550897393F6}" type="pres">
      <dgm:prSet presAssocID="{886F7487-81AC-4623-8767-11C368C6A97E}" presName="hierRoot2" presStyleCnt="0">
        <dgm:presLayoutVars>
          <dgm:hierBranch val="init"/>
        </dgm:presLayoutVars>
      </dgm:prSet>
      <dgm:spPr/>
    </dgm:pt>
    <dgm:pt modelId="{C4520EF8-9A96-4F13-87B5-EEDB20ACE041}" type="pres">
      <dgm:prSet presAssocID="{886F7487-81AC-4623-8767-11C368C6A97E}" presName="rootComposite" presStyleCnt="0"/>
      <dgm:spPr/>
    </dgm:pt>
    <dgm:pt modelId="{2F9F43C6-048C-4F2A-AD08-E48BB6CAE69E}" type="pres">
      <dgm:prSet presAssocID="{886F7487-81AC-4623-8767-11C368C6A97E}" presName="rootText" presStyleLbl="node3" presStyleIdx="6" presStyleCnt="45">
        <dgm:presLayoutVars>
          <dgm:chPref val="3"/>
        </dgm:presLayoutVars>
      </dgm:prSet>
      <dgm:spPr/>
    </dgm:pt>
    <dgm:pt modelId="{BC8C0860-DE71-4D1E-B07E-B23C26F31FFC}" type="pres">
      <dgm:prSet presAssocID="{886F7487-81AC-4623-8767-11C368C6A97E}" presName="rootConnector" presStyleLbl="node3" presStyleIdx="6" presStyleCnt="45"/>
      <dgm:spPr/>
    </dgm:pt>
    <dgm:pt modelId="{E00D53DD-7355-4901-8432-B33D55E0205C}" type="pres">
      <dgm:prSet presAssocID="{886F7487-81AC-4623-8767-11C368C6A97E}" presName="hierChild4" presStyleCnt="0"/>
      <dgm:spPr/>
    </dgm:pt>
    <dgm:pt modelId="{AE9DA763-EBA9-4F90-9844-EE314CC805D1}" type="pres">
      <dgm:prSet presAssocID="{886F7487-81AC-4623-8767-11C368C6A97E}" presName="hierChild5" presStyleCnt="0"/>
      <dgm:spPr/>
    </dgm:pt>
    <dgm:pt modelId="{63EBA0E4-AF2E-40D2-AD3C-B852048922DA}" type="pres">
      <dgm:prSet presAssocID="{F1017769-6907-44A4-8519-D4854A4B3923}" presName="Name37" presStyleLbl="parChTrans1D3" presStyleIdx="7" presStyleCnt="45"/>
      <dgm:spPr/>
    </dgm:pt>
    <dgm:pt modelId="{04A1686D-3695-4B23-8A3A-8CB7A79F7C98}" type="pres">
      <dgm:prSet presAssocID="{D6435C2A-1AA7-41BC-8CE3-A63CDFC495FE}" presName="hierRoot2" presStyleCnt="0">
        <dgm:presLayoutVars>
          <dgm:hierBranch val="init"/>
        </dgm:presLayoutVars>
      </dgm:prSet>
      <dgm:spPr/>
    </dgm:pt>
    <dgm:pt modelId="{39C120E4-ACD5-4951-9AB8-735FDEEC21B9}" type="pres">
      <dgm:prSet presAssocID="{D6435C2A-1AA7-41BC-8CE3-A63CDFC495FE}" presName="rootComposite" presStyleCnt="0"/>
      <dgm:spPr/>
    </dgm:pt>
    <dgm:pt modelId="{379E20B9-7F43-4301-9147-2729FAFD6E9C}" type="pres">
      <dgm:prSet presAssocID="{D6435C2A-1AA7-41BC-8CE3-A63CDFC495FE}" presName="rootText" presStyleLbl="node3" presStyleIdx="7" presStyleCnt="45">
        <dgm:presLayoutVars>
          <dgm:chPref val="3"/>
        </dgm:presLayoutVars>
      </dgm:prSet>
      <dgm:spPr/>
    </dgm:pt>
    <dgm:pt modelId="{3E249A56-DB88-4085-B454-F5CC3A6CF54B}" type="pres">
      <dgm:prSet presAssocID="{D6435C2A-1AA7-41BC-8CE3-A63CDFC495FE}" presName="rootConnector" presStyleLbl="node3" presStyleIdx="7" presStyleCnt="45"/>
      <dgm:spPr/>
    </dgm:pt>
    <dgm:pt modelId="{F176BC82-C41A-4466-A6A1-24CE1A8DFAAA}" type="pres">
      <dgm:prSet presAssocID="{D6435C2A-1AA7-41BC-8CE3-A63CDFC495FE}" presName="hierChild4" presStyleCnt="0"/>
      <dgm:spPr/>
    </dgm:pt>
    <dgm:pt modelId="{B2CE2C6A-EC9E-46F8-97D9-C9C4FA7F688B}" type="pres">
      <dgm:prSet presAssocID="{D6435C2A-1AA7-41BC-8CE3-A63CDFC495FE}" presName="hierChild5" presStyleCnt="0"/>
      <dgm:spPr/>
    </dgm:pt>
    <dgm:pt modelId="{0983D586-F0E7-4B47-BFCF-6AAFA01BF10A}" type="pres">
      <dgm:prSet presAssocID="{7C549E01-1CC2-47F1-A0A7-63E3CF0BFA27}" presName="Name37" presStyleLbl="parChTrans1D3" presStyleIdx="8" presStyleCnt="45"/>
      <dgm:spPr/>
    </dgm:pt>
    <dgm:pt modelId="{3D7491BC-354E-4CD4-8BFC-4D64A4ECE7D1}" type="pres">
      <dgm:prSet presAssocID="{8FCF5421-3C0C-4E87-9032-5A68242A5ACC}" presName="hierRoot2" presStyleCnt="0">
        <dgm:presLayoutVars>
          <dgm:hierBranch val="init"/>
        </dgm:presLayoutVars>
      </dgm:prSet>
      <dgm:spPr/>
    </dgm:pt>
    <dgm:pt modelId="{FD42F162-2D4A-449B-BCBD-52B0291F893D}" type="pres">
      <dgm:prSet presAssocID="{8FCF5421-3C0C-4E87-9032-5A68242A5ACC}" presName="rootComposite" presStyleCnt="0"/>
      <dgm:spPr/>
    </dgm:pt>
    <dgm:pt modelId="{A7AD7451-92F5-44D6-A7EF-1BCAE6342571}" type="pres">
      <dgm:prSet presAssocID="{8FCF5421-3C0C-4E87-9032-5A68242A5ACC}" presName="rootText" presStyleLbl="node3" presStyleIdx="8" presStyleCnt="45">
        <dgm:presLayoutVars>
          <dgm:chPref val="3"/>
        </dgm:presLayoutVars>
      </dgm:prSet>
      <dgm:spPr/>
    </dgm:pt>
    <dgm:pt modelId="{92C18407-37C6-49D9-87F5-BA8A2DEF2B3A}" type="pres">
      <dgm:prSet presAssocID="{8FCF5421-3C0C-4E87-9032-5A68242A5ACC}" presName="rootConnector" presStyleLbl="node3" presStyleIdx="8" presStyleCnt="45"/>
      <dgm:spPr/>
    </dgm:pt>
    <dgm:pt modelId="{9CF3C55A-6927-41A2-9542-510784431C15}" type="pres">
      <dgm:prSet presAssocID="{8FCF5421-3C0C-4E87-9032-5A68242A5ACC}" presName="hierChild4" presStyleCnt="0"/>
      <dgm:spPr/>
    </dgm:pt>
    <dgm:pt modelId="{B3DD8C38-B76B-45B9-AFAE-946076DD0F42}" type="pres">
      <dgm:prSet presAssocID="{8FCF5421-3C0C-4E87-9032-5A68242A5ACC}" presName="hierChild5" presStyleCnt="0"/>
      <dgm:spPr/>
    </dgm:pt>
    <dgm:pt modelId="{D43099CF-F143-4263-8CBB-07500F50D1FD}" type="pres">
      <dgm:prSet presAssocID="{967910FA-EE80-47AE-93AF-7E66C44F5FA9}" presName="Name37" presStyleLbl="parChTrans1D3" presStyleIdx="9" presStyleCnt="45"/>
      <dgm:spPr/>
    </dgm:pt>
    <dgm:pt modelId="{774A36BD-2F16-4E04-97E8-8547758A732A}" type="pres">
      <dgm:prSet presAssocID="{3357376D-18E0-414F-88E2-1FC25DCFC5A9}" presName="hierRoot2" presStyleCnt="0">
        <dgm:presLayoutVars>
          <dgm:hierBranch val="init"/>
        </dgm:presLayoutVars>
      </dgm:prSet>
      <dgm:spPr/>
    </dgm:pt>
    <dgm:pt modelId="{63C116A9-3DDB-46EB-B33D-A47D1354E20D}" type="pres">
      <dgm:prSet presAssocID="{3357376D-18E0-414F-88E2-1FC25DCFC5A9}" presName="rootComposite" presStyleCnt="0"/>
      <dgm:spPr/>
    </dgm:pt>
    <dgm:pt modelId="{8829F28E-B353-4F9F-85CF-90F32A3285E3}" type="pres">
      <dgm:prSet presAssocID="{3357376D-18E0-414F-88E2-1FC25DCFC5A9}" presName="rootText" presStyleLbl="node3" presStyleIdx="9" presStyleCnt="45">
        <dgm:presLayoutVars>
          <dgm:chPref val="3"/>
        </dgm:presLayoutVars>
      </dgm:prSet>
      <dgm:spPr/>
    </dgm:pt>
    <dgm:pt modelId="{7439A7C8-4C6C-4F70-976D-8B451DCCCF6D}" type="pres">
      <dgm:prSet presAssocID="{3357376D-18E0-414F-88E2-1FC25DCFC5A9}" presName="rootConnector" presStyleLbl="node3" presStyleIdx="9" presStyleCnt="45"/>
      <dgm:spPr/>
    </dgm:pt>
    <dgm:pt modelId="{C046BCE0-06FF-494C-942F-B9AAD1FBF25E}" type="pres">
      <dgm:prSet presAssocID="{3357376D-18E0-414F-88E2-1FC25DCFC5A9}" presName="hierChild4" presStyleCnt="0"/>
      <dgm:spPr/>
    </dgm:pt>
    <dgm:pt modelId="{A57DE6A8-FEE5-49EA-985B-1ED0A00130C7}" type="pres">
      <dgm:prSet presAssocID="{3357376D-18E0-414F-88E2-1FC25DCFC5A9}" presName="hierChild5" presStyleCnt="0"/>
      <dgm:spPr/>
    </dgm:pt>
    <dgm:pt modelId="{673702D6-F8BA-4090-8B7A-A1D70F303A1C}" type="pres">
      <dgm:prSet presAssocID="{2172A8F3-855B-48C1-98D2-534D4B9E33F6}" presName="hierChild5" presStyleCnt="0"/>
      <dgm:spPr/>
    </dgm:pt>
    <dgm:pt modelId="{9A8D28E1-E1A9-489F-9A5F-C98F7BD03719}" type="pres">
      <dgm:prSet presAssocID="{A3A39D15-7584-486B-925B-9B31B8081325}" presName="Name37" presStyleLbl="parChTrans1D2" presStyleIdx="1" presStyleCnt="7"/>
      <dgm:spPr/>
    </dgm:pt>
    <dgm:pt modelId="{E75C7517-5248-4A75-843D-CE7F16A5170B}" type="pres">
      <dgm:prSet presAssocID="{374D446D-7A60-470E-805B-640DF3B87D7E}" presName="hierRoot2" presStyleCnt="0">
        <dgm:presLayoutVars>
          <dgm:hierBranch val="init"/>
        </dgm:presLayoutVars>
      </dgm:prSet>
      <dgm:spPr/>
    </dgm:pt>
    <dgm:pt modelId="{9700EF54-1F91-489B-B63E-48E2A4804BD1}" type="pres">
      <dgm:prSet presAssocID="{374D446D-7A60-470E-805B-640DF3B87D7E}" presName="rootComposite" presStyleCnt="0"/>
      <dgm:spPr/>
    </dgm:pt>
    <dgm:pt modelId="{EA33A25B-6E38-4D82-92D0-07A41569774F}" type="pres">
      <dgm:prSet presAssocID="{374D446D-7A60-470E-805B-640DF3B87D7E}" presName="rootText" presStyleLbl="node2" presStyleIdx="1" presStyleCnt="7" custScaleX="164467" custScaleY="132340">
        <dgm:presLayoutVars>
          <dgm:chPref val="3"/>
        </dgm:presLayoutVars>
      </dgm:prSet>
      <dgm:spPr/>
    </dgm:pt>
    <dgm:pt modelId="{4BB2E2BD-A03B-4342-B534-299D99143B00}" type="pres">
      <dgm:prSet presAssocID="{374D446D-7A60-470E-805B-640DF3B87D7E}" presName="rootConnector" presStyleLbl="node2" presStyleIdx="1" presStyleCnt="7"/>
      <dgm:spPr/>
    </dgm:pt>
    <dgm:pt modelId="{1ABD3953-AEBF-4CCF-B23A-551C447EC067}" type="pres">
      <dgm:prSet presAssocID="{374D446D-7A60-470E-805B-640DF3B87D7E}" presName="hierChild4" presStyleCnt="0"/>
      <dgm:spPr/>
    </dgm:pt>
    <dgm:pt modelId="{38C63222-D4B4-45C2-8928-8050DC79C192}" type="pres">
      <dgm:prSet presAssocID="{E785A34E-F36A-4DC0-A15B-01A5E4BFC2E9}" presName="Name37" presStyleLbl="parChTrans1D3" presStyleIdx="10" presStyleCnt="45"/>
      <dgm:spPr/>
    </dgm:pt>
    <dgm:pt modelId="{6042B87A-316E-4B4D-B067-7655CAFA4B0A}" type="pres">
      <dgm:prSet presAssocID="{E8EC7B0A-97B8-4B6E-8830-C4BC21841A19}" presName="hierRoot2" presStyleCnt="0">
        <dgm:presLayoutVars>
          <dgm:hierBranch val="init"/>
        </dgm:presLayoutVars>
      </dgm:prSet>
      <dgm:spPr/>
    </dgm:pt>
    <dgm:pt modelId="{DD7AFF1B-E95E-4345-9F20-880BBCB5EC67}" type="pres">
      <dgm:prSet presAssocID="{E8EC7B0A-97B8-4B6E-8830-C4BC21841A19}" presName="rootComposite" presStyleCnt="0"/>
      <dgm:spPr/>
    </dgm:pt>
    <dgm:pt modelId="{56D0B574-9F92-4E95-9AE9-2E4DB47E9231}" type="pres">
      <dgm:prSet presAssocID="{E8EC7B0A-97B8-4B6E-8830-C4BC21841A19}" presName="rootText" presStyleLbl="node3" presStyleIdx="10" presStyleCnt="45">
        <dgm:presLayoutVars>
          <dgm:chPref val="3"/>
        </dgm:presLayoutVars>
      </dgm:prSet>
      <dgm:spPr/>
    </dgm:pt>
    <dgm:pt modelId="{1D561457-3C63-4CBC-A0A8-52CF607DFB70}" type="pres">
      <dgm:prSet presAssocID="{E8EC7B0A-97B8-4B6E-8830-C4BC21841A19}" presName="rootConnector" presStyleLbl="node3" presStyleIdx="10" presStyleCnt="45"/>
      <dgm:spPr/>
    </dgm:pt>
    <dgm:pt modelId="{3B051EF1-F12A-4675-B028-F260F42F18A3}" type="pres">
      <dgm:prSet presAssocID="{E8EC7B0A-97B8-4B6E-8830-C4BC21841A19}" presName="hierChild4" presStyleCnt="0"/>
      <dgm:spPr/>
    </dgm:pt>
    <dgm:pt modelId="{2CFF7EF4-0738-4C54-9C5F-9CFDCC7A0F1E}" type="pres">
      <dgm:prSet presAssocID="{E8EC7B0A-97B8-4B6E-8830-C4BC21841A19}" presName="hierChild5" presStyleCnt="0"/>
      <dgm:spPr/>
    </dgm:pt>
    <dgm:pt modelId="{FACA8378-5EEB-487E-AD54-7ED8CB2B64D3}" type="pres">
      <dgm:prSet presAssocID="{55C3A3DB-34A2-46A2-A88A-9B86A7B27782}" presName="Name37" presStyleLbl="parChTrans1D3" presStyleIdx="11" presStyleCnt="45"/>
      <dgm:spPr/>
    </dgm:pt>
    <dgm:pt modelId="{8EE7B459-95CB-4A86-845B-73CF09BA19DD}" type="pres">
      <dgm:prSet presAssocID="{FD9E8130-2B1C-49DF-B376-444A8D59BB0B}" presName="hierRoot2" presStyleCnt="0">
        <dgm:presLayoutVars>
          <dgm:hierBranch val="init"/>
        </dgm:presLayoutVars>
      </dgm:prSet>
      <dgm:spPr/>
    </dgm:pt>
    <dgm:pt modelId="{D874D9B4-D4F5-4651-BA94-8707C59AD225}" type="pres">
      <dgm:prSet presAssocID="{FD9E8130-2B1C-49DF-B376-444A8D59BB0B}" presName="rootComposite" presStyleCnt="0"/>
      <dgm:spPr/>
    </dgm:pt>
    <dgm:pt modelId="{3B97A183-BB9C-4732-90FD-A39911ED4E46}" type="pres">
      <dgm:prSet presAssocID="{FD9E8130-2B1C-49DF-B376-444A8D59BB0B}" presName="rootText" presStyleLbl="node3" presStyleIdx="11" presStyleCnt="45">
        <dgm:presLayoutVars>
          <dgm:chPref val="3"/>
        </dgm:presLayoutVars>
      </dgm:prSet>
      <dgm:spPr/>
    </dgm:pt>
    <dgm:pt modelId="{5AB04DFC-3F43-4AB0-A9F7-812E00B03462}" type="pres">
      <dgm:prSet presAssocID="{FD9E8130-2B1C-49DF-B376-444A8D59BB0B}" presName="rootConnector" presStyleLbl="node3" presStyleIdx="11" presStyleCnt="45"/>
      <dgm:spPr/>
    </dgm:pt>
    <dgm:pt modelId="{5734B5FF-7702-4F92-9824-09533C950F26}" type="pres">
      <dgm:prSet presAssocID="{FD9E8130-2B1C-49DF-B376-444A8D59BB0B}" presName="hierChild4" presStyleCnt="0"/>
      <dgm:spPr/>
    </dgm:pt>
    <dgm:pt modelId="{F4D1DE90-1840-424A-AE7D-F2AD3BE9594A}" type="pres">
      <dgm:prSet presAssocID="{FD9E8130-2B1C-49DF-B376-444A8D59BB0B}" presName="hierChild5" presStyleCnt="0"/>
      <dgm:spPr/>
    </dgm:pt>
    <dgm:pt modelId="{67B383A2-3A0C-4363-8174-51F032104C30}" type="pres">
      <dgm:prSet presAssocID="{F1E50326-6637-4E8A-A254-E26BE9938C63}" presName="Name37" presStyleLbl="parChTrans1D3" presStyleIdx="12" presStyleCnt="45"/>
      <dgm:spPr/>
    </dgm:pt>
    <dgm:pt modelId="{A777D0F1-8C68-43C2-B370-2932C43BD178}" type="pres">
      <dgm:prSet presAssocID="{90253C5E-C082-4799-83B1-5379F09198FF}" presName="hierRoot2" presStyleCnt="0">
        <dgm:presLayoutVars>
          <dgm:hierBranch val="init"/>
        </dgm:presLayoutVars>
      </dgm:prSet>
      <dgm:spPr/>
    </dgm:pt>
    <dgm:pt modelId="{5CD20F67-068C-40C5-AC99-F778F924534A}" type="pres">
      <dgm:prSet presAssocID="{90253C5E-C082-4799-83B1-5379F09198FF}" presName="rootComposite" presStyleCnt="0"/>
      <dgm:spPr/>
    </dgm:pt>
    <dgm:pt modelId="{FBDE5DC8-7652-4FCE-8D5C-216836BF05D1}" type="pres">
      <dgm:prSet presAssocID="{90253C5E-C082-4799-83B1-5379F09198FF}" presName="rootText" presStyleLbl="node3" presStyleIdx="12" presStyleCnt="45">
        <dgm:presLayoutVars>
          <dgm:chPref val="3"/>
        </dgm:presLayoutVars>
      </dgm:prSet>
      <dgm:spPr/>
    </dgm:pt>
    <dgm:pt modelId="{E2511AD1-861B-4FFC-AB60-70D017E945BE}" type="pres">
      <dgm:prSet presAssocID="{90253C5E-C082-4799-83B1-5379F09198FF}" presName="rootConnector" presStyleLbl="node3" presStyleIdx="12" presStyleCnt="45"/>
      <dgm:spPr/>
    </dgm:pt>
    <dgm:pt modelId="{5C391385-B8E0-417A-AA9C-5C6D62B4D6D4}" type="pres">
      <dgm:prSet presAssocID="{90253C5E-C082-4799-83B1-5379F09198FF}" presName="hierChild4" presStyleCnt="0"/>
      <dgm:spPr/>
    </dgm:pt>
    <dgm:pt modelId="{593A431C-7123-408F-A9C0-A883F86D752D}" type="pres">
      <dgm:prSet presAssocID="{90253C5E-C082-4799-83B1-5379F09198FF}" presName="hierChild5" presStyleCnt="0"/>
      <dgm:spPr/>
    </dgm:pt>
    <dgm:pt modelId="{C4DB1053-9E31-41F2-8468-28E469C2C570}" type="pres">
      <dgm:prSet presAssocID="{470CAECC-7A96-45CD-B916-30318A2773B0}" presName="Name37" presStyleLbl="parChTrans1D3" presStyleIdx="13" presStyleCnt="45"/>
      <dgm:spPr/>
    </dgm:pt>
    <dgm:pt modelId="{48484762-839C-46A0-AA03-D7DC35D4EE1B}" type="pres">
      <dgm:prSet presAssocID="{692D9E98-17FB-4772-8A4D-BF879326590B}" presName="hierRoot2" presStyleCnt="0">
        <dgm:presLayoutVars>
          <dgm:hierBranch val="init"/>
        </dgm:presLayoutVars>
      </dgm:prSet>
      <dgm:spPr/>
    </dgm:pt>
    <dgm:pt modelId="{1B407834-31B7-43C1-A9BA-CE959B22D170}" type="pres">
      <dgm:prSet presAssocID="{692D9E98-17FB-4772-8A4D-BF879326590B}" presName="rootComposite" presStyleCnt="0"/>
      <dgm:spPr/>
    </dgm:pt>
    <dgm:pt modelId="{0D213301-2CE3-45D2-8D67-8190B1D85796}" type="pres">
      <dgm:prSet presAssocID="{692D9E98-17FB-4772-8A4D-BF879326590B}" presName="rootText" presStyleLbl="node3" presStyleIdx="13" presStyleCnt="45">
        <dgm:presLayoutVars>
          <dgm:chPref val="3"/>
        </dgm:presLayoutVars>
      </dgm:prSet>
      <dgm:spPr/>
    </dgm:pt>
    <dgm:pt modelId="{01DA3B40-E78F-4701-A476-F81640DD362F}" type="pres">
      <dgm:prSet presAssocID="{692D9E98-17FB-4772-8A4D-BF879326590B}" presName="rootConnector" presStyleLbl="node3" presStyleIdx="13" presStyleCnt="45"/>
      <dgm:spPr/>
    </dgm:pt>
    <dgm:pt modelId="{3999FB2C-E7B4-4DCE-8821-7D2E335635C5}" type="pres">
      <dgm:prSet presAssocID="{692D9E98-17FB-4772-8A4D-BF879326590B}" presName="hierChild4" presStyleCnt="0"/>
      <dgm:spPr/>
    </dgm:pt>
    <dgm:pt modelId="{9530C31A-1FF1-4625-A8F8-5BA6F3C35D09}" type="pres">
      <dgm:prSet presAssocID="{692D9E98-17FB-4772-8A4D-BF879326590B}" presName="hierChild5" presStyleCnt="0"/>
      <dgm:spPr/>
    </dgm:pt>
    <dgm:pt modelId="{C239A204-A91A-439F-8095-DF5823804667}" type="pres">
      <dgm:prSet presAssocID="{F9577DCF-9ECF-4ACF-AC29-D68BC843D053}" presName="Name37" presStyleLbl="parChTrans1D3" presStyleIdx="14" presStyleCnt="45"/>
      <dgm:spPr/>
    </dgm:pt>
    <dgm:pt modelId="{4D5437CC-C23F-4B34-B712-6843660E2476}" type="pres">
      <dgm:prSet presAssocID="{2F942913-FCC4-406B-BA44-EF8838F8019E}" presName="hierRoot2" presStyleCnt="0">
        <dgm:presLayoutVars>
          <dgm:hierBranch val="init"/>
        </dgm:presLayoutVars>
      </dgm:prSet>
      <dgm:spPr/>
    </dgm:pt>
    <dgm:pt modelId="{C2F3DAC8-6885-471A-AA15-E653D170DA6C}" type="pres">
      <dgm:prSet presAssocID="{2F942913-FCC4-406B-BA44-EF8838F8019E}" presName="rootComposite" presStyleCnt="0"/>
      <dgm:spPr/>
    </dgm:pt>
    <dgm:pt modelId="{9471D735-090A-49C1-8ADB-5A340184C0E4}" type="pres">
      <dgm:prSet presAssocID="{2F942913-FCC4-406B-BA44-EF8838F8019E}" presName="rootText" presStyleLbl="node3" presStyleIdx="14" presStyleCnt="45">
        <dgm:presLayoutVars>
          <dgm:chPref val="3"/>
        </dgm:presLayoutVars>
      </dgm:prSet>
      <dgm:spPr/>
    </dgm:pt>
    <dgm:pt modelId="{068EC612-140C-41F3-9582-937F448CA2A5}" type="pres">
      <dgm:prSet presAssocID="{2F942913-FCC4-406B-BA44-EF8838F8019E}" presName="rootConnector" presStyleLbl="node3" presStyleIdx="14" presStyleCnt="45"/>
      <dgm:spPr/>
    </dgm:pt>
    <dgm:pt modelId="{A5A55C0B-5D33-4842-8B58-39F087BCA547}" type="pres">
      <dgm:prSet presAssocID="{2F942913-FCC4-406B-BA44-EF8838F8019E}" presName="hierChild4" presStyleCnt="0"/>
      <dgm:spPr/>
    </dgm:pt>
    <dgm:pt modelId="{31851E28-B01D-4AA9-9C9D-4CE1D3D21664}" type="pres">
      <dgm:prSet presAssocID="{2F942913-FCC4-406B-BA44-EF8838F8019E}" presName="hierChild5" presStyleCnt="0"/>
      <dgm:spPr/>
    </dgm:pt>
    <dgm:pt modelId="{4B57619B-1163-4F15-9900-67CDBFE98CEE}" type="pres">
      <dgm:prSet presAssocID="{F6ECF532-6DF8-4690-A6DD-8A853F2744A0}" presName="Name37" presStyleLbl="parChTrans1D3" presStyleIdx="15" presStyleCnt="45"/>
      <dgm:spPr/>
    </dgm:pt>
    <dgm:pt modelId="{BD8F90E5-0CD6-44FB-9340-AACA23CB5E5F}" type="pres">
      <dgm:prSet presAssocID="{4053FB9D-359A-4310-9652-7B8446B2713E}" presName="hierRoot2" presStyleCnt="0">
        <dgm:presLayoutVars>
          <dgm:hierBranch val="init"/>
        </dgm:presLayoutVars>
      </dgm:prSet>
      <dgm:spPr/>
    </dgm:pt>
    <dgm:pt modelId="{1424F238-4C77-4DAD-A39E-7B16FEE14D08}" type="pres">
      <dgm:prSet presAssocID="{4053FB9D-359A-4310-9652-7B8446B2713E}" presName="rootComposite" presStyleCnt="0"/>
      <dgm:spPr/>
    </dgm:pt>
    <dgm:pt modelId="{866C7E09-1055-4192-BD21-CA8BDA19B38B}" type="pres">
      <dgm:prSet presAssocID="{4053FB9D-359A-4310-9652-7B8446B2713E}" presName="rootText" presStyleLbl="node3" presStyleIdx="15" presStyleCnt="45">
        <dgm:presLayoutVars>
          <dgm:chPref val="3"/>
        </dgm:presLayoutVars>
      </dgm:prSet>
      <dgm:spPr/>
    </dgm:pt>
    <dgm:pt modelId="{A8BB0FF4-1B24-42D6-BA03-D266E64BA0B3}" type="pres">
      <dgm:prSet presAssocID="{4053FB9D-359A-4310-9652-7B8446B2713E}" presName="rootConnector" presStyleLbl="node3" presStyleIdx="15" presStyleCnt="45"/>
      <dgm:spPr/>
    </dgm:pt>
    <dgm:pt modelId="{058007BA-5236-4EF5-A48D-CB91558BE483}" type="pres">
      <dgm:prSet presAssocID="{4053FB9D-359A-4310-9652-7B8446B2713E}" presName="hierChild4" presStyleCnt="0"/>
      <dgm:spPr/>
    </dgm:pt>
    <dgm:pt modelId="{E0711DFF-73D8-4E59-89FF-87ED589F584D}" type="pres">
      <dgm:prSet presAssocID="{4053FB9D-359A-4310-9652-7B8446B2713E}" presName="hierChild5" presStyleCnt="0"/>
      <dgm:spPr/>
    </dgm:pt>
    <dgm:pt modelId="{C74755DE-592D-411B-AEB7-905272498842}" type="pres">
      <dgm:prSet presAssocID="{546507F4-4649-4F1B-BF07-6243D5EB0CBF}" presName="Name37" presStyleLbl="parChTrans1D3" presStyleIdx="16" presStyleCnt="45"/>
      <dgm:spPr/>
    </dgm:pt>
    <dgm:pt modelId="{E446FD1E-2B3E-4630-9E00-C39D7569B11B}" type="pres">
      <dgm:prSet presAssocID="{25FEDCCC-6037-4E95-AEF3-6B5282BCA059}" presName="hierRoot2" presStyleCnt="0">
        <dgm:presLayoutVars>
          <dgm:hierBranch val="init"/>
        </dgm:presLayoutVars>
      </dgm:prSet>
      <dgm:spPr/>
    </dgm:pt>
    <dgm:pt modelId="{38D82E42-8EF7-49A5-A574-E85C647D517E}" type="pres">
      <dgm:prSet presAssocID="{25FEDCCC-6037-4E95-AEF3-6B5282BCA059}" presName="rootComposite" presStyleCnt="0"/>
      <dgm:spPr/>
    </dgm:pt>
    <dgm:pt modelId="{98FB19CE-1F01-424F-8BB6-087F9A5D912F}" type="pres">
      <dgm:prSet presAssocID="{25FEDCCC-6037-4E95-AEF3-6B5282BCA059}" presName="rootText" presStyleLbl="node3" presStyleIdx="16" presStyleCnt="45">
        <dgm:presLayoutVars>
          <dgm:chPref val="3"/>
        </dgm:presLayoutVars>
      </dgm:prSet>
      <dgm:spPr/>
    </dgm:pt>
    <dgm:pt modelId="{C3C400DC-B117-4E97-B608-7B9889A091AD}" type="pres">
      <dgm:prSet presAssocID="{25FEDCCC-6037-4E95-AEF3-6B5282BCA059}" presName="rootConnector" presStyleLbl="node3" presStyleIdx="16" presStyleCnt="45"/>
      <dgm:spPr/>
    </dgm:pt>
    <dgm:pt modelId="{56D12F93-C0DC-4201-A677-28C5A17F3DFA}" type="pres">
      <dgm:prSet presAssocID="{25FEDCCC-6037-4E95-AEF3-6B5282BCA059}" presName="hierChild4" presStyleCnt="0"/>
      <dgm:spPr/>
    </dgm:pt>
    <dgm:pt modelId="{56E58067-2061-4B93-92D6-3E2038255F4E}" type="pres">
      <dgm:prSet presAssocID="{25FEDCCC-6037-4E95-AEF3-6B5282BCA059}" presName="hierChild5" presStyleCnt="0"/>
      <dgm:spPr/>
    </dgm:pt>
    <dgm:pt modelId="{951B0842-AEEE-4678-9953-21884B076748}" type="pres">
      <dgm:prSet presAssocID="{817D41B3-A828-4C38-9A39-DE54C24D0AAF}" presName="Name37" presStyleLbl="parChTrans1D3" presStyleIdx="17" presStyleCnt="45"/>
      <dgm:spPr/>
    </dgm:pt>
    <dgm:pt modelId="{32A77A84-9901-4F53-8ED2-25F0EBA82446}" type="pres">
      <dgm:prSet presAssocID="{C1084308-A69A-42C0-9154-DCAC97102274}" presName="hierRoot2" presStyleCnt="0">
        <dgm:presLayoutVars>
          <dgm:hierBranch val="init"/>
        </dgm:presLayoutVars>
      </dgm:prSet>
      <dgm:spPr/>
    </dgm:pt>
    <dgm:pt modelId="{C8614A3B-46BA-4A8F-B24B-A640B44F0821}" type="pres">
      <dgm:prSet presAssocID="{C1084308-A69A-42C0-9154-DCAC97102274}" presName="rootComposite" presStyleCnt="0"/>
      <dgm:spPr/>
    </dgm:pt>
    <dgm:pt modelId="{2588266F-165D-4DFF-8957-3D3B8A1B0424}" type="pres">
      <dgm:prSet presAssocID="{C1084308-A69A-42C0-9154-DCAC97102274}" presName="rootText" presStyleLbl="node3" presStyleIdx="17" presStyleCnt="45">
        <dgm:presLayoutVars>
          <dgm:chPref val="3"/>
        </dgm:presLayoutVars>
      </dgm:prSet>
      <dgm:spPr/>
    </dgm:pt>
    <dgm:pt modelId="{1795538F-C478-4110-B4D7-7B9557D015AC}" type="pres">
      <dgm:prSet presAssocID="{C1084308-A69A-42C0-9154-DCAC97102274}" presName="rootConnector" presStyleLbl="node3" presStyleIdx="17" presStyleCnt="45"/>
      <dgm:spPr/>
    </dgm:pt>
    <dgm:pt modelId="{B7B944B1-521F-4A6B-B6F5-5626EDB2AAC6}" type="pres">
      <dgm:prSet presAssocID="{C1084308-A69A-42C0-9154-DCAC97102274}" presName="hierChild4" presStyleCnt="0"/>
      <dgm:spPr/>
    </dgm:pt>
    <dgm:pt modelId="{40990A04-EE2E-4E4D-AB81-292E0966B51F}" type="pres">
      <dgm:prSet presAssocID="{C1084308-A69A-42C0-9154-DCAC97102274}" presName="hierChild5" presStyleCnt="0"/>
      <dgm:spPr/>
    </dgm:pt>
    <dgm:pt modelId="{853C1D97-B456-43D6-8C6E-4D5495FC476D}" type="pres">
      <dgm:prSet presAssocID="{374D446D-7A60-470E-805B-640DF3B87D7E}" presName="hierChild5" presStyleCnt="0"/>
      <dgm:spPr/>
    </dgm:pt>
    <dgm:pt modelId="{20E42A0B-89B8-4352-A0F2-8DBA696EA56A}" type="pres">
      <dgm:prSet presAssocID="{E461AD27-FD2D-4FAB-A39C-09D2A2B0A597}" presName="Name37" presStyleLbl="parChTrans1D2" presStyleIdx="2" presStyleCnt="7"/>
      <dgm:spPr/>
    </dgm:pt>
    <dgm:pt modelId="{972CE63F-A5A7-4C1A-A32F-C78E88418570}" type="pres">
      <dgm:prSet presAssocID="{15EFA3A9-28B0-4F13-86E7-87B167753062}" presName="hierRoot2" presStyleCnt="0">
        <dgm:presLayoutVars>
          <dgm:hierBranch val="init"/>
        </dgm:presLayoutVars>
      </dgm:prSet>
      <dgm:spPr/>
    </dgm:pt>
    <dgm:pt modelId="{EF939EAF-98AA-4577-B02B-F54E10D43C1E}" type="pres">
      <dgm:prSet presAssocID="{15EFA3A9-28B0-4F13-86E7-87B167753062}" presName="rootComposite" presStyleCnt="0"/>
      <dgm:spPr/>
    </dgm:pt>
    <dgm:pt modelId="{D3EB1E29-0C88-4223-BD86-E1C3BCF9B12C}" type="pres">
      <dgm:prSet presAssocID="{15EFA3A9-28B0-4F13-86E7-87B167753062}" presName="rootText" presStyleLbl="node2" presStyleIdx="2" presStyleCnt="7" custScaleX="166413" custScaleY="146526" custLinFactNeighborX="0">
        <dgm:presLayoutVars>
          <dgm:chPref val="3"/>
        </dgm:presLayoutVars>
      </dgm:prSet>
      <dgm:spPr/>
    </dgm:pt>
    <dgm:pt modelId="{378B637C-E6F7-4D2B-AF5B-A98E5E060BD7}" type="pres">
      <dgm:prSet presAssocID="{15EFA3A9-28B0-4F13-86E7-87B167753062}" presName="rootConnector" presStyleLbl="node2" presStyleIdx="2" presStyleCnt="7"/>
      <dgm:spPr/>
    </dgm:pt>
    <dgm:pt modelId="{FAE6D02D-9394-4F23-8C9E-B91B8B8DA3B5}" type="pres">
      <dgm:prSet presAssocID="{15EFA3A9-28B0-4F13-86E7-87B167753062}" presName="hierChild4" presStyleCnt="0"/>
      <dgm:spPr/>
    </dgm:pt>
    <dgm:pt modelId="{FB2B1614-3CDC-4F1A-9872-78D7960F2514}" type="pres">
      <dgm:prSet presAssocID="{9281B7BC-26E8-4F5C-AC99-D1920D049411}" presName="Name37" presStyleLbl="parChTrans1D3" presStyleIdx="18" presStyleCnt="45"/>
      <dgm:spPr/>
    </dgm:pt>
    <dgm:pt modelId="{E2453B7F-4441-4BBD-91B3-A97CEE7568BC}" type="pres">
      <dgm:prSet presAssocID="{5A2DD58D-A16B-44DE-9A65-AF3FE3B2D2FE}" presName="hierRoot2" presStyleCnt="0">
        <dgm:presLayoutVars>
          <dgm:hierBranch val="init"/>
        </dgm:presLayoutVars>
      </dgm:prSet>
      <dgm:spPr/>
    </dgm:pt>
    <dgm:pt modelId="{ECFDC206-61B5-4A32-B665-C4998D99C4FD}" type="pres">
      <dgm:prSet presAssocID="{5A2DD58D-A16B-44DE-9A65-AF3FE3B2D2FE}" presName="rootComposite" presStyleCnt="0"/>
      <dgm:spPr/>
    </dgm:pt>
    <dgm:pt modelId="{E6640A25-B438-44F4-A565-A1EC4ABD5165}" type="pres">
      <dgm:prSet presAssocID="{5A2DD58D-A16B-44DE-9A65-AF3FE3B2D2FE}" presName="rootText" presStyleLbl="node3" presStyleIdx="18" presStyleCnt="45">
        <dgm:presLayoutVars>
          <dgm:chPref val="3"/>
        </dgm:presLayoutVars>
      </dgm:prSet>
      <dgm:spPr/>
    </dgm:pt>
    <dgm:pt modelId="{11230FF5-346E-491C-80BC-F63A9DA49578}" type="pres">
      <dgm:prSet presAssocID="{5A2DD58D-A16B-44DE-9A65-AF3FE3B2D2FE}" presName="rootConnector" presStyleLbl="node3" presStyleIdx="18" presStyleCnt="45"/>
      <dgm:spPr/>
    </dgm:pt>
    <dgm:pt modelId="{D2C305C2-B3A3-431A-9508-04FDB7C520B5}" type="pres">
      <dgm:prSet presAssocID="{5A2DD58D-A16B-44DE-9A65-AF3FE3B2D2FE}" presName="hierChild4" presStyleCnt="0"/>
      <dgm:spPr/>
    </dgm:pt>
    <dgm:pt modelId="{AF64536B-244F-448F-8836-42E09B0AD991}" type="pres">
      <dgm:prSet presAssocID="{5A2DD58D-A16B-44DE-9A65-AF3FE3B2D2FE}" presName="hierChild5" presStyleCnt="0"/>
      <dgm:spPr/>
    </dgm:pt>
    <dgm:pt modelId="{BAB1A118-C027-4349-987A-216266EDA0CB}" type="pres">
      <dgm:prSet presAssocID="{32A3C3DE-F153-4D52-8070-B49879226F63}" presName="Name37" presStyleLbl="parChTrans1D3" presStyleIdx="19" presStyleCnt="45"/>
      <dgm:spPr/>
    </dgm:pt>
    <dgm:pt modelId="{65BEAA31-ED20-4C95-A66E-F7A9797CFC1A}" type="pres">
      <dgm:prSet presAssocID="{C99B68DE-AB03-4E97-A7B5-BB4BEE21E8A8}" presName="hierRoot2" presStyleCnt="0">
        <dgm:presLayoutVars>
          <dgm:hierBranch val="init"/>
        </dgm:presLayoutVars>
      </dgm:prSet>
      <dgm:spPr/>
    </dgm:pt>
    <dgm:pt modelId="{D9AC4EA6-34AC-4383-A125-83459570D112}" type="pres">
      <dgm:prSet presAssocID="{C99B68DE-AB03-4E97-A7B5-BB4BEE21E8A8}" presName="rootComposite" presStyleCnt="0"/>
      <dgm:spPr/>
    </dgm:pt>
    <dgm:pt modelId="{AA40BE7C-75C3-4B0A-8C13-08BF61E576A6}" type="pres">
      <dgm:prSet presAssocID="{C99B68DE-AB03-4E97-A7B5-BB4BEE21E8A8}" presName="rootText" presStyleLbl="node3" presStyleIdx="19" presStyleCnt="45">
        <dgm:presLayoutVars>
          <dgm:chPref val="3"/>
        </dgm:presLayoutVars>
      </dgm:prSet>
      <dgm:spPr/>
    </dgm:pt>
    <dgm:pt modelId="{56A1CB89-1C9C-42AD-ACDD-EC547C54266F}" type="pres">
      <dgm:prSet presAssocID="{C99B68DE-AB03-4E97-A7B5-BB4BEE21E8A8}" presName="rootConnector" presStyleLbl="node3" presStyleIdx="19" presStyleCnt="45"/>
      <dgm:spPr/>
    </dgm:pt>
    <dgm:pt modelId="{7F412A99-E997-41C5-951C-E2089B528A15}" type="pres">
      <dgm:prSet presAssocID="{C99B68DE-AB03-4E97-A7B5-BB4BEE21E8A8}" presName="hierChild4" presStyleCnt="0"/>
      <dgm:spPr/>
    </dgm:pt>
    <dgm:pt modelId="{1FEC0772-30B4-4ACD-BA47-58B06D449F57}" type="pres">
      <dgm:prSet presAssocID="{C99B68DE-AB03-4E97-A7B5-BB4BEE21E8A8}" presName="hierChild5" presStyleCnt="0"/>
      <dgm:spPr/>
    </dgm:pt>
    <dgm:pt modelId="{6C1FF299-07CB-481A-8FF2-9FAAD4AB984C}" type="pres">
      <dgm:prSet presAssocID="{0BA2571C-B533-4416-ACEE-77FAE734F78D}" presName="Name37" presStyleLbl="parChTrans1D3" presStyleIdx="20" presStyleCnt="45"/>
      <dgm:spPr/>
    </dgm:pt>
    <dgm:pt modelId="{088803FB-8DA2-48D5-8174-36AC6D508936}" type="pres">
      <dgm:prSet presAssocID="{07DA1133-756E-41D6-A7D7-9ABFDF4DD3C6}" presName="hierRoot2" presStyleCnt="0">
        <dgm:presLayoutVars>
          <dgm:hierBranch val="init"/>
        </dgm:presLayoutVars>
      </dgm:prSet>
      <dgm:spPr/>
    </dgm:pt>
    <dgm:pt modelId="{65FC65AA-ABBD-4A26-AB7F-66C1C45C854F}" type="pres">
      <dgm:prSet presAssocID="{07DA1133-756E-41D6-A7D7-9ABFDF4DD3C6}" presName="rootComposite" presStyleCnt="0"/>
      <dgm:spPr/>
    </dgm:pt>
    <dgm:pt modelId="{5FC58A6B-41B8-4E31-A24E-BFC4B96B50E5}" type="pres">
      <dgm:prSet presAssocID="{07DA1133-756E-41D6-A7D7-9ABFDF4DD3C6}" presName="rootText" presStyleLbl="node3" presStyleIdx="20" presStyleCnt="45">
        <dgm:presLayoutVars>
          <dgm:chPref val="3"/>
        </dgm:presLayoutVars>
      </dgm:prSet>
      <dgm:spPr/>
    </dgm:pt>
    <dgm:pt modelId="{CEFC46EB-40BB-43D9-A51F-81424CA34FCC}" type="pres">
      <dgm:prSet presAssocID="{07DA1133-756E-41D6-A7D7-9ABFDF4DD3C6}" presName="rootConnector" presStyleLbl="node3" presStyleIdx="20" presStyleCnt="45"/>
      <dgm:spPr/>
    </dgm:pt>
    <dgm:pt modelId="{B9277ACE-541F-4B8B-81CD-FC196CF16FB2}" type="pres">
      <dgm:prSet presAssocID="{07DA1133-756E-41D6-A7D7-9ABFDF4DD3C6}" presName="hierChild4" presStyleCnt="0"/>
      <dgm:spPr/>
    </dgm:pt>
    <dgm:pt modelId="{2CB5CDAC-FF79-4C4F-8231-0821014F2194}" type="pres">
      <dgm:prSet presAssocID="{07DA1133-756E-41D6-A7D7-9ABFDF4DD3C6}" presName="hierChild5" presStyleCnt="0"/>
      <dgm:spPr/>
    </dgm:pt>
    <dgm:pt modelId="{86239E4D-9D06-4C33-AA13-0509820D1BB8}" type="pres">
      <dgm:prSet presAssocID="{A41ED686-B5F9-4B6B-926D-798E3DEC215E}" presName="Name37" presStyleLbl="parChTrans1D3" presStyleIdx="21" presStyleCnt="45"/>
      <dgm:spPr/>
    </dgm:pt>
    <dgm:pt modelId="{D2BD0D4C-79E2-4B4C-8A6C-F95686A1F867}" type="pres">
      <dgm:prSet presAssocID="{93D0EE47-F021-4315-8C51-54D5C64384B3}" presName="hierRoot2" presStyleCnt="0">
        <dgm:presLayoutVars>
          <dgm:hierBranch val="init"/>
        </dgm:presLayoutVars>
      </dgm:prSet>
      <dgm:spPr/>
    </dgm:pt>
    <dgm:pt modelId="{A65BC974-B133-430A-AF62-53D970BA87DB}" type="pres">
      <dgm:prSet presAssocID="{93D0EE47-F021-4315-8C51-54D5C64384B3}" presName="rootComposite" presStyleCnt="0"/>
      <dgm:spPr/>
    </dgm:pt>
    <dgm:pt modelId="{1C151AAC-0AE0-473A-A689-B92826E1C7B3}" type="pres">
      <dgm:prSet presAssocID="{93D0EE47-F021-4315-8C51-54D5C64384B3}" presName="rootText" presStyleLbl="node3" presStyleIdx="21" presStyleCnt="45">
        <dgm:presLayoutVars>
          <dgm:chPref val="3"/>
        </dgm:presLayoutVars>
      </dgm:prSet>
      <dgm:spPr/>
    </dgm:pt>
    <dgm:pt modelId="{FA0DB7BE-B8F4-40EE-95C1-5E3D0AC0EA10}" type="pres">
      <dgm:prSet presAssocID="{93D0EE47-F021-4315-8C51-54D5C64384B3}" presName="rootConnector" presStyleLbl="node3" presStyleIdx="21" presStyleCnt="45"/>
      <dgm:spPr/>
    </dgm:pt>
    <dgm:pt modelId="{04C9DDBD-D441-4DA1-9026-C178A90D2A0D}" type="pres">
      <dgm:prSet presAssocID="{93D0EE47-F021-4315-8C51-54D5C64384B3}" presName="hierChild4" presStyleCnt="0"/>
      <dgm:spPr/>
    </dgm:pt>
    <dgm:pt modelId="{D1A52105-00F9-4235-854B-15B8D0974B4D}" type="pres">
      <dgm:prSet presAssocID="{93D0EE47-F021-4315-8C51-54D5C64384B3}" presName="hierChild5" presStyleCnt="0"/>
      <dgm:spPr/>
    </dgm:pt>
    <dgm:pt modelId="{F0B75B2D-1050-4FFF-947E-B67ADFF10360}" type="pres">
      <dgm:prSet presAssocID="{36722036-B486-4172-A314-D3B85C0717E6}" presName="Name37" presStyleLbl="parChTrans1D3" presStyleIdx="22" presStyleCnt="45"/>
      <dgm:spPr/>
    </dgm:pt>
    <dgm:pt modelId="{F70B5756-3446-4D7B-B33B-DB332C270CB4}" type="pres">
      <dgm:prSet presAssocID="{0AECFAA1-0746-4AE2-8326-C42EBA78C77B}" presName="hierRoot2" presStyleCnt="0">
        <dgm:presLayoutVars>
          <dgm:hierBranch val="init"/>
        </dgm:presLayoutVars>
      </dgm:prSet>
      <dgm:spPr/>
    </dgm:pt>
    <dgm:pt modelId="{5F628D29-D4F5-4C29-82BB-42A59A4437CF}" type="pres">
      <dgm:prSet presAssocID="{0AECFAA1-0746-4AE2-8326-C42EBA78C77B}" presName="rootComposite" presStyleCnt="0"/>
      <dgm:spPr/>
    </dgm:pt>
    <dgm:pt modelId="{475754C6-037E-42F2-B2F2-7DEDBB2272DD}" type="pres">
      <dgm:prSet presAssocID="{0AECFAA1-0746-4AE2-8326-C42EBA78C77B}" presName="rootText" presStyleLbl="node3" presStyleIdx="22" presStyleCnt="45">
        <dgm:presLayoutVars>
          <dgm:chPref val="3"/>
        </dgm:presLayoutVars>
      </dgm:prSet>
      <dgm:spPr/>
    </dgm:pt>
    <dgm:pt modelId="{2690D970-BAC8-4189-B85F-07A2E7F765F9}" type="pres">
      <dgm:prSet presAssocID="{0AECFAA1-0746-4AE2-8326-C42EBA78C77B}" presName="rootConnector" presStyleLbl="node3" presStyleIdx="22" presStyleCnt="45"/>
      <dgm:spPr/>
    </dgm:pt>
    <dgm:pt modelId="{DB9983EB-6EC3-48C1-87D8-63AB76E6A5C0}" type="pres">
      <dgm:prSet presAssocID="{0AECFAA1-0746-4AE2-8326-C42EBA78C77B}" presName="hierChild4" presStyleCnt="0"/>
      <dgm:spPr/>
    </dgm:pt>
    <dgm:pt modelId="{FDC43915-B2BA-4510-BBE4-9EF60B95AF55}" type="pres">
      <dgm:prSet presAssocID="{0AECFAA1-0746-4AE2-8326-C42EBA78C77B}" presName="hierChild5" presStyleCnt="0"/>
      <dgm:spPr/>
    </dgm:pt>
    <dgm:pt modelId="{D975CEB2-1504-46BC-BC31-517CF42C77C5}" type="pres">
      <dgm:prSet presAssocID="{15EFA3A9-28B0-4F13-86E7-87B167753062}" presName="hierChild5" presStyleCnt="0"/>
      <dgm:spPr/>
    </dgm:pt>
    <dgm:pt modelId="{F1F757B4-066C-4A1B-A047-A98479925C72}" type="pres">
      <dgm:prSet presAssocID="{9997868C-D515-473A-9946-5AB55C720B60}" presName="Name37" presStyleLbl="parChTrans1D2" presStyleIdx="3" presStyleCnt="7"/>
      <dgm:spPr/>
    </dgm:pt>
    <dgm:pt modelId="{AEA51053-0926-44BE-87AD-87BF3C1C49D5}" type="pres">
      <dgm:prSet presAssocID="{A7259DF0-F85A-456E-A1C0-2953AE6062A8}" presName="hierRoot2" presStyleCnt="0">
        <dgm:presLayoutVars>
          <dgm:hierBranch val="init"/>
        </dgm:presLayoutVars>
      </dgm:prSet>
      <dgm:spPr/>
    </dgm:pt>
    <dgm:pt modelId="{AE0C5D6A-BE93-4DB4-9B84-9E2F344F88A5}" type="pres">
      <dgm:prSet presAssocID="{A7259DF0-F85A-456E-A1C0-2953AE6062A8}" presName="rootComposite" presStyleCnt="0"/>
      <dgm:spPr/>
    </dgm:pt>
    <dgm:pt modelId="{3F2CC083-EA3F-43E0-AE44-97E468F4780D}" type="pres">
      <dgm:prSet presAssocID="{A7259DF0-F85A-456E-A1C0-2953AE6062A8}" presName="rootText" presStyleLbl="node2" presStyleIdx="3" presStyleCnt="7" custScaleX="156287" custScaleY="131190">
        <dgm:presLayoutVars>
          <dgm:chPref val="3"/>
        </dgm:presLayoutVars>
      </dgm:prSet>
      <dgm:spPr/>
    </dgm:pt>
    <dgm:pt modelId="{B3CF042A-DDD2-45FD-9FE0-B35E717CCFC5}" type="pres">
      <dgm:prSet presAssocID="{A7259DF0-F85A-456E-A1C0-2953AE6062A8}" presName="rootConnector" presStyleLbl="node2" presStyleIdx="3" presStyleCnt="7"/>
      <dgm:spPr/>
    </dgm:pt>
    <dgm:pt modelId="{671656AA-F5DC-443F-84E1-D136D82ED0BD}" type="pres">
      <dgm:prSet presAssocID="{A7259DF0-F85A-456E-A1C0-2953AE6062A8}" presName="hierChild4" presStyleCnt="0"/>
      <dgm:spPr/>
    </dgm:pt>
    <dgm:pt modelId="{34C542EC-1D3E-4A23-A984-10E7C5ECBEC0}" type="pres">
      <dgm:prSet presAssocID="{498DE779-7901-4A72-A191-8F34B1251D70}" presName="Name37" presStyleLbl="parChTrans1D3" presStyleIdx="23" presStyleCnt="45"/>
      <dgm:spPr/>
    </dgm:pt>
    <dgm:pt modelId="{24EFDAF0-63E4-47EC-9D5D-C017D2A8AFD7}" type="pres">
      <dgm:prSet presAssocID="{E9005172-BDA6-4FAF-B82E-3475B062B368}" presName="hierRoot2" presStyleCnt="0">
        <dgm:presLayoutVars>
          <dgm:hierBranch val="init"/>
        </dgm:presLayoutVars>
      </dgm:prSet>
      <dgm:spPr/>
    </dgm:pt>
    <dgm:pt modelId="{5B4EC920-CFFC-4C5D-8855-3E9C591CAA54}" type="pres">
      <dgm:prSet presAssocID="{E9005172-BDA6-4FAF-B82E-3475B062B368}" presName="rootComposite" presStyleCnt="0"/>
      <dgm:spPr/>
    </dgm:pt>
    <dgm:pt modelId="{F2A49107-49A6-4250-94BD-E8BAC72CF38F}" type="pres">
      <dgm:prSet presAssocID="{E9005172-BDA6-4FAF-B82E-3475B062B368}" presName="rootText" presStyleLbl="node3" presStyleIdx="23" presStyleCnt="45">
        <dgm:presLayoutVars>
          <dgm:chPref val="3"/>
        </dgm:presLayoutVars>
      </dgm:prSet>
      <dgm:spPr/>
    </dgm:pt>
    <dgm:pt modelId="{83B4A154-0E94-49E1-A6C5-360C12AF5602}" type="pres">
      <dgm:prSet presAssocID="{E9005172-BDA6-4FAF-B82E-3475B062B368}" presName="rootConnector" presStyleLbl="node3" presStyleIdx="23" presStyleCnt="45"/>
      <dgm:spPr/>
    </dgm:pt>
    <dgm:pt modelId="{D8B6FDC7-12AE-439C-A6E1-8D49DC5EBD15}" type="pres">
      <dgm:prSet presAssocID="{E9005172-BDA6-4FAF-B82E-3475B062B368}" presName="hierChild4" presStyleCnt="0"/>
      <dgm:spPr/>
    </dgm:pt>
    <dgm:pt modelId="{C4373EE0-6FCD-4690-8BBC-AE297F37824C}" type="pres">
      <dgm:prSet presAssocID="{E9005172-BDA6-4FAF-B82E-3475B062B368}" presName="hierChild5" presStyleCnt="0"/>
      <dgm:spPr/>
    </dgm:pt>
    <dgm:pt modelId="{40C8DE33-DF01-4641-9F52-195F91E50C50}" type="pres">
      <dgm:prSet presAssocID="{86AED427-ADD2-4E29-8465-F83B740C6DE2}" presName="Name37" presStyleLbl="parChTrans1D3" presStyleIdx="24" presStyleCnt="45"/>
      <dgm:spPr/>
    </dgm:pt>
    <dgm:pt modelId="{8AAC2C83-D721-4CED-8428-206ACF59DF92}" type="pres">
      <dgm:prSet presAssocID="{8D5856A7-0E55-4CF3-80D6-B76E8C38CE89}" presName="hierRoot2" presStyleCnt="0">
        <dgm:presLayoutVars>
          <dgm:hierBranch val="init"/>
        </dgm:presLayoutVars>
      </dgm:prSet>
      <dgm:spPr/>
    </dgm:pt>
    <dgm:pt modelId="{03AE8392-52E3-43FB-BD7F-F6793275FFF5}" type="pres">
      <dgm:prSet presAssocID="{8D5856A7-0E55-4CF3-80D6-B76E8C38CE89}" presName="rootComposite" presStyleCnt="0"/>
      <dgm:spPr/>
    </dgm:pt>
    <dgm:pt modelId="{99845E4D-7BE2-4FE3-8DE6-750139DEA968}" type="pres">
      <dgm:prSet presAssocID="{8D5856A7-0E55-4CF3-80D6-B76E8C38CE89}" presName="rootText" presStyleLbl="node3" presStyleIdx="24" presStyleCnt="45">
        <dgm:presLayoutVars>
          <dgm:chPref val="3"/>
        </dgm:presLayoutVars>
      </dgm:prSet>
      <dgm:spPr/>
    </dgm:pt>
    <dgm:pt modelId="{0E653307-1053-47F7-BC3E-E36E56827264}" type="pres">
      <dgm:prSet presAssocID="{8D5856A7-0E55-4CF3-80D6-B76E8C38CE89}" presName="rootConnector" presStyleLbl="node3" presStyleIdx="24" presStyleCnt="45"/>
      <dgm:spPr/>
    </dgm:pt>
    <dgm:pt modelId="{DA88D191-8100-46AD-A7F8-4C3878CBBFB5}" type="pres">
      <dgm:prSet presAssocID="{8D5856A7-0E55-4CF3-80D6-B76E8C38CE89}" presName="hierChild4" presStyleCnt="0"/>
      <dgm:spPr/>
    </dgm:pt>
    <dgm:pt modelId="{C0426735-01E5-4F6E-A404-0B93D94C7E60}" type="pres">
      <dgm:prSet presAssocID="{8D5856A7-0E55-4CF3-80D6-B76E8C38CE89}" presName="hierChild5" presStyleCnt="0"/>
      <dgm:spPr/>
    </dgm:pt>
    <dgm:pt modelId="{541800B7-126B-4B13-A7C1-5F1CE26FE802}" type="pres">
      <dgm:prSet presAssocID="{82669047-4CB4-46F4-9184-BA4ED936E9EE}" presName="Name37" presStyleLbl="parChTrans1D3" presStyleIdx="25" presStyleCnt="45"/>
      <dgm:spPr/>
    </dgm:pt>
    <dgm:pt modelId="{8AB5DB63-3C0E-4484-85B1-4CA8B5186F36}" type="pres">
      <dgm:prSet presAssocID="{B82D22AC-5304-4C75-B0E3-5F3DFBA64337}" presName="hierRoot2" presStyleCnt="0">
        <dgm:presLayoutVars>
          <dgm:hierBranch val="init"/>
        </dgm:presLayoutVars>
      </dgm:prSet>
      <dgm:spPr/>
    </dgm:pt>
    <dgm:pt modelId="{592E7C8C-2645-4C7A-9591-9B009868EEFE}" type="pres">
      <dgm:prSet presAssocID="{B82D22AC-5304-4C75-B0E3-5F3DFBA64337}" presName="rootComposite" presStyleCnt="0"/>
      <dgm:spPr/>
    </dgm:pt>
    <dgm:pt modelId="{F7CFC562-FB72-478C-BBC5-849DC7E0F7B2}" type="pres">
      <dgm:prSet presAssocID="{B82D22AC-5304-4C75-B0E3-5F3DFBA64337}" presName="rootText" presStyleLbl="node3" presStyleIdx="25" presStyleCnt="45">
        <dgm:presLayoutVars>
          <dgm:chPref val="3"/>
        </dgm:presLayoutVars>
      </dgm:prSet>
      <dgm:spPr/>
    </dgm:pt>
    <dgm:pt modelId="{7D06F5D2-AF07-45F0-BEE9-5A15CB0043E1}" type="pres">
      <dgm:prSet presAssocID="{B82D22AC-5304-4C75-B0E3-5F3DFBA64337}" presName="rootConnector" presStyleLbl="node3" presStyleIdx="25" presStyleCnt="45"/>
      <dgm:spPr/>
    </dgm:pt>
    <dgm:pt modelId="{A90414F7-BC3B-4F6F-A52C-629F91C4E0AF}" type="pres">
      <dgm:prSet presAssocID="{B82D22AC-5304-4C75-B0E3-5F3DFBA64337}" presName="hierChild4" presStyleCnt="0"/>
      <dgm:spPr/>
    </dgm:pt>
    <dgm:pt modelId="{E4A6AAD1-C2B5-445E-A28B-0B39E7444F2B}" type="pres">
      <dgm:prSet presAssocID="{B82D22AC-5304-4C75-B0E3-5F3DFBA64337}" presName="hierChild5" presStyleCnt="0"/>
      <dgm:spPr/>
    </dgm:pt>
    <dgm:pt modelId="{8268F452-28B3-4E45-B5DB-5E749F2CE002}" type="pres">
      <dgm:prSet presAssocID="{743CAF57-B836-4839-B9BC-07D20A5CBC0B}" presName="Name37" presStyleLbl="parChTrans1D3" presStyleIdx="26" presStyleCnt="45"/>
      <dgm:spPr/>
    </dgm:pt>
    <dgm:pt modelId="{5EF5305A-8526-433E-A00F-CDB3FE35F0D6}" type="pres">
      <dgm:prSet presAssocID="{5A654828-B12E-4AB5-8F34-712247854B2E}" presName="hierRoot2" presStyleCnt="0">
        <dgm:presLayoutVars>
          <dgm:hierBranch val="init"/>
        </dgm:presLayoutVars>
      </dgm:prSet>
      <dgm:spPr/>
    </dgm:pt>
    <dgm:pt modelId="{7A71FFFF-DBC2-4DBC-BD83-3A81BC261933}" type="pres">
      <dgm:prSet presAssocID="{5A654828-B12E-4AB5-8F34-712247854B2E}" presName="rootComposite" presStyleCnt="0"/>
      <dgm:spPr/>
    </dgm:pt>
    <dgm:pt modelId="{9B7A2CC1-CF5C-43F5-9195-A3857CA8EC7D}" type="pres">
      <dgm:prSet presAssocID="{5A654828-B12E-4AB5-8F34-712247854B2E}" presName="rootText" presStyleLbl="node3" presStyleIdx="26" presStyleCnt="45">
        <dgm:presLayoutVars>
          <dgm:chPref val="3"/>
        </dgm:presLayoutVars>
      </dgm:prSet>
      <dgm:spPr/>
    </dgm:pt>
    <dgm:pt modelId="{E759C3DA-52B0-49FA-AF1C-BE9B7F44DB55}" type="pres">
      <dgm:prSet presAssocID="{5A654828-B12E-4AB5-8F34-712247854B2E}" presName="rootConnector" presStyleLbl="node3" presStyleIdx="26" presStyleCnt="45"/>
      <dgm:spPr/>
    </dgm:pt>
    <dgm:pt modelId="{E8DE54E3-04C7-4BEA-BF52-4954A2E51CB0}" type="pres">
      <dgm:prSet presAssocID="{5A654828-B12E-4AB5-8F34-712247854B2E}" presName="hierChild4" presStyleCnt="0"/>
      <dgm:spPr/>
    </dgm:pt>
    <dgm:pt modelId="{73441EF7-941C-4F64-A494-E40F74F72162}" type="pres">
      <dgm:prSet presAssocID="{5A654828-B12E-4AB5-8F34-712247854B2E}" presName="hierChild5" presStyleCnt="0"/>
      <dgm:spPr/>
    </dgm:pt>
    <dgm:pt modelId="{10FDC768-5C1D-4800-AA92-E4B54DB816E1}" type="pres">
      <dgm:prSet presAssocID="{67A846FB-C8F1-40DA-9481-E00841C9A890}" presName="Name37" presStyleLbl="parChTrans1D3" presStyleIdx="27" presStyleCnt="45"/>
      <dgm:spPr/>
    </dgm:pt>
    <dgm:pt modelId="{BD0A929E-1B32-40A1-AD29-E6BA134519AC}" type="pres">
      <dgm:prSet presAssocID="{68299AB8-0804-4D18-882F-64E1CE621A7E}" presName="hierRoot2" presStyleCnt="0">
        <dgm:presLayoutVars>
          <dgm:hierBranch val="init"/>
        </dgm:presLayoutVars>
      </dgm:prSet>
      <dgm:spPr/>
    </dgm:pt>
    <dgm:pt modelId="{574EFF35-28C5-41A0-A872-59439E754948}" type="pres">
      <dgm:prSet presAssocID="{68299AB8-0804-4D18-882F-64E1CE621A7E}" presName="rootComposite" presStyleCnt="0"/>
      <dgm:spPr/>
    </dgm:pt>
    <dgm:pt modelId="{D3EAA476-6E18-4AED-BEF7-2D3CDA7A7E2D}" type="pres">
      <dgm:prSet presAssocID="{68299AB8-0804-4D18-882F-64E1CE621A7E}" presName="rootText" presStyleLbl="node3" presStyleIdx="27" presStyleCnt="45">
        <dgm:presLayoutVars>
          <dgm:chPref val="3"/>
        </dgm:presLayoutVars>
      </dgm:prSet>
      <dgm:spPr/>
    </dgm:pt>
    <dgm:pt modelId="{4FFACE33-B78F-4DCB-9E6A-7F0B412CAB00}" type="pres">
      <dgm:prSet presAssocID="{68299AB8-0804-4D18-882F-64E1CE621A7E}" presName="rootConnector" presStyleLbl="node3" presStyleIdx="27" presStyleCnt="45"/>
      <dgm:spPr/>
    </dgm:pt>
    <dgm:pt modelId="{3158C5BA-19D4-45E6-9925-5AE92920F62E}" type="pres">
      <dgm:prSet presAssocID="{68299AB8-0804-4D18-882F-64E1CE621A7E}" presName="hierChild4" presStyleCnt="0"/>
      <dgm:spPr/>
    </dgm:pt>
    <dgm:pt modelId="{37CACDCF-B5A7-4489-ABBB-3A9E6D7E7EEE}" type="pres">
      <dgm:prSet presAssocID="{68299AB8-0804-4D18-882F-64E1CE621A7E}" presName="hierChild5" presStyleCnt="0"/>
      <dgm:spPr/>
    </dgm:pt>
    <dgm:pt modelId="{C848ADBE-850E-4780-9F59-29AE042C3999}" type="pres">
      <dgm:prSet presAssocID="{3521208B-1C5E-4C1F-8DA3-946569AFDD9A}" presName="Name37" presStyleLbl="parChTrans1D3" presStyleIdx="28" presStyleCnt="45"/>
      <dgm:spPr/>
    </dgm:pt>
    <dgm:pt modelId="{0ADC5FF2-B0AA-422C-A722-1FCC5C8DA6C1}" type="pres">
      <dgm:prSet presAssocID="{AFC0DDAC-A1A7-48D0-A995-1E3BCCB8E9D7}" presName="hierRoot2" presStyleCnt="0">
        <dgm:presLayoutVars>
          <dgm:hierBranch val="init"/>
        </dgm:presLayoutVars>
      </dgm:prSet>
      <dgm:spPr/>
    </dgm:pt>
    <dgm:pt modelId="{342D92AC-5E8B-4DDB-A0B9-77F6321A4A54}" type="pres">
      <dgm:prSet presAssocID="{AFC0DDAC-A1A7-48D0-A995-1E3BCCB8E9D7}" presName="rootComposite" presStyleCnt="0"/>
      <dgm:spPr/>
    </dgm:pt>
    <dgm:pt modelId="{667D36CA-2B8C-49A8-B86E-C039141EC459}" type="pres">
      <dgm:prSet presAssocID="{AFC0DDAC-A1A7-48D0-A995-1E3BCCB8E9D7}" presName="rootText" presStyleLbl="node3" presStyleIdx="28" presStyleCnt="45">
        <dgm:presLayoutVars>
          <dgm:chPref val="3"/>
        </dgm:presLayoutVars>
      </dgm:prSet>
      <dgm:spPr/>
    </dgm:pt>
    <dgm:pt modelId="{4B7DD3D1-C14C-4604-8A78-8A374689AACA}" type="pres">
      <dgm:prSet presAssocID="{AFC0DDAC-A1A7-48D0-A995-1E3BCCB8E9D7}" presName="rootConnector" presStyleLbl="node3" presStyleIdx="28" presStyleCnt="45"/>
      <dgm:spPr/>
    </dgm:pt>
    <dgm:pt modelId="{36E29268-1139-49B3-AA96-2818C04E3307}" type="pres">
      <dgm:prSet presAssocID="{AFC0DDAC-A1A7-48D0-A995-1E3BCCB8E9D7}" presName="hierChild4" presStyleCnt="0"/>
      <dgm:spPr/>
    </dgm:pt>
    <dgm:pt modelId="{E83F4EE7-B461-4A7F-98DF-5C580490D36F}" type="pres">
      <dgm:prSet presAssocID="{AFC0DDAC-A1A7-48D0-A995-1E3BCCB8E9D7}" presName="hierChild5" presStyleCnt="0"/>
      <dgm:spPr/>
    </dgm:pt>
    <dgm:pt modelId="{9D9FAFC7-3715-47A5-9935-1AB1AE5B0435}" type="pres">
      <dgm:prSet presAssocID="{A7259DF0-F85A-456E-A1C0-2953AE6062A8}" presName="hierChild5" presStyleCnt="0"/>
      <dgm:spPr/>
    </dgm:pt>
    <dgm:pt modelId="{CD86D11B-BEDE-4008-978B-B5D66843E748}" type="pres">
      <dgm:prSet presAssocID="{26D90070-E1EE-451B-8AC9-E042E4580614}" presName="Name37" presStyleLbl="parChTrans1D2" presStyleIdx="4" presStyleCnt="7"/>
      <dgm:spPr/>
    </dgm:pt>
    <dgm:pt modelId="{1D7577DC-06E7-4A27-A557-84EBC7DB2F72}" type="pres">
      <dgm:prSet presAssocID="{58C9B996-94C1-4516-BFBE-EA9E5D077EE4}" presName="hierRoot2" presStyleCnt="0">
        <dgm:presLayoutVars>
          <dgm:hierBranch val="init"/>
        </dgm:presLayoutVars>
      </dgm:prSet>
      <dgm:spPr/>
    </dgm:pt>
    <dgm:pt modelId="{C107951D-17AB-4F05-B5DA-9123603F4694}" type="pres">
      <dgm:prSet presAssocID="{58C9B996-94C1-4516-BFBE-EA9E5D077EE4}" presName="rootComposite" presStyleCnt="0"/>
      <dgm:spPr/>
    </dgm:pt>
    <dgm:pt modelId="{127C7FF9-4A29-40A2-A1D9-91BC7756074B}" type="pres">
      <dgm:prSet presAssocID="{58C9B996-94C1-4516-BFBE-EA9E5D077EE4}" presName="rootText" presStyleLbl="node2" presStyleIdx="4" presStyleCnt="7" custScaleX="123823" custScaleY="161862">
        <dgm:presLayoutVars>
          <dgm:chPref val="3"/>
        </dgm:presLayoutVars>
      </dgm:prSet>
      <dgm:spPr/>
    </dgm:pt>
    <dgm:pt modelId="{0BE1431C-F77D-44AA-A22E-52E19DEE1772}" type="pres">
      <dgm:prSet presAssocID="{58C9B996-94C1-4516-BFBE-EA9E5D077EE4}" presName="rootConnector" presStyleLbl="node2" presStyleIdx="4" presStyleCnt="7"/>
      <dgm:spPr/>
    </dgm:pt>
    <dgm:pt modelId="{E3E92297-2A2A-4460-829E-0CCEF3B66F9C}" type="pres">
      <dgm:prSet presAssocID="{58C9B996-94C1-4516-BFBE-EA9E5D077EE4}" presName="hierChild4" presStyleCnt="0"/>
      <dgm:spPr/>
    </dgm:pt>
    <dgm:pt modelId="{482372F7-FC19-4736-AF86-CF3C13F8AD30}" type="pres">
      <dgm:prSet presAssocID="{40940BDC-C4BD-43E0-A481-565C42A35B9A}" presName="Name37" presStyleLbl="parChTrans1D3" presStyleIdx="29" presStyleCnt="45"/>
      <dgm:spPr/>
    </dgm:pt>
    <dgm:pt modelId="{8635B1CE-E9DC-49E7-8FF0-C9A3FF0DB23C}" type="pres">
      <dgm:prSet presAssocID="{BC81B206-55C2-4EE8-89B7-FBE3EACCAF20}" presName="hierRoot2" presStyleCnt="0">
        <dgm:presLayoutVars>
          <dgm:hierBranch val="init"/>
        </dgm:presLayoutVars>
      </dgm:prSet>
      <dgm:spPr/>
    </dgm:pt>
    <dgm:pt modelId="{5BDDD7EB-1D1B-443E-82F3-297623DA1447}" type="pres">
      <dgm:prSet presAssocID="{BC81B206-55C2-4EE8-89B7-FBE3EACCAF20}" presName="rootComposite" presStyleCnt="0"/>
      <dgm:spPr/>
    </dgm:pt>
    <dgm:pt modelId="{F8EDDCFB-3BBA-4693-BBC4-C77A33CFAC93}" type="pres">
      <dgm:prSet presAssocID="{BC81B206-55C2-4EE8-89B7-FBE3EACCAF20}" presName="rootText" presStyleLbl="node3" presStyleIdx="29" presStyleCnt="45">
        <dgm:presLayoutVars>
          <dgm:chPref val="3"/>
        </dgm:presLayoutVars>
      </dgm:prSet>
      <dgm:spPr/>
    </dgm:pt>
    <dgm:pt modelId="{CF80E422-6425-4020-B9BF-D6CB9C8A1C5C}" type="pres">
      <dgm:prSet presAssocID="{BC81B206-55C2-4EE8-89B7-FBE3EACCAF20}" presName="rootConnector" presStyleLbl="node3" presStyleIdx="29" presStyleCnt="45"/>
      <dgm:spPr/>
    </dgm:pt>
    <dgm:pt modelId="{806B5D4A-C1FB-45BE-A8E7-D893AF65523F}" type="pres">
      <dgm:prSet presAssocID="{BC81B206-55C2-4EE8-89B7-FBE3EACCAF20}" presName="hierChild4" presStyleCnt="0"/>
      <dgm:spPr/>
    </dgm:pt>
    <dgm:pt modelId="{E27F2B40-D772-4672-A2F4-1A2B30584883}" type="pres">
      <dgm:prSet presAssocID="{BC81B206-55C2-4EE8-89B7-FBE3EACCAF20}" presName="hierChild5" presStyleCnt="0"/>
      <dgm:spPr/>
    </dgm:pt>
    <dgm:pt modelId="{07670F3A-E1BC-4F69-A5A2-6A91E730606A}" type="pres">
      <dgm:prSet presAssocID="{81693954-705F-48EF-8390-57130B4CC95C}" presName="Name37" presStyleLbl="parChTrans1D3" presStyleIdx="30" presStyleCnt="45"/>
      <dgm:spPr/>
    </dgm:pt>
    <dgm:pt modelId="{080EA76C-80D9-4485-8C11-017B61122F05}" type="pres">
      <dgm:prSet presAssocID="{F0E08976-12DE-491E-9101-C12A90D2DBD5}" presName="hierRoot2" presStyleCnt="0">
        <dgm:presLayoutVars>
          <dgm:hierBranch val="init"/>
        </dgm:presLayoutVars>
      </dgm:prSet>
      <dgm:spPr/>
    </dgm:pt>
    <dgm:pt modelId="{36D58379-4EBB-4274-AFD4-2C2A65896A4D}" type="pres">
      <dgm:prSet presAssocID="{F0E08976-12DE-491E-9101-C12A90D2DBD5}" presName="rootComposite" presStyleCnt="0"/>
      <dgm:spPr/>
    </dgm:pt>
    <dgm:pt modelId="{07700F28-D332-4FBA-9A9B-D37252634D23}" type="pres">
      <dgm:prSet presAssocID="{F0E08976-12DE-491E-9101-C12A90D2DBD5}" presName="rootText" presStyleLbl="node3" presStyleIdx="30" presStyleCnt="45">
        <dgm:presLayoutVars>
          <dgm:chPref val="3"/>
        </dgm:presLayoutVars>
      </dgm:prSet>
      <dgm:spPr/>
    </dgm:pt>
    <dgm:pt modelId="{4E3B7817-0668-44D9-88E5-95D900BD2023}" type="pres">
      <dgm:prSet presAssocID="{F0E08976-12DE-491E-9101-C12A90D2DBD5}" presName="rootConnector" presStyleLbl="node3" presStyleIdx="30" presStyleCnt="45"/>
      <dgm:spPr/>
    </dgm:pt>
    <dgm:pt modelId="{A5AF2178-1869-4B7C-A406-A715197A66A7}" type="pres">
      <dgm:prSet presAssocID="{F0E08976-12DE-491E-9101-C12A90D2DBD5}" presName="hierChild4" presStyleCnt="0"/>
      <dgm:spPr/>
    </dgm:pt>
    <dgm:pt modelId="{4F34DE06-09B8-4B50-B939-194DE6450C1A}" type="pres">
      <dgm:prSet presAssocID="{F0E08976-12DE-491E-9101-C12A90D2DBD5}" presName="hierChild5" presStyleCnt="0"/>
      <dgm:spPr/>
    </dgm:pt>
    <dgm:pt modelId="{8B7CDF88-B6CE-4695-A6B9-AF7F65875835}" type="pres">
      <dgm:prSet presAssocID="{4E3146D1-A044-49D7-BB5D-758802AEC3D1}" presName="Name37" presStyleLbl="parChTrans1D3" presStyleIdx="31" presStyleCnt="45"/>
      <dgm:spPr/>
    </dgm:pt>
    <dgm:pt modelId="{1FB9D697-7D14-45F6-8736-EF10BB614D93}" type="pres">
      <dgm:prSet presAssocID="{3181A8BB-6A2E-401C-AF15-68D213B83509}" presName="hierRoot2" presStyleCnt="0">
        <dgm:presLayoutVars>
          <dgm:hierBranch val="init"/>
        </dgm:presLayoutVars>
      </dgm:prSet>
      <dgm:spPr/>
    </dgm:pt>
    <dgm:pt modelId="{675ED240-FC34-40D8-8556-255746A12332}" type="pres">
      <dgm:prSet presAssocID="{3181A8BB-6A2E-401C-AF15-68D213B83509}" presName="rootComposite" presStyleCnt="0"/>
      <dgm:spPr/>
    </dgm:pt>
    <dgm:pt modelId="{B20F9932-E6C5-4F60-BEEC-4565F93309CA}" type="pres">
      <dgm:prSet presAssocID="{3181A8BB-6A2E-401C-AF15-68D213B83509}" presName="rootText" presStyleLbl="node3" presStyleIdx="31" presStyleCnt="45">
        <dgm:presLayoutVars>
          <dgm:chPref val="3"/>
        </dgm:presLayoutVars>
      </dgm:prSet>
      <dgm:spPr/>
    </dgm:pt>
    <dgm:pt modelId="{F7D177D8-42D1-4042-8203-7998F833747D}" type="pres">
      <dgm:prSet presAssocID="{3181A8BB-6A2E-401C-AF15-68D213B83509}" presName="rootConnector" presStyleLbl="node3" presStyleIdx="31" presStyleCnt="45"/>
      <dgm:spPr/>
    </dgm:pt>
    <dgm:pt modelId="{64C00517-FFAF-4AEA-BBC8-6AD9867A53B2}" type="pres">
      <dgm:prSet presAssocID="{3181A8BB-6A2E-401C-AF15-68D213B83509}" presName="hierChild4" presStyleCnt="0"/>
      <dgm:spPr/>
    </dgm:pt>
    <dgm:pt modelId="{18DDA64E-E5F7-4EBA-9BFB-8198207B2AB0}" type="pres">
      <dgm:prSet presAssocID="{3181A8BB-6A2E-401C-AF15-68D213B83509}" presName="hierChild5" presStyleCnt="0"/>
      <dgm:spPr/>
    </dgm:pt>
    <dgm:pt modelId="{EAFD9ABA-A9E1-4ACC-B8A6-38094033C28B}" type="pres">
      <dgm:prSet presAssocID="{5360D9A3-6EC9-46A1-A263-27DC4D0C37B2}" presName="Name37" presStyleLbl="parChTrans1D3" presStyleIdx="32" presStyleCnt="45"/>
      <dgm:spPr/>
    </dgm:pt>
    <dgm:pt modelId="{C65ED099-36E3-443B-86ED-F149279593A5}" type="pres">
      <dgm:prSet presAssocID="{EEA11FCE-4224-4FAB-817C-143B090D49AC}" presName="hierRoot2" presStyleCnt="0">
        <dgm:presLayoutVars>
          <dgm:hierBranch val="init"/>
        </dgm:presLayoutVars>
      </dgm:prSet>
      <dgm:spPr/>
    </dgm:pt>
    <dgm:pt modelId="{90D9EB90-A70D-4D30-8AE1-EBB60F4E06F8}" type="pres">
      <dgm:prSet presAssocID="{EEA11FCE-4224-4FAB-817C-143B090D49AC}" presName="rootComposite" presStyleCnt="0"/>
      <dgm:spPr/>
    </dgm:pt>
    <dgm:pt modelId="{D0DFB50B-319C-4BCF-B219-B8C8040EA332}" type="pres">
      <dgm:prSet presAssocID="{EEA11FCE-4224-4FAB-817C-143B090D49AC}" presName="rootText" presStyleLbl="node3" presStyleIdx="32" presStyleCnt="45">
        <dgm:presLayoutVars>
          <dgm:chPref val="3"/>
        </dgm:presLayoutVars>
      </dgm:prSet>
      <dgm:spPr/>
    </dgm:pt>
    <dgm:pt modelId="{20F46420-D49A-4855-A2A9-B3584415CE7E}" type="pres">
      <dgm:prSet presAssocID="{EEA11FCE-4224-4FAB-817C-143B090D49AC}" presName="rootConnector" presStyleLbl="node3" presStyleIdx="32" presStyleCnt="45"/>
      <dgm:spPr/>
    </dgm:pt>
    <dgm:pt modelId="{D7DFA8F2-428A-4281-A52A-F816D7111822}" type="pres">
      <dgm:prSet presAssocID="{EEA11FCE-4224-4FAB-817C-143B090D49AC}" presName="hierChild4" presStyleCnt="0"/>
      <dgm:spPr/>
    </dgm:pt>
    <dgm:pt modelId="{DC89C497-160C-4093-AC45-9995EB5D80A0}" type="pres">
      <dgm:prSet presAssocID="{EEA11FCE-4224-4FAB-817C-143B090D49AC}" presName="hierChild5" presStyleCnt="0"/>
      <dgm:spPr/>
    </dgm:pt>
    <dgm:pt modelId="{40800412-66B7-4B82-95DE-663B67802E50}" type="pres">
      <dgm:prSet presAssocID="{58C9B996-94C1-4516-BFBE-EA9E5D077EE4}" presName="hierChild5" presStyleCnt="0"/>
      <dgm:spPr/>
    </dgm:pt>
    <dgm:pt modelId="{7F802383-18C7-42F6-BB68-D5865973A257}" type="pres">
      <dgm:prSet presAssocID="{5E3730A3-D6CA-4BEF-AE60-4B0D8DF6F66F}" presName="Name37" presStyleLbl="parChTrans1D2" presStyleIdx="5" presStyleCnt="7"/>
      <dgm:spPr/>
    </dgm:pt>
    <dgm:pt modelId="{F253187E-26E7-4C30-BE8E-A44A8BB6ED68}" type="pres">
      <dgm:prSet presAssocID="{63717086-8892-48BA-99AF-0B6903CC878A}" presName="hierRoot2" presStyleCnt="0">
        <dgm:presLayoutVars>
          <dgm:hierBranch val="init"/>
        </dgm:presLayoutVars>
      </dgm:prSet>
      <dgm:spPr/>
    </dgm:pt>
    <dgm:pt modelId="{3830BEC3-289C-42BE-A68D-10CA4972B7EE}" type="pres">
      <dgm:prSet presAssocID="{63717086-8892-48BA-99AF-0B6903CC878A}" presName="rootComposite" presStyleCnt="0"/>
      <dgm:spPr/>
    </dgm:pt>
    <dgm:pt modelId="{3D9488DE-434A-48D2-B751-CA34CE814213}" type="pres">
      <dgm:prSet presAssocID="{63717086-8892-48BA-99AF-0B6903CC878A}" presName="rootText" presStyleLbl="node2" presStyleIdx="5" presStyleCnt="7" custScaleX="151940" custScaleY="131190">
        <dgm:presLayoutVars>
          <dgm:chPref val="3"/>
        </dgm:presLayoutVars>
      </dgm:prSet>
      <dgm:spPr/>
    </dgm:pt>
    <dgm:pt modelId="{09FE30F3-88CD-44EB-B182-8C955426C5ED}" type="pres">
      <dgm:prSet presAssocID="{63717086-8892-48BA-99AF-0B6903CC878A}" presName="rootConnector" presStyleLbl="node2" presStyleIdx="5" presStyleCnt="7"/>
      <dgm:spPr/>
    </dgm:pt>
    <dgm:pt modelId="{2F66115A-366A-4E95-852F-76E218B4D143}" type="pres">
      <dgm:prSet presAssocID="{63717086-8892-48BA-99AF-0B6903CC878A}" presName="hierChild4" presStyleCnt="0"/>
      <dgm:spPr/>
    </dgm:pt>
    <dgm:pt modelId="{D7353032-20E8-426A-B0FE-0AD79548B111}" type="pres">
      <dgm:prSet presAssocID="{28FC85DF-EEE2-40BA-BDD7-7AD789B7FED1}" presName="Name37" presStyleLbl="parChTrans1D3" presStyleIdx="33" presStyleCnt="45"/>
      <dgm:spPr/>
    </dgm:pt>
    <dgm:pt modelId="{777B3A8A-237D-4C1C-8EEA-1FE90CD31ADD}" type="pres">
      <dgm:prSet presAssocID="{ED8B6821-A6B5-4823-8B30-62142E5A7628}" presName="hierRoot2" presStyleCnt="0">
        <dgm:presLayoutVars>
          <dgm:hierBranch val="init"/>
        </dgm:presLayoutVars>
      </dgm:prSet>
      <dgm:spPr/>
    </dgm:pt>
    <dgm:pt modelId="{BB98589D-D7F3-4F0E-BBA4-04755D48FE0C}" type="pres">
      <dgm:prSet presAssocID="{ED8B6821-A6B5-4823-8B30-62142E5A7628}" presName="rootComposite" presStyleCnt="0"/>
      <dgm:spPr/>
    </dgm:pt>
    <dgm:pt modelId="{F6267A57-4636-44BB-BF7D-7E05067749D9}" type="pres">
      <dgm:prSet presAssocID="{ED8B6821-A6B5-4823-8B30-62142E5A7628}" presName="rootText" presStyleLbl="node3" presStyleIdx="33" presStyleCnt="45">
        <dgm:presLayoutVars>
          <dgm:chPref val="3"/>
        </dgm:presLayoutVars>
      </dgm:prSet>
      <dgm:spPr/>
    </dgm:pt>
    <dgm:pt modelId="{1F9A71BE-2A1F-447B-B0CD-6AC45A5E550C}" type="pres">
      <dgm:prSet presAssocID="{ED8B6821-A6B5-4823-8B30-62142E5A7628}" presName="rootConnector" presStyleLbl="node3" presStyleIdx="33" presStyleCnt="45"/>
      <dgm:spPr/>
    </dgm:pt>
    <dgm:pt modelId="{0C5795DF-6CA1-4086-B4AA-A0A4606CE2B7}" type="pres">
      <dgm:prSet presAssocID="{ED8B6821-A6B5-4823-8B30-62142E5A7628}" presName="hierChild4" presStyleCnt="0"/>
      <dgm:spPr/>
    </dgm:pt>
    <dgm:pt modelId="{8FDBCFDE-1F09-45C1-800F-5F4AA9D118EA}" type="pres">
      <dgm:prSet presAssocID="{ED8B6821-A6B5-4823-8B30-62142E5A7628}" presName="hierChild5" presStyleCnt="0"/>
      <dgm:spPr/>
    </dgm:pt>
    <dgm:pt modelId="{B604719B-8140-4EA1-B7CE-56C497C4B168}" type="pres">
      <dgm:prSet presAssocID="{DF63FCEF-C8D0-4E7A-B649-AC28B669125D}" presName="Name37" presStyleLbl="parChTrans1D3" presStyleIdx="34" presStyleCnt="45"/>
      <dgm:spPr/>
    </dgm:pt>
    <dgm:pt modelId="{00CE2EDF-FF5D-4508-A06A-D30FC98A0096}" type="pres">
      <dgm:prSet presAssocID="{63DFB5C6-CB12-46D2-AA6B-828287532EA3}" presName="hierRoot2" presStyleCnt="0">
        <dgm:presLayoutVars>
          <dgm:hierBranch val="init"/>
        </dgm:presLayoutVars>
      </dgm:prSet>
      <dgm:spPr/>
    </dgm:pt>
    <dgm:pt modelId="{8A594134-1B6E-4F64-B02F-B06B9C7E55B6}" type="pres">
      <dgm:prSet presAssocID="{63DFB5C6-CB12-46D2-AA6B-828287532EA3}" presName="rootComposite" presStyleCnt="0"/>
      <dgm:spPr/>
    </dgm:pt>
    <dgm:pt modelId="{09874FD1-704B-44D8-847D-F0A1107CF4F3}" type="pres">
      <dgm:prSet presAssocID="{63DFB5C6-CB12-46D2-AA6B-828287532EA3}" presName="rootText" presStyleLbl="node3" presStyleIdx="34" presStyleCnt="45">
        <dgm:presLayoutVars>
          <dgm:chPref val="3"/>
        </dgm:presLayoutVars>
      </dgm:prSet>
      <dgm:spPr/>
    </dgm:pt>
    <dgm:pt modelId="{B93E99EB-51C2-4ADF-82C2-652DAC288C37}" type="pres">
      <dgm:prSet presAssocID="{63DFB5C6-CB12-46D2-AA6B-828287532EA3}" presName="rootConnector" presStyleLbl="node3" presStyleIdx="34" presStyleCnt="45"/>
      <dgm:spPr/>
    </dgm:pt>
    <dgm:pt modelId="{8A7A1ACE-ACD8-4356-AD6A-875DAD87E679}" type="pres">
      <dgm:prSet presAssocID="{63DFB5C6-CB12-46D2-AA6B-828287532EA3}" presName="hierChild4" presStyleCnt="0"/>
      <dgm:spPr/>
    </dgm:pt>
    <dgm:pt modelId="{3F9040EA-8E2F-4EF3-9B37-C6FD601379C2}" type="pres">
      <dgm:prSet presAssocID="{63DFB5C6-CB12-46D2-AA6B-828287532EA3}" presName="hierChild5" presStyleCnt="0"/>
      <dgm:spPr/>
    </dgm:pt>
    <dgm:pt modelId="{8A3D3C1A-0DC3-4C00-9502-981A47AF55F5}" type="pres">
      <dgm:prSet presAssocID="{47BC3101-0552-4EEC-8EC9-F328C63BB7AA}" presName="Name37" presStyleLbl="parChTrans1D3" presStyleIdx="35" presStyleCnt="45"/>
      <dgm:spPr/>
    </dgm:pt>
    <dgm:pt modelId="{276D7F33-F9F2-4175-B764-C5855D67B213}" type="pres">
      <dgm:prSet presAssocID="{437155D2-11FB-46FB-B37D-31285C523ADD}" presName="hierRoot2" presStyleCnt="0">
        <dgm:presLayoutVars>
          <dgm:hierBranch val="init"/>
        </dgm:presLayoutVars>
      </dgm:prSet>
      <dgm:spPr/>
    </dgm:pt>
    <dgm:pt modelId="{F0F4D00D-17A2-4B4E-9D4A-FCADED36BB82}" type="pres">
      <dgm:prSet presAssocID="{437155D2-11FB-46FB-B37D-31285C523ADD}" presName="rootComposite" presStyleCnt="0"/>
      <dgm:spPr/>
    </dgm:pt>
    <dgm:pt modelId="{5062FB4A-2A86-469C-AFA2-114B77F8A69B}" type="pres">
      <dgm:prSet presAssocID="{437155D2-11FB-46FB-B37D-31285C523ADD}" presName="rootText" presStyleLbl="node3" presStyleIdx="35" presStyleCnt="45">
        <dgm:presLayoutVars>
          <dgm:chPref val="3"/>
        </dgm:presLayoutVars>
      </dgm:prSet>
      <dgm:spPr/>
    </dgm:pt>
    <dgm:pt modelId="{5554F665-EB19-46C7-B922-755A7DBAEBCC}" type="pres">
      <dgm:prSet presAssocID="{437155D2-11FB-46FB-B37D-31285C523ADD}" presName="rootConnector" presStyleLbl="node3" presStyleIdx="35" presStyleCnt="45"/>
      <dgm:spPr/>
    </dgm:pt>
    <dgm:pt modelId="{0E36AA93-8BD8-44AD-B6EC-329F3BD62E1A}" type="pres">
      <dgm:prSet presAssocID="{437155D2-11FB-46FB-B37D-31285C523ADD}" presName="hierChild4" presStyleCnt="0"/>
      <dgm:spPr/>
    </dgm:pt>
    <dgm:pt modelId="{847118C0-9844-4F24-8AA2-5187E02D2A6D}" type="pres">
      <dgm:prSet presAssocID="{437155D2-11FB-46FB-B37D-31285C523ADD}" presName="hierChild5" presStyleCnt="0"/>
      <dgm:spPr/>
    </dgm:pt>
    <dgm:pt modelId="{EE62FFCF-3812-451F-80B6-2B001D8BADED}" type="pres">
      <dgm:prSet presAssocID="{23355271-470D-45C1-8DCD-858CBECE9796}" presName="Name37" presStyleLbl="parChTrans1D3" presStyleIdx="36" presStyleCnt="45"/>
      <dgm:spPr/>
    </dgm:pt>
    <dgm:pt modelId="{CE4A0F59-9770-47E1-8150-4CD14D0D5D5D}" type="pres">
      <dgm:prSet presAssocID="{0D6FFDEA-40B1-4DEF-BEB5-41E9DF062EAB}" presName="hierRoot2" presStyleCnt="0">
        <dgm:presLayoutVars>
          <dgm:hierBranch val="init"/>
        </dgm:presLayoutVars>
      </dgm:prSet>
      <dgm:spPr/>
    </dgm:pt>
    <dgm:pt modelId="{847F48B0-E1AC-442B-8580-FC1555B8E84D}" type="pres">
      <dgm:prSet presAssocID="{0D6FFDEA-40B1-4DEF-BEB5-41E9DF062EAB}" presName="rootComposite" presStyleCnt="0"/>
      <dgm:spPr/>
    </dgm:pt>
    <dgm:pt modelId="{2EFF5B17-D1FA-4A62-9046-9A7563A17D82}" type="pres">
      <dgm:prSet presAssocID="{0D6FFDEA-40B1-4DEF-BEB5-41E9DF062EAB}" presName="rootText" presStyleLbl="node3" presStyleIdx="36" presStyleCnt="45">
        <dgm:presLayoutVars>
          <dgm:chPref val="3"/>
        </dgm:presLayoutVars>
      </dgm:prSet>
      <dgm:spPr/>
    </dgm:pt>
    <dgm:pt modelId="{C7738761-660D-4167-A466-071DAEF99B2A}" type="pres">
      <dgm:prSet presAssocID="{0D6FFDEA-40B1-4DEF-BEB5-41E9DF062EAB}" presName="rootConnector" presStyleLbl="node3" presStyleIdx="36" presStyleCnt="45"/>
      <dgm:spPr/>
    </dgm:pt>
    <dgm:pt modelId="{03618B89-A73F-4710-8FDD-E921DB681D88}" type="pres">
      <dgm:prSet presAssocID="{0D6FFDEA-40B1-4DEF-BEB5-41E9DF062EAB}" presName="hierChild4" presStyleCnt="0"/>
      <dgm:spPr/>
    </dgm:pt>
    <dgm:pt modelId="{C7419236-082B-456C-9C5E-B4E8DBB21BE6}" type="pres">
      <dgm:prSet presAssocID="{0D6FFDEA-40B1-4DEF-BEB5-41E9DF062EAB}" presName="hierChild5" presStyleCnt="0"/>
      <dgm:spPr/>
    </dgm:pt>
    <dgm:pt modelId="{D84FF8F5-A0D4-4A0A-A293-779A11B0A331}" type="pres">
      <dgm:prSet presAssocID="{63717086-8892-48BA-99AF-0B6903CC878A}" presName="hierChild5" presStyleCnt="0"/>
      <dgm:spPr/>
    </dgm:pt>
    <dgm:pt modelId="{51E4D8D5-CA66-44F3-83E3-225B31199297}" type="pres">
      <dgm:prSet presAssocID="{568C93EC-1FC1-4590-ADA6-DB88E46634F7}" presName="Name37" presStyleLbl="parChTrans1D2" presStyleIdx="6" presStyleCnt="7"/>
      <dgm:spPr/>
    </dgm:pt>
    <dgm:pt modelId="{A3CB7E1B-5529-4CE9-A768-90715F0911F2}" type="pres">
      <dgm:prSet presAssocID="{266E7C4E-C642-43F9-9304-B79103246EDA}" presName="hierRoot2" presStyleCnt="0">
        <dgm:presLayoutVars>
          <dgm:hierBranch val="init"/>
        </dgm:presLayoutVars>
      </dgm:prSet>
      <dgm:spPr/>
    </dgm:pt>
    <dgm:pt modelId="{B577CC5B-4F96-4E7C-BDC0-55103FC170C7}" type="pres">
      <dgm:prSet presAssocID="{266E7C4E-C642-43F9-9304-B79103246EDA}" presName="rootComposite" presStyleCnt="0"/>
      <dgm:spPr/>
    </dgm:pt>
    <dgm:pt modelId="{D539C4EF-F457-49CE-B7BA-9171A7024D15}" type="pres">
      <dgm:prSet presAssocID="{266E7C4E-C642-43F9-9304-B79103246EDA}" presName="rootText" presStyleLbl="node2" presStyleIdx="6" presStyleCnt="7" custScaleX="165012" custScaleY="127424">
        <dgm:presLayoutVars>
          <dgm:chPref val="3"/>
        </dgm:presLayoutVars>
      </dgm:prSet>
      <dgm:spPr/>
    </dgm:pt>
    <dgm:pt modelId="{52D58454-ACC8-4B5D-B670-28C6413267A1}" type="pres">
      <dgm:prSet presAssocID="{266E7C4E-C642-43F9-9304-B79103246EDA}" presName="rootConnector" presStyleLbl="node2" presStyleIdx="6" presStyleCnt="7"/>
      <dgm:spPr/>
    </dgm:pt>
    <dgm:pt modelId="{7D6E3841-C11C-484A-97DC-13F687D887FA}" type="pres">
      <dgm:prSet presAssocID="{266E7C4E-C642-43F9-9304-B79103246EDA}" presName="hierChild4" presStyleCnt="0"/>
      <dgm:spPr/>
    </dgm:pt>
    <dgm:pt modelId="{9DC03685-65A6-4B75-A072-BD4C98BFD8D1}" type="pres">
      <dgm:prSet presAssocID="{A762F613-FAF8-4EDD-92E7-7A4E7F02613F}" presName="Name37" presStyleLbl="parChTrans1D3" presStyleIdx="37" presStyleCnt="45"/>
      <dgm:spPr/>
    </dgm:pt>
    <dgm:pt modelId="{4ACE09D8-32AD-4740-A5FE-6004BFA486C4}" type="pres">
      <dgm:prSet presAssocID="{A9E38105-F1E4-4530-92B3-FFA5EA6162B7}" presName="hierRoot2" presStyleCnt="0">
        <dgm:presLayoutVars>
          <dgm:hierBranch val="init"/>
        </dgm:presLayoutVars>
      </dgm:prSet>
      <dgm:spPr/>
    </dgm:pt>
    <dgm:pt modelId="{7F0BFE6A-30A2-4435-9296-925D1D625008}" type="pres">
      <dgm:prSet presAssocID="{A9E38105-F1E4-4530-92B3-FFA5EA6162B7}" presName="rootComposite" presStyleCnt="0"/>
      <dgm:spPr/>
    </dgm:pt>
    <dgm:pt modelId="{C8A9519C-5200-4E3E-A260-D88F7719D4B5}" type="pres">
      <dgm:prSet presAssocID="{A9E38105-F1E4-4530-92B3-FFA5EA6162B7}" presName="rootText" presStyleLbl="node3" presStyleIdx="37" presStyleCnt="45">
        <dgm:presLayoutVars>
          <dgm:chPref val="3"/>
        </dgm:presLayoutVars>
      </dgm:prSet>
      <dgm:spPr/>
    </dgm:pt>
    <dgm:pt modelId="{069D3A6D-2648-4A6A-A822-6A527A1FE95A}" type="pres">
      <dgm:prSet presAssocID="{A9E38105-F1E4-4530-92B3-FFA5EA6162B7}" presName="rootConnector" presStyleLbl="node3" presStyleIdx="37" presStyleCnt="45"/>
      <dgm:spPr/>
    </dgm:pt>
    <dgm:pt modelId="{11DA7468-81E7-4411-A0BD-9BC23C1EF841}" type="pres">
      <dgm:prSet presAssocID="{A9E38105-F1E4-4530-92B3-FFA5EA6162B7}" presName="hierChild4" presStyleCnt="0"/>
      <dgm:spPr/>
    </dgm:pt>
    <dgm:pt modelId="{3A330F3E-1AB8-4293-BA6A-6171809366A1}" type="pres">
      <dgm:prSet presAssocID="{A9E38105-F1E4-4530-92B3-FFA5EA6162B7}" presName="hierChild5" presStyleCnt="0"/>
      <dgm:spPr/>
    </dgm:pt>
    <dgm:pt modelId="{B7944B60-FB76-405E-AEC7-227B06C04933}" type="pres">
      <dgm:prSet presAssocID="{199B478F-3283-4A5A-BBCB-3B403D0CA3EC}" presName="Name37" presStyleLbl="parChTrans1D3" presStyleIdx="38" presStyleCnt="45"/>
      <dgm:spPr/>
    </dgm:pt>
    <dgm:pt modelId="{6B553D43-769E-4F5C-B271-2621EA4E6A3A}" type="pres">
      <dgm:prSet presAssocID="{7618C62B-9B06-4B51-9A1F-1AC9F2E75E61}" presName="hierRoot2" presStyleCnt="0">
        <dgm:presLayoutVars>
          <dgm:hierBranch val="init"/>
        </dgm:presLayoutVars>
      </dgm:prSet>
      <dgm:spPr/>
    </dgm:pt>
    <dgm:pt modelId="{23E2A71A-4E76-4C5A-9943-125A2B561AC3}" type="pres">
      <dgm:prSet presAssocID="{7618C62B-9B06-4B51-9A1F-1AC9F2E75E61}" presName="rootComposite" presStyleCnt="0"/>
      <dgm:spPr/>
    </dgm:pt>
    <dgm:pt modelId="{634E130C-3DAA-43BA-B9F7-D2BBF9995C9A}" type="pres">
      <dgm:prSet presAssocID="{7618C62B-9B06-4B51-9A1F-1AC9F2E75E61}" presName="rootText" presStyleLbl="node3" presStyleIdx="38" presStyleCnt="45">
        <dgm:presLayoutVars>
          <dgm:chPref val="3"/>
        </dgm:presLayoutVars>
      </dgm:prSet>
      <dgm:spPr/>
    </dgm:pt>
    <dgm:pt modelId="{7FA7424C-BB16-4145-BAB8-0D0E9186176C}" type="pres">
      <dgm:prSet presAssocID="{7618C62B-9B06-4B51-9A1F-1AC9F2E75E61}" presName="rootConnector" presStyleLbl="node3" presStyleIdx="38" presStyleCnt="45"/>
      <dgm:spPr/>
    </dgm:pt>
    <dgm:pt modelId="{5CF4C357-236D-4E02-8986-057A7C16881B}" type="pres">
      <dgm:prSet presAssocID="{7618C62B-9B06-4B51-9A1F-1AC9F2E75E61}" presName="hierChild4" presStyleCnt="0"/>
      <dgm:spPr/>
    </dgm:pt>
    <dgm:pt modelId="{5835F6A9-F061-4D44-9144-F13F0B1729BD}" type="pres">
      <dgm:prSet presAssocID="{7618C62B-9B06-4B51-9A1F-1AC9F2E75E61}" presName="hierChild5" presStyleCnt="0"/>
      <dgm:spPr/>
    </dgm:pt>
    <dgm:pt modelId="{01D6F8ED-4D8B-4D94-BE6D-8EA745A70985}" type="pres">
      <dgm:prSet presAssocID="{36725BBE-63A7-4E6E-8DF5-E1EF27021971}" presName="Name37" presStyleLbl="parChTrans1D3" presStyleIdx="39" presStyleCnt="45"/>
      <dgm:spPr/>
    </dgm:pt>
    <dgm:pt modelId="{5455A40D-DAB8-46AC-8273-B6D119612219}" type="pres">
      <dgm:prSet presAssocID="{C77A4BA3-ACF2-4C06-B44E-325F93C74180}" presName="hierRoot2" presStyleCnt="0">
        <dgm:presLayoutVars>
          <dgm:hierBranch val="init"/>
        </dgm:presLayoutVars>
      </dgm:prSet>
      <dgm:spPr/>
    </dgm:pt>
    <dgm:pt modelId="{DDB2EC2C-CE9E-4E00-91F4-3A45B1E45337}" type="pres">
      <dgm:prSet presAssocID="{C77A4BA3-ACF2-4C06-B44E-325F93C74180}" presName="rootComposite" presStyleCnt="0"/>
      <dgm:spPr/>
    </dgm:pt>
    <dgm:pt modelId="{1021DFA6-D2BB-4795-A650-8AC1559FDC47}" type="pres">
      <dgm:prSet presAssocID="{C77A4BA3-ACF2-4C06-B44E-325F93C74180}" presName="rootText" presStyleLbl="node3" presStyleIdx="39" presStyleCnt="45">
        <dgm:presLayoutVars>
          <dgm:chPref val="3"/>
        </dgm:presLayoutVars>
      </dgm:prSet>
      <dgm:spPr/>
    </dgm:pt>
    <dgm:pt modelId="{D2EDB195-B67B-4EE2-9D37-0C7CB0DB4886}" type="pres">
      <dgm:prSet presAssocID="{C77A4BA3-ACF2-4C06-B44E-325F93C74180}" presName="rootConnector" presStyleLbl="node3" presStyleIdx="39" presStyleCnt="45"/>
      <dgm:spPr/>
    </dgm:pt>
    <dgm:pt modelId="{0D172508-BDB4-48DC-B2EC-B72B4ED23C0C}" type="pres">
      <dgm:prSet presAssocID="{C77A4BA3-ACF2-4C06-B44E-325F93C74180}" presName="hierChild4" presStyleCnt="0"/>
      <dgm:spPr/>
    </dgm:pt>
    <dgm:pt modelId="{4D06FFA1-8FBA-496D-9855-3FBD52D891A1}" type="pres">
      <dgm:prSet presAssocID="{C77A4BA3-ACF2-4C06-B44E-325F93C74180}" presName="hierChild5" presStyleCnt="0"/>
      <dgm:spPr/>
    </dgm:pt>
    <dgm:pt modelId="{0C285145-C31E-4BF7-A1A2-7BD6F2D87499}" type="pres">
      <dgm:prSet presAssocID="{D941571C-C6DA-4DCF-8B0D-8D2F8169ED0B}" presName="Name37" presStyleLbl="parChTrans1D3" presStyleIdx="40" presStyleCnt="45"/>
      <dgm:spPr/>
    </dgm:pt>
    <dgm:pt modelId="{D19580F0-7B85-47A0-B59A-DF08BFFEF32E}" type="pres">
      <dgm:prSet presAssocID="{9B0725C7-367B-4DC8-A043-69EF014A4FFC}" presName="hierRoot2" presStyleCnt="0">
        <dgm:presLayoutVars>
          <dgm:hierBranch val="init"/>
        </dgm:presLayoutVars>
      </dgm:prSet>
      <dgm:spPr/>
    </dgm:pt>
    <dgm:pt modelId="{2E760088-0C97-4148-95D3-4C2FBE2396F7}" type="pres">
      <dgm:prSet presAssocID="{9B0725C7-367B-4DC8-A043-69EF014A4FFC}" presName="rootComposite" presStyleCnt="0"/>
      <dgm:spPr/>
    </dgm:pt>
    <dgm:pt modelId="{6C117BAB-77DF-4A5D-A197-75484E6AB33D}" type="pres">
      <dgm:prSet presAssocID="{9B0725C7-367B-4DC8-A043-69EF014A4FFC}" presName="rootText" presStyleLbl="node3" presStyleIdx="40" presStyleCnt="45">
        <dgm:presLayoutVars>
          <dgm:chPref val="3"/>
        </dgm:presLayoutVars>
      </dgm:prSet>
      <dgm:spPr/>
    </dgm:pt>
    <dgm:pt modelId="{5D7207F6-0683-493B-BF57-A06056DB34DC}" type="pres">
      <dgm:prSet presAssocID="{9B0725C7-367B-4DC8-A043-69EF014A4FFC}" presName="rootConnector" presStyleLbl="node3" presStyleIdx="40" presStyleCnt="45"/>
      <dgm:spPr/>
    </dgm:pt>
    <dgm:pt modelId="{F6BF1D52-B362-4A43-A2D8-F1467FD206F3}" type="pres">
      <dgm:prSet presAssocID="{9B0725C7-367B-4DC8-A043-69EF014A4FFC}" presName="hierChild4" presStyleCnt="0"/>
      <dgm:spPr/>
    </dgm:pt>
    <dgm:pt modelId="{7E3E4AB2-769C-407B-A546-06F8B23D2F5A}" type="pres">
      <dgm:prSet presAssocID="{9B0725C7-367B-4DC8-A043-69EF014A4FFC}" presName="hierChild5" presStyleCnt="0"/>
      <dgm:spPr/>
    </dgm:pt>
    <dgm:pt modelId="{2C97E0E1-6F6C-4007-AAB1-775013DA975A}" type="pres">
      <dgm:prSet presAssocID="{DE8FB396-FC1B-427A-8335-2FF637653754}" presName="Name37" presStyleLbl="parChTrans1D3" presStyleIdx="41" presStyleCnt="45"/>
      <dgm:spPr/>
    </dgm:pt>
    <dgm:pt modelId="{627B72DC-FEFE-485E-BC52-A1A02FDFEF7C}" type="pres">
      <dgm:prSet presAssocID="{97F18CCC-F001-48B9-8AB6-0CB2B08AB56B}" presName="hierRoot2" presStyleCnt="0">
        <dgm:presLayoutVars>
          <dgm:hierBranch val="init"/>
        </dgm:presLayoutVars>
      </dgm:prSet>
      <dgm:spPr/>
    </dgm:pt>
    <dgm:pt modelId="{66C3533D-587E-4C55-8DBF-538F81958E37}" type="pres">
      <dgm:prSet presAssocID="{97F18CCC-F001-48B9-8AB6-0CB2B08AB56B}" presName="rootComposite" presStyleCnt="0"/>
      <dgm:spPr/>
    </dgm:pt>
    <dgm:pt modelId="{08C5A204-9C91-4C78-A71E-16769EC4831F}" type="pres">
      <dgm:prSet presAssocID="{97F18CCC-F001-48B9-8AB6-0CB2B08AB56B}" presName="rootText" presStyleLbl="node3" presStyleIdx="41" presStyleCnt="45">
        <dgm:presLayoutVars>
          <dgm:chPref val="3"/>
        </dgm:presLayoutVars>
      </dgm:prSet>
      <dgm:spPr/>
    </dgm:pt>
    <dgm:pt modelId="{4A889C24-6A36-4A2A-90F0-7225FDC5BEFE}" type="pres">
      <dgm:prSet presAssocID="{97F18CCC-F001-48B9-8AB6-0CB2B08AB56B}" presName="rootConnector" presStyleLbl="node3" presStyleIdx="41" presStyleCnt="45"/>
      <dgm:spPr/>
    </dgm:pt>
    <dgm:pt modelId="{7196CA7F-1AEF-403C-BBA2-37AC10980B74}" type="pres">
      <dgm:prSet presAssocID="{97F18CCC-F001-48B9-8AB6-0CB2B08AB56B}" presName="hierChild4" presStyleCnt="0"/>
      <dgm:spPr/>
    </dgm:pt>
    <dgm:pt modelId="{1D522EB6-B78B-45B3-8643-282290417942}" type="pres">
      <dgm:prSet presAssocID="{97F18CCC-F001-48B9-8AB6-0CB2B08AB56B}" presName="hierChild5" presStyleCnt="0"/>
      <dgm:spPr/>
    </dgm:pt>
    <dgm:pt modelId="{18122995-D605-4724-8381-630E55AFE4D9}" type="pres">
      <dgm:prSet presAssocID="{12BC8504-FC9D-46DC-B2C0-7A48603D5150}" presName="Name37" presStyleLbl="parChTrans1D3" presStyleIdx="42" presStyleCnt="45"/>
      <dgm:spPr/>
    </dgm:pt>
    <dgm:pt modelId="{EAD79517-0F86-469C-9361-1051D4C767CB}" type="pres">
      <dgm:prSet presAssocID="{E2E255CE-2D69-432D-AE70-846B45C5D54A}" presName="hierRoot2" presStyleCnt="0">
        <dgm:presLayoutVars>
          <dgm:hierBranch val="init"/>
        </dgm:presLayoutVars>
      </dgm:prSet>
      <dgm:spPr/>
    </dgm:pt>
    <dgm:pt modelId="{49BBC506-634D-41FE-8F49-C6A8F8EEB0CE}" type="pres">
      <dgm:prSet presAssocID="{E2E255CE-2D69-432D-AE70-846B45C5D54A}" presName="rootComposite" presStyleCnt="0"/>
      <dgm:spPr/>
    </dgm:pt>
    <dgm:pt modelId="{224A45FF-D26C-4E48-8388-537F6AE94BD9}" type="pres">
      <dgm:prSet presAssocID="{E2E255CE-2D69-432D-AE70-846B45C5D54A}" presName="rootText" presStyleLbl="node3" presStyleIdx="42" presStyleCnt="45">
        <dgm:presLayoutVars>
          <dgm:chPref val="3"/>
        </dgm:presLayoutVars>
      </dgm:prSet>
      <dgm:spPr/>
    </dgm:pt>
    <dgm:pt modelId="{2F738396-588D-4CAC-AD62-697E1DB30026}" type="pres">
      <dgm:prSet presAssocID="{E2E255CE-2D69-432D-AE70-846B45C5D54A}" presName="rootConnector" presStyleLbl="node3" presStyleIdx="42" presStyleCnt="45"/>
      <dgm:spPr/>
    </dgm:pt>
    <dgm:pt modelId="{739418BB-B794-4EA2-8E4A-860D7B3B7771}" type="pres">
      <dgm:prSet presAssocID="{E2E255CE-2D69-432D-AE70-846B45C5D54A}" presName="hierChild4" presStyleCnt="0"/>
      <dgm:spPr/>
    </dgm:pt>
    <dgm:pt modelId="{A07800F0-FC26-4118-97D1-21969C3654DB}" type="pres">
      <dgm:prSet presAssocID="{E2E255CE-2D69-432D-AE70-846B45C5D54A}" presName="hierChild5" presStyleCnt="0"/>
      <dgm:spPr/>
    </dgm:pt>
    <dgm:pt modelId="{024DB376-7C26-41DA-935A-ECEF85E310E7}" type="pres">
      <dgm:prSet presAssocID="{5721BB3A-6381-40FE-8B93-0B535295BDD5}" presName="Name37" presStyleLbl="parChTrans1D3" presStyleIdx="43" presStyleCnt="45"/>
      <dgm:spPr/>
    </dgm:pt>
    <dgm:pt modelId="{56246312-AFA9-46FC-A103-9FC7907C9CF4}" type="pres">
      <dgm:prSet presAssocID="{F62242DF-A20F-44A9-A4DC-69CDED3CC60A}" presName="hierRoot2" presStyleCnt="0">
        <dgm:presLayoutVars>
          <dgm:hierBranch val="init"/>
        </dgm:presLayoutVars>
      </dgm:prSet>
      <dgm:spPr/>
    </dgm:pt>
    <dgm:pt modelId="{97B036DE-519F-47DA-AE95-1F53BDB1EF96}" type="pres">
      <dgm:prSet presAssocID="{F62242DF-A20F-44A9-A4DC-69CDED3CC60A}" presName="rootComposite" presStyleCnt="0"/>
      <dgm:spPr/>
    </dgm:pt>
    <dgm:pt modelId="{296FFC39-488F-4E36-A983-19F31D92782C}" type="pres">
      <dgm:prSet presAssocID="{F62242DF-A20F-44A9-A4DC-69CDED3CC60A}" presName="rootText" presStyleLbl="node3" presStyleIdx="43" presStyleCnt="45">
        <dgm:presLayoutVars>
          <dgm:chPref val="3"/>
        </dgm:presLayoutVars>
      </dgm:prSet>
      <dgm:spPr/>
    </dgm:pt>
    <dgm:pt modelId="{DB66C0E7-F24A-46FC-A89B-D5AABFEAA134}" type="pres">
      <dgm:prSet presAssocID="{F62242DF-A20F-44A9-A4DC-69CDED3CC60A}" presName="rootConnector" presStyleLbl="node3" presStyleIdx="43" presStyleCnt="45"/>
      <dgm:spPr/>
    </dgm:pt>
    <dgm:pt modelId="{26FE4D37-E81C-45DC-9B01-868B25676096}" type="pres">
      <dgm:prSet presAssocID="{F62242DF-A20F-44A9-A4DC-69CDED3CC60A}" presName="hierChild4" presStyleCnt="0"/>
      <dgm:spPr/>
    </dgm:pt>
    <dgm:pt modelId="{12539005-CC68-40A8-8186-3AA64CE9ABF0}" type="pres">
      <dgm:prSet presAssocID="{F62242DF-A20F-44A9-A4DC-69CDED3CC60A}" presName="hierChild5" presStyleCnt="0"/>
      <dgm:spPr/>
    </dgm:pt>
    <dgm:pt modelId="{9DDA81FB-04ED-4292-9B61-488F157560DA}" type="pres">
      <dgm:prSet presAssocID="{5F476E91-2F08-455A-8AF5-38473BF4C3B1}" presName="Name37" presStyleLbl="parChTrans1D3" presStyleIdx="44" presStyleCnt="45"/>
      <dgm:spPr/>
    </dgm:pt>
    <dgm:pt modelId="{F338049B-C8A1-48BD-9C8E-F6357D3A371D}" type="pres">
      <dgm:prSet presAssocID="{10FFC772-1B98-4990-9A64-6F6A2298CF29}" presName="hierRoot2" presStyleCnt="0">
        <dgm:presLayoutVars>
          <dgm:hierBranch val="init"/>
        </dgm:presLayoutVars>
      </dgm:prSet>
      <dgm:spPr/>
    </dgm:pt>
    <dgm:pt modelId="{40E382E7-88D8-434F-B28F-81A08A62EC3C}" type="pres">
      <dgm:prSet presAssocID="{10FFC772-1B98-4990-9A64-6F6A2298CF29}" presName="rootComposite" presStyleCnt="0"/>
      <dgm:spPr/>
    </dgm:pt>
    <dgm:pt modelId="{7B2D34D5-51D6-4835-98FA-E345382062C0}" type="pres">
      <dgm:prSet presAssocID="{10FFC772-1B98-4990-9A64-6F6A2298CF29}" presName="rootText" presStyleLbl="node3" presStyleIdx="44" presStyleCnt="45">
        <dgm:presLayoutVars>
          <dgm:chPref val="3"/>
        </dgm:presLayoutVars>
      </dgm:prSet>
      <dgm:spPr/>
    </dgm:pt>
    <dgm:pt modelId="{29E77782-7FBF-4CE1-B1FD-4C0103771A2E}" type="pres">
      <dgm:prSet presAssocID="{10FFC772-1B98-4990-9A64-6F6A2298CF29}" presName="rootConnector" presStyleLbl="node3" presStyleIdx="44" presStyleCnt="45"/>
      <dgm:spPr/>
    </dgm:pt>
    <dgm:pt modelId="{EEFA75AE-0806-40BC-9EC6-D8FCA993EA81}" type="pres">
      <dgm:prSet presAssocID="{10FFC772-1B98-4990-9A64-6F6A2298CF29}" presName="hierChild4" presStyleCnt="0"/>
      <dgm:spPr/>
    </dgm:pt>
    <dgm:pt modelId="{59A8F437-15E9-42C7-BCB3-9E35A5BE13E1}" type="pres">
      <dgm:prSet presAssocID="{10FFC772-1B98-4990-9A64-6F6A2298CF29}" presName="hierChild5" presStyleCnt="0"/>
      <dgm:spPr/>
    </dgm:pt>
    <dgm:pt modelId="{B70DD5C4-E86F-410F-92C2-209B7137F69B}" type="pres">
      <dgm:prSet presAssocID="{266E7C4E-C642-43F9-9304-B79103246EDA}" presName="hierChild5" presStyleCnt="0"/>
      <dgm:spPr/>
    </dgm:pt>
    <dgm:pt modelId="{629FB120-D85B-4C8C-BBFF-2F0C36426500}" type="pres">
      <dgm:prSet presAssocID="{95ADED1E-29B7-4CAB-B595-A5BF8CB211FA}" presName="hierChild3" presStyleCnt="0"/>
      <dgm:spPr/>
    </dgm:pt>
  </dgm:ptLst>
  <dgm:cxnLst>
    <dgm:cxn modelId="{152C0900-A021-41A1-A923-0E9F36CE117F}" type="presOf" srcId="{967910FA-EE80-47AE-93AF-7E66C44F5FA9}" destId="{D43099CF-F143-4263-8CBB-07500F50D1FD}" srcOrd="0" destOrd="0" presId="urn:microsoft.com/office/officeart/2005/8/layout/orgChart1"/>
    <dgm:cxn modelId="{AFD55500-8DFE-4C52-8A29-65D125E60837}" srcId="{63717086-8892-48BA-99AF-0B6903CC878A}" destId="{0D6FFDEA-40B1-4DEF-BEB5-41E9DF062EAB}" srcOrd="3" destOrd="0" parTransId="{23355271-470D-45C1-8DCD-858CBECE9796}" sibTransId="{785EDD0E-F752-4C61-B646-BC3733BB90B3}"/>
    <dgm:cxn modelId="{2D8B5B02-9089-4453-928C-DB7D748826DA}" type="presOf" srcId="{72F37FA6-2F72-4753-88C8-9F1C670EA68A}" destId="{20FA572A-AA08-422A-BE2E-2CF676100EA3}" srcOrd="1" destOrd="0" presId="urn:microsoft.com/office/officeart/2005/8/layout/orgChart1"/>
    <dgm:cxn modelId="{5D107402-20DE-4748-AF55-D80D32F86DDD}" type="presOf" srcId="{3181A8BB-6A2E-401C-AF15-68D213B83509}" destId="{F7D177D8-42D1-4042-8203-7998F833747D}" srcOrd="1" destOrd="0" presId="urn:microsoft.com/office/officeart/2005/8/layout/orgChart1"/>
    <dgm:cxn modelId="{06058302-4051-4D47-8458-A38AE0DF926A}" type="presOf" srcId="{F0E08976-12DE-491E-9101-C12A90D2DBD5}" destId="{07700F28-D332-4FBA-9A9B-D37252634D23}" srcOrd="0" destOrd="0" presId="urn:microsoft.com/office/officeart/2005/8/layout/orgChart1"/>
    <dgm:cxn modelId="{96131804-894A-4ECC-AD68-20C1A0B97823}" type="presOf" srcId="{437155D2-11FB-46FB-B37D-31285C523ADD}" destId="{5062FB4A-2A86-469C-AFA2-114B77F8A69B}" srcOrd="0" destOrd="0" presId="urn:microsoft.com/office/officeart/2005/8/layout/orgChart1"/>
    <dgm:cxn modelId="{D00B5605-2FD2-43E4-A746-EC706CE5551B}" type="presOf" srcId="{886F7487-81AC-4623-8767-11C368C6A97E}" destId="{2F9F43C6-048C-4F2A-AD08-E48BB6CAE69E}" srcOrd="0" destOrd="0" presId="urn:microsoft.com/office/officeart/2005/8/layout/orgChart1"/>
    <dgm:cxn modelId="{6D62D705-1E5A-4A1F-81D2-5F8717F22EC0}" type="presOf" srcId="{6816E638-43F0-482D-BA2C-42B81BEFDD83}" destId="{47AB055A-3E34-4075-91B8-54E9CCE341A4}" srcOrd="0" destOrd="0" presId="urn:microsoft.com/office/officeart/2005/8/layout/orgChart1"/>
    <dgm:cxn modelId="{EC417B07-31A7-4FC7-A671-D72655F7BBA8}" type="presOf" srcId="{3357376D-18E0-414F-88E2-1FC25DCFC5A9}" destId="{7439A7C8-4C6C-4F70-976D-8B451DCCCF6D}" srcOrd="1" destOrd="0" presId="urn:microsoft.com/office/officeart/2005/8/layout/orgChart1"/>
    <dgm:cxn modelId="{2D85B909-5314-4123-A083-8E047FAB28AD}" type="presOf" srcId="{7B9E0089-6C0B-4EAF-8988-E65DF088FFEF}" destId="{5B3D032D-C3A5-479A-8C96-FD86259F17F9}" srcOrd="0" destOrd="0" presId="urn:microsoft.com/office/officeart/2005/8/layout/orgChart1"/>
    <dgm:cxn modelId="{70790F0B-D34D-45F4-946E-A76BF38B835F}" type="presOf" srcId="{4053FB9D-359A-4310-9652-7B8446B2713E}" destId="{A8BB0FF4-1B24-42D6-BA03-D266E64BA0B3}" srcOrd="1" destOrd="0" presId="urn:microsoft.com/office/officeart/2005/8/layout/orgChart1"/>
    <dgm:cxn modelId="{36E6B40B-9303-427C-95ED-CD5DC2358B3B}" type="presOf" srcId="{568C93EC-1FC1-4590-ADA6-DB88E46634F7}" destId="{51E4D8D5-CA66-44F3-83E3-225B31199297}" srcOrd="0" destOrd="0" presId="urn:microsoft.com/office/officeart/2005/8/layout/orgChart1"/>
    <dgm:cxn modelId="{0CC9C80B-EC4F-41E9-A2ED-9566D9A76B67}" srcId="{95ADED1E-29B7-4CAB-B595-A5BF8CB211FA}" destId="{2172A8F3-855B-48C1-98D2-534D4B9E33F6}" srcOrd="0" destOrd="0" parTransId="{A2A1574A-4C33-40B8-AD34-12A158ED2841}" sibTransId="{A521A66D-7D36-4AE9-9AA9-4D1F4561CB05}"/>
    <dgm:cxn modelId="{4F994B0C-B867-43A9-92A0-DE33D5C4D203}" type="presOf" srcId="{D6435C2A-1AA7-41BC-8CE3-A63CDFC495FE}" destId="{3E249A56-DB88-4085-B454-F5CC3A6CF54B}" srcOrd="1" destOrd="0" presId="urn:microsoft.com/office/officeart/2005/8/layout/orgChart1"/>
    <dgm:cxn modelId="{96C2C50C-DE54-430F-BB6F-68ACB016FC7F}" srcId="{2172A8F3-855B-48C1-98D2-534D4B9E33F6}" destId="{D6435C2A-1AA7-41BC-8CE3-A63CDFC495FE}" srcOrd="7" destOrd="0" parTransId="{F1017769-6907-44A4-8519-D4854A4B3923}" sibTransId="{0481EC52-15DE-42DE-833A-F14BE94C945C}"/>
    <dgm:cxn modelId="{5D55E40C-5822-43C8-A096-042A112BA9D5}" type="presOf" srcId="{ED8B6821-A6B5-4823-8B30-62142E5A7628}" destId="{F6267A57-4636-44BB-BF7D-7E05067749D9}" srcOrd="0" destOrd="0" presId="urn:microsoft.com/office/officeart/2005/8/layout/orgChart1"/>
    <dgm:cxn modelId="{00F5080D-54CC-42C5-A09F-E2ED84DE7A27}" type="presOf" srcId="{63DFB5C6-CB12-46D2-AA6B-828287532EA3}" destId="{B93E99EB-51C2-4ADF-82C2-652DAC288C37}" srcOrd="1" destOrd="0" presId="urn:microsoft.com/office/officeart/2005/8/layout/orgChart1"/>
    <dgm:cxn modelId="{209A440D-3D9F-4358-8F7E-3B263C6D72A4}" srcId="{2172A8F3-855B-48C1-98D2-534D4B9E33F6}" destId="{886F7487-81AC-4623-8767-11C368C6A97E}" srcOrd="6" destOrd="0" parTransId="{1DDFCFFE-A683-4CA9-BD9F-093869C4B253}" sibTransId="{8760953C-6EFC-479B-9239-2A65879AF9D9}"/>
    <dgm:cxn modelId="{9EBC7C0D-EEC6-4FDC-BB71-2EB86B498156}" type="presOf" srcId="{3357376D-18E0-414F-88E2-1FC25DCFC5A9}" destId="{8829F28E-B353-4F9F-85CF-90F32A3285E3}" srcOrd="0" destOrd="0" presId="urn:microsoft.com/office/officeart/2005/8/layout/orgChart1"/>
    <dgm:cxn modelId="{513BF40D-E9FF-4827-A832-E8609DB7F85D}" type="presOf" srcId="{A9E38105-F1E4-4530-92B3-FFA5EA6162B7}" destId="{069D3A6D-2648-4A6A-A822-6A527A1FE95A}" srcOrd="1" destOrd="0" presId="urn:microsoft.com/office/officeart/2005/8/layout/orgChart1"/>
    <dgm:cxn modelId="{E637380F-DEC2-42E6-BC78-59FDF8321F17}" type="presOf" srcId="{2F942913-FCC4-406B-BA44-EF8838F8019E}" destId="{9471D735-090A-49C1-8ADB-5A340184C0E4}" srcOrd="0" destOrd="0" presId="urn:microsoft.com/office/officeart/2005/8/layout/orgChart1"/>
    <dgm:cxn modelId="{E8A95F0F-31E1-4788-970D-D5817C1A7A47}" type="presOf" srcId="{DE8FB396-FC1B-427A-8335-2FF637653754}" destId="{2C97E0E1-6F6C-4007-AAB1-775013DA975A}" srcOrd="0" destOrd="0" presId="urn:microsoft.com/office/officeart/2005/8/layout/orgChart1"/>
    <dgm:cxn modelId="{89D2BF11-2F2A-4322-AF49-70D49EAAE7EB}" type="presOf" srcId="{E785A34E-F36A-4DC0-A15B-01A5E4BFC2E9}" destId="{38C63222-D4B4-45C2-8928-8050DC79C192}" srcOrd="0" destOrd="0" presId="urn:microsoft.com/office/officeart/2005/8/layout/orgChart1"/>
    <dgm:cxn modelId="{87B71915-5BC0-4692-91C2-F4ACFFAD67B8}" type="presOf" srcId="{B002D64C-C2EB-46F0-A98C-4054AE9682D4}" destId="{6A1D01D6-A62F-43ED-9DE3-7BFED8B287FE}" srcOrd="0" destOrd="0" presId="urn:microsoft.com/office/officeart/2005/8/layout/orgChart1"/>
    <dgm:cxn modelId="{EA874015-0E79-446F-B36D-15557DD5C2E6}" type="presOf" srcId="{40940BDC-C4BD-43E0-A481-565C42A35B9A}" destId="{482372F7-FC19-4736-AF86-CF3C13F8AD30}" srcOrd="0" destOrd="0" presId="urn:microsoft.com/office/officeart/2005/8/layout/orgChart1"/>
    <dgm:cxn modelId="{88C2CC17-218C-4014-9028-4DE7C7ACA525}" type="presOf" srcId="{25FEDCCC-6037-4E95-AEF3-6B5282BCA059}" destId="{C3C400DC-B117-4E97-B608-7B9889A091AD}" srcOrd="1" destOrd="0" presId="urn:microsoft.com/office/officeart/2005/8/layout/orgChart1"/>
    <dgm:cxn modelId="{BA02E718-F97A-495A-A98F-24D54CC86588}" type="presOf" srcId="{F0E08976-12DE-491E-9101-C12A90D2DBD5}" destId="{4E3B7817-0668-44D9-88E5-95D900BD2023}" srcOrd="1" destOrd="0" presId="urn:microsoft.com/office/officeart/2005/8/layout/orgChart1"/>
    <dgm:cxn modelId="{A0873D1E-9AF6-4B7E-867A-EA39B90E339E}" type="presOf" srcId="{67A846FB-C8F1-40DA-9481-E00841C9A890}" destId="{10FDC768-5C1D-4800-AA92-E4B54DB816E1}" srcOrd="0" destOrd="0" presId="urn:microsoft.com/office/officeart/2005/8/layout/orgChart1"/>
    <dgm:cxn modelId="{7C38871E-2C96-42A4-AB14-58BEEF4CFBAC}" srcId="{95ADED1E-29B7-4CAB-B595-A5BF8CB211FA}" destId="{58C9B996-94C1-4516-BFBE-EA9E5D077EE4}" srcOrd="4" destOrd="0" parTransId="{26D90070-E1EE-451B-8AC9-E042E4580614}" sibTransId="{BAD17C6F-8F92-433C-9348-D364D8EE53F2}"/>
    <dgm:cxn modelId="{D8B7761F-649B-45DE-9CE1-71331A0337FE}" srcId="{A7259DF0-F85A-456E-A1C0-2953AE6062A8}" destId="{B82D22AC-5304-4C75-B0E3-5F3DFBA64337}" srcOrd="2" destOrd="0" parTransId="{82669047-4CB4-46F4-9184-BA4ED936E9EE}" sibTransId="{D9A5EF79-F2F5-416F-AA27-117A4AA04E0F}"/>
    <dgm:cxn modelId="{87654721-3354-4310-9A47-DE086BC04A08}" type="presOf" srcId="{47BC3101-0552-4EEC-8EC9-F328C63BB7AA}" destId="{8A3D3C1A-0DC3-4C00-9502-981A47AF55F5}" srcOrd="0" destOrd="0" presId="urn:microsoft.com/office/officeart/2005/8/layout/orgChart1"/>
    <dgm:cxn modelId="{FC65F121-6FBB-40D7-B399-A042D0CDF130}" srcId="{95ADED1E-29B7-4CAB-B595-A5BF8CB211FA}" destId="{374D446D-7A60-470E-805B-640DF3B87D7E}" srcOrd="1" destOrd="0" parTransId="{A3A39D15-7584-486B-925B-9B31B8081325}" sibTransId="{5BD76384-8192-4FAE-994B-67827E633403}"/>
    <dgm:cxn modelId="{1592DB22-09A6-41C0-9ECE-AFA521F4E922}" type="presOf" srcId="{95ADED1E-29B7-4CAB-B595-A5BF8CB211FA}" destId="{F2D54357-F5C0-4056-BE48-90B474422FDE}" srcOrd="1" destOrd="0" presId="urn:microsoft.com/office/officeart/2005/8/layout/orgChart1"/>
    <dgm:cxn modelId="{BC2A4024-9D35-4C39-8BFF-211326937507}" type="presOf" srcId="{E8EC7B0A-97B8-4B6E-8830-C4BC21841A19}" destId="{56D0B574-9F92-4E95-9AE9-2E4DB47E9231}" srcOrd="0" destOrd="0" presId="urn:microsoft.com/office/officeart/2005/8/layout/orgChart1"/>
    <dgm:cxn modelId="{ABD08925-881D-448D-98AF-24CE8D66FDBE}" type="presOf" srcId="{F9577DCF-9ECF-4ACF-AC29-D68BC843D053}" destId="{C239A204-A91A-439F-8095-DF5823804667}" srcOrd="0" destOrd="0" presId="urn:microsoft.com/office/officeart/2005/8/layout/orgChart1"/>
    <dgm:cxn modelId="{4CCB4926-1D43-4FCC-8455-4C1D4A723B4D}" srcId="{63717086-8892-48BA-99AF-0B6903CC878A}" destId="{63DFB5C6-CB12-46D2-AA6B-828287532EA3}" srcOrd="1" destOrd="0" parTransId="{DF63FCEF-C8D0-4E7A-B649-AC28B669125D}" sibTransId="{0E75A083-B9A9-4A5F-96B8-ECF36FF7E95A}"/>
    <dgm:cxn modelId="{4A695626-6390-43BF-875D-A55CBE5B5209}" srcId="{A7259DF0-F85A-456E-A1C0-2953AE6062A8}" destId="{8D5856A7-0E55-4CF3-80D6-B76E8C38CE89}" srcOrd="1" destOrd="0" parTransId="{86AED427-ADD2-4E29-8465-F83B740C6DE2}" sibTransId="{3DB4B75F-5451-4E37-840A-716E09822577}"/>
    <dgm:cxn modelId="{7259F326-A3F7-45D9-942B-A136A84D791F}" type="presOf" srcId="{EEA11FCE-4224-4FAB-817C-143B090D49AC}" destId="{20F46420-D49A-4855-A2A9-B3584415CE7E}" srcOrd="1" destOrd="0" presId="urn:microsoft.com/office/officeart/2005/8/layout/orgChart1"/>
    <dgm:cxn modelId="{08B4C52B-ACCA-4830-87D1-D62868358462}" srcId="{266E7C4E-C642-43F9-9304-B79103246EDA}" destId="{C77A4BA3-ACF2-4C06-B44E-325F93C74180}" srcOrd="2" destOrd="0" parTransId="{36725BBE-63A7-4E6E-8DF5-E1EF27021971}" sibTransId="{83E9C5C7-35E9-41AC-ACB2-C9F96578EB3A}"/>
    <dgm:cxn modelId="{AE334A2D-78B4-4418-93C2-68B6B42E075A}" srcId="{15EFA3A9-28B0-4F13-86E7-87B167753062}" destId="{93D0EE47-F021-4315-8C51-54D5C64384B3}" srcOrd="3" destOrd="0" parTransId="{A41ED686-B5F9-4B6B-926D-798E3DEC215E}" sibTransId="{BA5F3188-FFC9-4DA5-A878-7BB183B82C20}"/>
    <dgm:cxn modelId="{B1FCDA2E-B3F8-49FF-A7C5-B2C4671FE50F}" srcId="{374D446D-7A60-470E-805B-640DF3B87D7E}" destId="{90253C5E-C082-4799-83B1-5379F09198FF}" srcOrd="2" destOrd="0" parTransId="{F1E50326-6637-4E8A-A254-E26BE9938C63}" sibTransId="{734A39BE-76E3-4DF6-B0E2-425647AF5AA8}"/>
    <dgm:cxn modelId="{B8873830-C336-40B6-B860-73D577AE3C9E}" type="presOf" srcId="{2F942913-FCC4-406B-BA44-EF8838F8019E}" destId="{068EC612-140C-41F3-9582-937F448CA2A5}" srcOrd="1" destOrd="0" presId="urn:microsoft.com/office/officeart/2005/8/layout/orgChart1"/>
    <dgm:cxn modelId="{1C436E33-9605-48A5-922C-16BBBE8B495E}" type="presOf" srcId="{E8EC7B0A-97B8-4B6E-8830-C4BC21841A19}" destId="{1D561457-3C63-4CBC-A0A8-52CF607DFB70}" srcOrd="1" destOrd="0" presId="urn:microsoft.com/office/officeart/2005/8/layout/orgChart1"/>
    <dgm:cxn modelId="{9DF7D233-5163-478C-A7AE-6752D60CCB42}" type="presOf" srcId="{FD9E8130-2B1C-49DF-B376-444A8D59BB0B}" destId="{5AB04DFC-3F43-4AB0-A9F7-812E00B03462}" srcOrd="1" destOrd="0" presId="urn:microsoft.com/office/officeart/2005/8/layout/orgChart1"/>
    <dgm:cxn modelId="{FC63EB33-6678-46F1-BD2D-DF28E8F800AA}" srcId="{266E7C4E-C642-43F9-9304-B79103246EDA}" destId="{E2E255CE-2D69-432D-AE70-846B45C5D54A}" srcOrd="5" destOrd="0" parTransId="{12BC8504-FC9D-46DC-B2C0-7A48603D5150}" sibTransId="{F30EB9A0-EC9F-41FB-A3A9-5D0C6653CFEA}"/>
    <dgm:cxn modelId="{E4771337-5A6E-4074-8FC1-A03A6C7E212D}" type="presOf" srcId="{72F37FA6-2F72-4753-88C8-9F1C670EA68A}" destId="{EDE6DF48-5F2C-48B6-9B98-68B03F253EBD}" srcOrd="0" destOrd="0" presId="urn:microsoft.com/office/officeart/2005/8/layout/orgChart1"/>
    <dgm:cxn modelId="{9220C438-020A-464D-ACFE-34FD074836BD}" type="presOf" srcId="{0AECFAA1-0746-4AE2-8326-C42EBA78C77B}" destId="{475754C6-037E-42F2-B2F2-7DEDBB2272DD}" srcOrd="0" destOrd="0" presId="urn:microsoft.com/office/officeart/2005/8/layout/orgChart1"/>
    <dgm:cxn modelId="{6F6EBA39-D371-45FD-BBA5-DDC5134A65B2}" type="presOf" srcId="{0AECFAA1-0746-4AE2-8326-C42EBA78C77B}" destId="{2690D970-BAC8-4189-B85F-07A2E7F765F9}" srcOrd="1" destOrd="0" presId="urn:microsoft.com/office/officeart/2005/8/layout/orgChart1"/>
    <dgm:cxn modelId="{D2793B3A-8E17-4C5C-85F7-DBF502B93F79}" srcId="{95ADED1E-29B7-4CAB-B595-A5BF8CB211FA}" destId="{266E7C4E-C642-43F9-9304-B79103246EDA}" srcOrd="6" destOrd="0" parTransId="{568C93EC-1FC1-4590-ADA6-DB88E46634F7}" sibTransId="{1AE33EFB-1752-46AE-8BD0-BBD9931F1AD4}"/>
    <dgm:cxn modelId="{4754CC3A-DFA0-4747-91D2-D04067C8B9A8}" srcId="{2172A8F3-855B-48C1-98D2-534D4B9E33F6}" destId="{642BB2AD-4494-4C15-BED0-77C7D48E8A22}" srcOrd="1" destOrd="0" parTransId="{6E512E1C-DAED-4A94-BA13-04CFD95773E4}" sibTransId="{2D766C0E-3D0A-4343-AE51-513058BF81DF}"/>
    <dgm:cxn modelId="{D68EDD3A-F9A4-44EB-AF38-2EF4C4B655CE}" type="presOf" srcId="{95ADED1E-29B7-4CAB-B595-A5BF8CB211FA}" destId="{D6F1A5C8-EAEC-4D71-9766-FFF8274C2B33}" srcOrd="0" destOrd="0" presId="urn:microsoft.com/office/officeart/2005/8/layout/orgChart1"/>
    <dgm:cxn modelId="{CEFEB73B-5E0C-4B27-B7C7-DFD8D500D1E7}" srcId="{266E7C4E-C642-43F9-9304-B79103246EDA}" destId="{10FFC772-1B98-4990-9A64-6F6A2298CF29}" srcOrd="7" destOrd="0" parTransId="{5F476E91-2F08-455A-8AF5-38473BF4C3B1}" sibTransId="{4EB58127-70CA-439A-8B6E-9AF4D0DAE088}"/>
    <dgm:cxn modelId="{D3FC8B3C-D359-496C-A444-1CCD897018DC}" type="presOf" srcId="{82669047-4CB4-46F4-9184-BA4ED936E9EE}" destId="{541800B7-126B-4B13-A7C1-5F1CE26FE802}" srcOrd="0" destOrd="0" presId="urn:microsoft.com/office/officeart/2005/8/layout/orgChart1"/>
    <dgm:cxn modelId="{23DD8E3D-1D3B-4367-A634-71AD3FCB0CCE}" srcId="{266E7C4E-C642-43F9-9304-B79103246EDA}" destId="{9B0725C7-367B-4DC8-A043-69EF014A4FFC}" srcOrd="3" destOrd="0" parTransId="{D941571C-C6DA-4DCF-8B0D-8D2F8169ED0B}" sibTransId="{3BEA2653-2310-4752-8A44-3E9AC5D735A5}"/>
    <dgm:cxn modelId="{0D06B53E-8B68-4998-98FF-B0995CE5FE16}" type="presOf" srcId="{743CAF57-B836-4839-B9BC-07D20A5CBC0B}" destId="{8268F452-28B3-4E45-B5DB-5E749F2CE002}" srcOrd="0" destOrd="0" presId="urn:microsoft.com/office/officeart/2005/8/layout/orgChart1"/>
    <dgm:cxn modelId="{0E05CA3E-80CB-443C-83CB-934AC5822D00}" srcId="{15EFA3A9-28B0-4F13-86E7-87B167753062}" destId="{C99B68DE-AB03-4E97-A7B5-BB4BEE21E8A8}" srcOrd="1" destOrd="0" parTransId="{32A3C3DE-F153-4D52-8070-B49879226F63}" sibTransId="{E1733646-5F75-47D1-B79E-8865D6959DA4}"/>
    <dgm:cxn modelId="{34FDD63F-BC5D-4904-9E07-F3547C5D92A9}" type="presOf" srcId="{68299AB8-0804-4D18-882F-64E1CE621A7E}" destId="{D3EAA476-6E18-4AED-BEF7-2D3CDA7A7E2D}" srcOrd="0" destOrd="0" presId="urn:microsoft.com/office/officeart/2005/8/layout/orgChart1"/>
    <dgm:cxn modelId="{CC4F875B-A53A-4098-84F2-3678BDEBF7BB}" type="presOf" srcId="{93D0EE47-F021-4315-8C51-54D5C64384B3}" destId="{FA0DB7BE-B8F4-40EE-95C1-5E3D0AC0EA10}" srcOrd="1" destOrd="0" presId="urn:microsoft.com/office/officeart/2005/8/layout/orgChart1"/>
    <dgm:cxn modelId="{8930535C-87B0-4647-B7ED-4A08D5936893}" type="presOf" srcId="{9281B7BC-26E8-4F5C-AC99-D1920D049411}" destId="{FB2B1614-3CDC-4F1A-9872-78D7960F2514}" srcOrd="0" destOrd="0" presId="urn:microsoft.com/office/officeart/2005/8/layout/orgChart1"/>
    <dgm:cxn modelId="{A485805F-3CB4-49F4-8C37-FA56B9B107BD}" type="presOf" srcId="{692D9E98-17FB-4772-8A4D-BF879326590B}" destId="{0D213301-2CE3-45D2-8D67-8190B1D85796}" srcOrd="0" destOrd="0" presId="urn:microsoft.com/office/officeart/2005/8/layout/orgChart1"/>
    <dgm:cxn modelId="{31BCB65F-5D48-49F0-8300-0C1D134ED538}" type="presOf" srcId="{15EFA3A9-28B0-4F13-86E7-87B167753062}" destId="{378B637C-E6F7-4D2B-AF5B-A98E5E060BD7}" srcOrd="1" destOrd="0" presId="urn:microsoft.com/office/officeart/2005/8/layout/orgChart1"/>
    <dgm:cxn modelId="{B7969260-F188-4829-BADD-99D423847A0A}" srcId="{58C9B996-94C1-4516-BFBE-EA9E5D077EE4}" destId="{BC81B206-55C2-4EE8-89B7-FBE3EACCAF20}" srcOrd="0" destOrd="0" parTransId="{40940BDC-C4BD-43E0-A481-565C42A35B9A}" sibTransId="{5CF3DA29-5306-402F-8140-5BBF118B9C5C}"/>
    <dgm:cxn modelId="{D6DD2562-6E37-490E-A18F-9E620544CA3F}" srcId="{15EFA3A9-28B0-4F13-86E7-87B167753062}" destId="{5A2DD58D-A16B-44DE-9A65-AF3FE3B2D2FE}" srcOrd="0" destOrd="0" parTransId="{9281B7BC-26E8-4F5C-AC99-D1920D049411}" sibTransId="{82A5CC5B-EB06-4D88-A7CF-2B1E5D824B32}"/>
    <dgm:cxn modelId="{77E10843-CE29-465D-A752-5A6B54D894EC}" srcId="{63717086-8892-48BA-99AF-0B6903CC878A}" destId="{ED8B6821-A6B5-4823-8B30-62142E5A7628}" srcOrd="0" destOrd="0" parTransId="{28FC85DF-EEE2-40BA-BDD7-7AD789B7FED1}" sibTransId="{8762FA46-7F90-4D92-BD40-2E368F6C3DD4}"/>
    <dgm:cxn modelId="{68B47D64-ED87-48CA-9A42-A37B020D93A7}" type="presOf" srcId="{5A654828-B12E-4AB5-8F34-712247854B2E}" destId="{9B7A2CC1-CF5C-43F5-9195-A3857CA8EC7D}" srcOrd="0" destOrd="0" presId="urn:microsoft.com/office/officeart/2005/8/layout/orgChart1"/>
    <dgm:cxn modelId="{8BAF9164-5FE8-4D00-8DA8-2982EF52DBE8}" type="presOf" srcId="{5F476E91-2F08-455A-8AF5-38473BF4C3B1}" destId="{9DDA81FB-04ED-4292-9B61-488F157560DA}" srcOrd="0" destOrd="0" presId="urn:microsoft.com/office/officeart/2005/8/layout/orgChart1"/>
    <dgm:cxn modelId="{09E9CD64-80B5-461C-BC66-C01839398ED2}" type="presOf" srcId="{8FCF5421-3C0C-4E87-9032-5A68242A5ACC}" destId="{92C18407-37C6-49D9-87F5-BA8A2DEF2B3A}" srcOrd="1" destOrd="0" presId="urn:microsoft.com/office/officeart/2005/8/layout/orgChart1"/>
    <dgm:cxn modelId="{A1B4D344-9D4A-4B16-A372-6239CD44561C}" type="presOf" srcId="{AFC0DDAC-A1A7-48D0-A995-1E3BCCB8E9D7}" destId="{667D36CA-2B8C-49A8-B86E-C039141EC459}" srcOrd="0" destOrd="0" presId="urn:microsoft.com/office/officeart/2005/8/layout/orgChart1"/>
    <dgm:cxn modelId="{10CC1365-AE92-4F43-A971-5028AE87FB9B}" type="presOf" srcId="{90253C5E-C082-4799-83B1-5379F09198FF}" destId="{E2511AD1-861B-4FFC-AB60-70D017E945BE}" srcOrd="1" destOrd="0" presId="urn:microsoft.com/office/officeart/2005/8/layout/orgChart1"/>
    <dgm:cxn modelId="{66C24645-F288-4E8E-B53D-27BC1B8CB312}" type="presOf" srcId="{36725BBE-63A7-4E6E-8DF5-E1EF27021971}" destId="{01D6F8ED-4D8B-4D94-BE6D-8EA745A70985}" srcOrd="0" destOrd="0" presId="urn:microsoft.com/office/officeart/2005/8/layout/orgChart1"/>
    <dgm:cxn modelId="{30F36546-37EC-4680-B884-18B621C35BA2}" type="presOf" srcId="{DF63FCEF-C8D0-4E7A-B649-AC28B669125D}" destId="{B604719B-8140-4EA1-B7CE-56C497C4B168}" srcOrd="0" destOrd="0" presId="urn:microsoft.com/office/officeart/2005/8/layout/orgChart1"/>
    <dgm:cxn modelId="{DD95BB67-9974-4675-AD67-2775C764665D}" type="presOf" srcId="{E9005172-BDA6-4FAF-B82E-3475B062B368}" destId="{F2A49107-49A6-4250-94BD-E8BAC72CF38F}" srcOrd="0" destOrd="0" presId="urn:microsoft.com/office/officeart/2005/8/layout/orgChart1"/>
    <dgm:cxn modelId="{45E54C68-5572-498A-B78F-EDD8B2A4794D}" srcId="{266E7C4E-C642-43F9-9304-B79103246EDA}" destId="{97F18CCC-F001-48B9-8AB6-0CB2B08AB56B}" srcOrd="4" destOrd="0" parTransId="{DE8FB396-FC1B-427A-8335-2FF637653754}" sibTransId="{52242449-54E1-4B61-BEE4-7CE9CA3C5F9E}"/>
    <dgm:cxn modelId="{F09D7668-102E-4589-9CA0-2A2DC62A0C66}" type="presOf" srcId="{4F97EDBD-5529-42CD-A01A-F3CC1D9E5072}" destId="{D0A29D05-16D4-4F24-B495-C32D5B54E76A}" srcOrd="0" destOrd="0" presId="urn:microsoft.com/office/officeart/2005/8/layout/orgChart1"/>
    <dgm:cxn modelId="{BA168369-F4F3-44B9-849B-106590FA43C9}" srcId="{2172A8F3-855B-48C1-98D2-534D4B9E33F6}" destId="{3357376D-18E0-414F-88E2-1FC25DCFC5A9}" srcOrd="9" destOrd="0" parTransId="{967910FA-EE80-47AE-93AF-7E66C44F5FA9}" sibTransId="{A20A9EF3-E521-41EE-8949-5F8E8E2CE650}"/>
    <dgm:cxn modelId="{7E57496A-E711-4334-A34D-C5E2E39168B3}" type="presOf" srcId="{26D90070-E1EE-451B-8AC9-E042E4580614}" destId="{CD86D11B-BEDE-4008-978B-B5D66843E748}" srcOrd="0" destOrd="0" presId="urn:microsoft.com/office/officeart/2005/8/layout/orgChart1"/>
    <dgm:cxn modelId="{B5FF8F4B-DC5F-4679-A4D3-1752A8CBE585}" type="presOf" srcId="{EEA11FCE-4224-4FAB-817C-143B090D49AC}" destId="{D0DFB50B-319C-4BCF-B219-B8C8040EA332}" srcOrd="0" destOrd="0" presId="urn:microsoft.com/office/officeart/2005/8/layout/orgChart1"/>
    <dgm:cxn modelId="{C39E996D-EBD4-4B35-A61D-0AC7E8D3C50B}" type="presOf" srcId="{15EFA3A9-28B0-4F13-86E7-87B167753062}" destId="{D3EB1E29-0C88-4223-BD86-E1C3BCF9B12C}" srcOrd="0" destOrd="0" presId="urn:microsoft.com/office/officeart/2005/8/layout/orgChart1"/>
    <dgm:cxn modelId="{A8E9126E-5C61-460C-B3A5-588D75443DE2}" srcId="{58C9B996-94C1-4516-BFBE-EA9E5D077EE4}" destId="{EEA11FCE-4224-4FAB-817C-143B090D49AC}" srcOrd="3" destOrd="0" parTransId="{5360D9A3-6EC9-46A1-A263-27DC4D0C37B2}" sibTransId="{FE309783-0B6C-4161-966C-E233A31BA49D}"/>
    <dgm:cxn modelId="{F4168E6E-60CE-43F7-B4BA-B1C72370F7B1}" type="presOf" srcId="{97F18CCC-F001-48B9-8AB6-0CB2B08AB56B}" destId="{4A889C24-6A36-4A2A-90F0-7225FDC5BEFE}" srcOrd="1" destOrd="0" presId="urn:microsoft.com/office/officeart/2005/8/layout/orgChart1"/>
    <dgm:cxn modelId="{76ADC86E-9875-48CD-A0C4-FEB01F2681B1}" type="presOf" srcId="{32A3C3DE-F153-4D52-8070-B49879226F63}" destId="{BAB1A118-C027-4349-987A-216266EDA0CB}" srcOrd="0" destOrd="0" presId="urn:microsoft.com/office/officeart/2005/8/layout/orgChart1"/>
    <dgm:cxn modelId="{7F03AD4F-7F73-4284-A90F-1F32094EF316}" srcId="{374D446D-7A60-470E-805B-640DF3B87D7E}" destId="{25FEDCCC-6037-4E95-AEF3-6B5282BCA059}" srcOrd="6" destOrd="0" parTransId="{546507F4-4649-4F1B-BF07-6243D5EB0CBF}" sibTransId="{35E7284C-FDCB-4E81-BD53-83C48599535F}"/>
    <dgm:cxn modelId="{3B9F4A51-F41F-46F8-9175-D1972171ED8F}" srcId="{2172A8F3-855B-48C1-98D2-534D4B9E33F6}" destId="{8FCF5421-3C0C-4E87-9032-5A68242A5ACC}" srcOrd="8" destOrd="0" parTransId="{7C549E01-1CC2-47F1-A0A7-63E3CF0BFA27}" sibTransId="{2E87C309-F734-46E2-AED6-5FCB757E293C}"/>
    <dgm:cxn modelId="{2F078571-841B-45A2-929C-48518286780D}" type="presOf" srcId="{63717086-8892-48BA-99AF-0B6903CC878A}" destId="{3D9488DE-434A-48D2-B751-CA34CE814213}" srcOrd="0" destOrd="0" presId="urn:microsoft.com/office/officeart/2005/8/layout/orgChart1"/>
    <dgm:cxn modelId="{53048C51-DF66-4479-B89D-C2BF6F83F98C}" type="presOf" srcId="{81693954-705F-48EF-8390-57130B4CC95C}" destId="{07670F3A-E1BC-4F69-A5A2-6A91E730606A}" srcOrd="0" destOrd="0" presId="urn:microsoft.com/office/officeart/2005/8/layout/orgChart1"/>
    <dgm:cxn modelId="{D7E83152-39FC-4117-AE40-08B9D554AC9C}" type="presOf" srcId="{5E3730A3-D6CA-4BEF-AE60-4B0D8DF6F66F}" destId="{7F802383-18C7-42F6-BB68-D5865973A257}" srcOrd="0" destOrd="0" presId="urn:microsoft.com/office/officeart/2005/8/layout/orgChart1"/>
    <dgm:cxn modelId="{B97C8F53-5912-42FC-A6D0-EE1CF6FA4D92}" type="presOf" srcId="{36722036-B486-4172-A314-D3B85C0717E6}" destId="{F0B75B2D-1050-4FFF-947E-B67ADFF10360}" srcOrd="0" destOrd="0" presId="urn:microsoft.com/office/officeart/2005/8/layout/orgChart1"/>
    <dgm:cxn modelId="{458CC573-6B9C-4B5C-9415-B3CD60A7065D}" srcId="{95ADED1E-29B7-4CAB-B595-A5BF8CB211FA}" destId="{A7259DF0-F85A-456E-A1C0-2953AE6062A8}" srcOrd="3" destOrd="0" parTransId="{9997868C-D515-473A-9946-5AB55C720B60}" sibTransId="{F0182633-FD53-4C01-B8A4-58561B954F9C}"/>
    <dgm:cxn modelId="{0AEADB53-1872-4650-8F75-7D45862CC3F3}" type="presOf" srcId="{BCE23755-8DD9-433E-AAB1-19562B607FE1}" destId="{AF390128-8F33-4F32-9C01-8AE709DC57AC}" srcOrd="0" destOrd="0" presId="urn:microsoft.com/office/officeart/2005/8/layout/orgChart1"/>
    <dgm:cxn modelId="{03231D74-0580-4D27-8F73-D8473763945F}" type="presOf" srcId="{642BB2AD-4494-4C15-BED0-77C7D48E8A22}" destId="{3AAEE030-4C39-4F31-92D4-F7D5B0B0CB08}" srcOrd="1" destOrd="0" presId="urn:microsoft.com/office/officeart/2005/8/layout/orgChart1"/>
    <dgm:cxn modelId="{40C24274-FE31-411D-ABD0-C92D72477524}" type="presOf" srcId="{A762F613-FAF8-4EDD-92E7-7A4E7F02613F}" destId="{9DC03685-65A6-4B75-A072-BD4C98BFD8D1}" srcOrd="0" destOrd="0" presId="urn:microsoft.com/office/officeart/2005/8/layout/orgChart1"/>
    <dgm:cxn modelId="{80B67374-DDD4-4FC0-AFCF-782CC0212D53}" type="presOf" srcId="{B82D22AC-5304-4C75-B0E3-5F3DFBA64337}" destId="{7D06F5D2-AF07-45F0-BEE9-5A15CB0043E1}" srcOrd="1" destOrd="0" presId="urn:microsoft.com/office/officeart/2005/8/layout/orgChart1"/>
    <dgm:cxn modelId="{CF22C854-D4A2-4C49-BEA9-5E96F200571D}" type="presOf" srcId="{199B478F-3283-4A5A-BBCB-3B403D0CA3EC}" destId="{B7944B60-FB76-405E-AEC7-227B06C04933}" srcOrd="0" destOrd="0" presId="urn:microsoft.com/office/officeart/2005/8/layout/orgChart1"/>
    <dgm:cxn modelId="{E6591D56-C68B-4833-9256-92D49F8C01A8}" srcId="{2172A8F3-855B-48C1-98D2-534D4B9E33F6}" destId="{6816E638-43F0-482D-BA2C-42B81BEFDD83}" srcOrd="0" destOrd="0" parTransId="{CA7544C8-8233-4D01-9C5E-4DE0FA899FCF}" sibTransId="{29BD3EFB-2C19-4441-B89D-88C803D4458E}"/>
    <dgm:cxn modelId="{44884A76-BD7F-42CB-937D-64E5F9B6C91A}" type="presOf" srcId="{374D446D-7A60-470E-805B-640DF3B87D7E}" destId="{4BB2E2BD-A03B-4342-B534-299D99143B00}" srcOrd="1" destOrd="0" presId="urn:microsoft.com/office/officeart/2005/8/layout/orgChart1"/>
    <dgm:cxn modelId="{4F119076-A857-4B01-845E-1B935F839B8A}" type="presOf" srcId="{63DFB5C6-CB12-46D2-AA6B-828287532EA3}" destId="{09874FD1-704B-44D8-847D-F0A1107CF4F3}" srcOrd="0" destOrd="0" presId="urn:microsoft.com/office/officeart/2005/8/layout/orgChart1"/>
    <dgm:cxn modelId="{CA654E57-C326-4A92-8469-68ED796B69B7}" type="presOf" srcId="{692D9E98-17FB-4772-8A4D-BF879326590B}" destId="{01DA3B40-E78F-4701-A476-F81640DD362F}" srcOrd="1" destOrd="0" presId="urn:microsoft.com/office/officeart/2005/8/layout/orgChart1"/>
    <dgm:cxn modelId="{D5A6F777-43C1-4A31-B889-BB172E50E862}" type="presOf" srcId="{17162C82-9165-4091-90AF-637A1200DD95}" destId="{F5A25FBF-5C60-4BA6-9BE5-F059DB3A93B6}" srcOrd="1" destOrd="0" presId="urn:microsoft.com/office/officeart/2005/8/layout/orgChart1"/>
    <dgm:cxn modelId="{1CE70C59-DF3D-48C4-BEC2-448C77E1D2F9}" type="presOf" srcId="{25FEDCCC-6037-4E95-AEF3-6B5282BCA059}" destId="{98FB19CE-1F01-424F-8BB6-087F9A5D912F}" srcOrd="0" destOrd="0" presId="urn:microsoft.com/office/officeart/2005/8/layout/orgChart1"/>
    <dgm:cxn modelId="{D8C56C59-4D9F-47DD-83A7-AFDEF1B947D3}" srcId="{2172A8F3-855B-48C1-98D2-534D4B9E33F6}" destId="{72F37FA6-2F72-4753-88C8-9F1C670EA68A}" srcOrd="5" destOrd="0" parTransId="{614341A8-C135-422E-9BE9-309F81230B41}" sibTransId="{0A704594-BD82-4718-B899-69C87DFF42E8}"/>
    <dgm:cxn modelId="{2CBA2E5A-84B9-4FF1-A06B-9F9A18A9E32C}" type="presOf" srcId="{F1017769-6907-44A4-8519-D4854A4B3923}" destId="{63EBA0E4-AF2E-40D2-AD3C-B852048922DA}" srcOrd="0" destOrd="0" presId="urn:microsoft.com/office/officeart/2005/8/layout/orgChart1"/>
    <dgm:cxn modelId="{8ECE5C7A-5C9C-4C5A-8D99-ADD44A96E07A}" type="presOf" srcId="{F62242DF-A20F-44A9-A4DC-69CDED3CC60A}" destId="{296FFC39-488F-4E36-A983-19F31D92782C}" srcOrd="0" destOrd="0" presId="urn:microsoft.com/office/officeart/2005/8/layout/orgChart1"/>
    <dgm:cxn modelId="{18AC855A-EFA2-492C-88EE-97375C7DB0DB}" type="presOf" srcId="{A3A39D15-7584-486B-925B-9B31B8081325}" destId="{9A8D28E1-E1A9-489F-9A5F-C98F7BD03719}" srcOrd="0" destOrd="0" presId="urn:microsoft.com/office/officeart/2005/8/layout/orgChart1"/>
    <dgm:cxn modelId="{672E877B-9A28-4582-AB66-68254EA91472}" srcId="{374D446D-7A60-470E-805B-640DF3B87D7E}" destId="{2F942913-FCC4-406B-BA44-EF8838F8019E}" srcOrd="4" destOrd="0" parTransId="{F9577DCF-9ECF-4ACF-AC29-D68BC843D053}" sibTransId="{0DB2BDDF-F13A-4A7F-9B0B-2441D84155DC}"/>
    <dgm:cxn modelId="{9519AE7B-99A8-4A0B-87AC-E2D7E2B97855}" type="presOf" srcId="{7C549E01-1CC2-47F1-A0A7-63E3CF0BFA27}" destId="{0983D586-F0E7-4B47-BFCF-6AAFA01BF10A}" srcOrd="0" destOrd="0" presId="urn:microsoft.com/office/officeart/2005/8/layout/orgChart1"/>
    <dgm:cxn modelId="{1B02377D-44A7-4AF9-873A-ECD087C6DC3E}" srcId="{15EFA3A9-28B0-4F13-86E7-87B167753062}" destId="{07DA1133-756E-41D6-A7D7-9ABFDF4DD3C6}" srcOrd="2" destOrd="0" parTransId="{0BA2571C-B533-4416-ACEE-77FAE734F78D}" sibTransId="{374F1CD0-C520-4CD8-B40F-35E1472BC93E}"/>
    <dgm:cxn modelId="{D75B6E7E-D583-4C0B-8BDB-A0639D1FB9C9}" srcId="{95ADED1E-29B7-4CAB-B595-A5BF8CB211FA}" destId="{63717086-8892-48BA-99AF-0B6903CC878A}" srcOrd="5" destOrd="0" parTransId="{5E3730A3-D6CA-4BEF-AE60-4B0D8DF6F66F}" sibTransId="{B192DBED-EE8F-4ED6-9020-1088F10FB2AA}"/>
    <dgm:cxn modelId="{5B83927E-3BE1-47E9-8C66-7FCC9AA11FC7}" type="presOf" srcId="{D6435C2A-1AA7-41BC-8CE3-A63CDFC495FE}" destId="{379E20B9-7F43-4301-9147-2729FAFD6E9C}" srcOrd="0" destOrd="0" presId="urn:microsoft.com/office/officeart/2005/8/layout/orgChart1"/>
    <dgm:cxn modelId="{BAF78680-7E73-47AA-A8EC-137B529303DF}" type="presOf" srcId="{C77A4BA3-ACF2-4C06-B44E-325F93C74180}" destId="{D2EDB195-B67B-4EE2-9D37-0C7CB0DB4886}" srcOrd="1" destOrd="0" presId="urn:microsoft.com/office/officeart/2005/8/layout/orgChart1"/>
    <dgm:cxn modelId="{6C0AC080-5589-4D7E-B57D-8107496E7CBB}" type="presOf" srcId="{886F7487-81AC-4623-8767-11C368C6A97E}" destId="{BC8C0860-DE71-4D1E-B07E-B23C26F31FFC}" srcOrd="1" destOrd="0" presId="urn:microsoft.com/office/officeart/2005/8/layout/orgChart1"/>
    <dgm:cxn modelId="{E2772281-39D3-406E-9F21-A2DA260208FF}" type="presOf" srcId="{7618C62B-9B06-4B51-9A1F-1AC9F2E75E61}" destId="{7FA7424C-BB16-4145-BAB8-0D0E9186176C}" srcOrd="1" destOrd="0" presId="urn:microsoft.com/office/officeart/2005/8/layout/orgChart1"/>
    <dgm:cxn modelId="{2D503A83-8F4B-47ED-8CF8-6E1D2FDA332A}" srcId="{374D446D-7A60-470E-805B-640DF3B87D7E}" destId="{4053FB9D-359A-4310-9652-7B8446B2713E}" srcOrd="5" destOrd="0" parTransId="{F6ECF532-6DF8-4690-A6DD-8A853F2744A0}" sibTransId="{C00C36D8-0C7B-49A7-9583-52E8FC28AE40}"/>
    <dgm:cxn modelId="{BB4E6683-4477-41E9-97B8-02685B7BA1F3}" srcId="{A7259DF0-F85A-456E-A1C0-2953AE6062A8}" destId="{68299AB8-0804-4D18-882F-64E1CE621A7E}" srcOrd="4" destOrd="0" parTransId="{67A846FB-C8F1-40DA-9481-E00841C9A890}" sibTransId="{B7DCB4C1-F4F2-44B0-BABE-53CBB44E9FCC}"/>
    <dgm:cxn modelId="{A94BD883-8507-4BEC-AF45-50B072B3FB32}" type="presOf" srcId="{63717086-8892-48BA-99AF-0B6903CC878A}" destId="{09FE30F3-88CD-44EB-B182-8C955426C5ED}" srcOrd="1" destOrd="0" presId="urn:microsoft.com/office/officeart/2005/8/layout/orgChart1"/>
    <dgm:cxn modelId="{8B08ED84-6E30-4A2D-AE7C-37B684C7D1AD}" type="presOf" srcId="{A2A1574A-4C33-40B8-AD34-12A158ED2841}" destId="{AF4218D5-04D2-44B0-B910-5420A3FCD3EF}" srcOrd="0" destOrd="0" presId="urn:microsoft.com/office/officeart/2005/8/layout/orgChart1"/>
    <dgm:cxn modelId="{97F74A86-F7F0-4BA6-9F7D-C54111A4A0A7}" type="presOf" srcId="{93D0EE47-F021-4315-8C51-54D5C64384B3}" destId="{1C151AAC-0AE0-473A-A689-B92826E1C7B3}" srcOrd="0" destOrd="0" presId="urn:microsoft.com/office/officeart/2005/8/layout/orgChart1"/>
    <dgm:cxn modelId="{EA8ECA87-FED5-48B0-A269-69E6064A41E9}" srcId="{95ADED1E-29B7-4CAB-B595-A5BF8CB211FA}" destId="{15EFA3A9-28B0-4F13-86E7-87B167753062}" srcOrd="2" destOrd="0" parTransId="{E461AD27-FD2D-4FAB-A39C-09D2A2B0A597}" sibTransId="{76787850-EF14-4BCF-8636-FD3DE3EA2568}"/>
    <dgm:cxn modelId="{8CBEFE88-190D-49BC-A401-9737C210FD65}" type="presOf" srcId="{CA7544C8-8233-4D01-9C5E-4DE0FA899FCF}" destId="{B47E765D-423F-4B33-B175-3DF980965B59}" srcOrd="0" destOrd="0" presId="urn:microsoft.com/office/officeart/2005/8/layout/orgChart1"/>
    <dgm:cxn modelId="{0B4FEF8B-115B-49B9-819D-0E770B090D59}" type="presOf" srcId="{12BC8504-FC9D-46DC-B2C0-7A48603D5150}" destId="{18122995-D605-4724-8381-630E55AFE4D9}" srcOrd="0" destOrd="0" presId="urn:microsoft.com/office/officeart/2005/8/layout/orgChart1"/>
    <dgm:cxn modelId="{A77D3294-A22E-4A79-B9CF-A61B74DD3A95}" type="presOf" srcId="{437155D2-11FB-46FB-B37D-31285C523ADD}" destId="{5554F665-EB19-46C7-B922-755A7DBAEBCC}" srcOrd="1" destOrd="0" presId="urn:microsoft.com/office/officeart/2005/8/layout/orgChart1"/>
    <dgm:cxn modelId="{AE25E194-C5A6-40A9-A1A3-AD2ED0F15235}" type="presOf" srcId="{10FFC772-1B98-4990-9A64-6F6A2298CF29}" destId="{29E77782-7FBF-4CE1-B1FD-4C0103771A2E}" srcOrd="1" destOrd="0" presId="urn:microsoft.com/office/officeart/2005/8/layout/orgChart1"/>
    <dgm:cxn modelId="{A0935F95-E29C-484D-B036-AEE81E568B9E}" type="presOf" srcId="{A7259DF0-F85A-456E-A1C0-2953AE6062A8}" destId="{B3CF042A-DDD2-45FD-9FE0-B35E717CCFC5}" srcOrd="1" destOrd="0" presId="urn:microsoft.com/office/officeart/2005/8/layout/orgChart1"/>
    <dgm:cxn modelId="{5E3B4395-C8B7-4187-95BC-76EB02B8C3D6}" type="presOf" srcId="{B82D22AC-5304-4C75-B0E3-5F3DFBA64337}" destId="{F7CFC562-FB72-478C-BBC5-849DC7E0F7B2}" srcOrd="0" destOrd="0" presId="urn:microsoft.com/office/officeart/2005/8/layout/orgChart1"/>
    <dgm:cxn modelId="{F5BB9596-0B9D-462C-B75E-2F315650BF90}" type="presOf" srcId="{470CAECC-7A96-45CD-B916-30318A2773B0}" destId="{C4DB1053-9E31-41F2-8468-28E469C2C570}" srcOrd="0" destOrd="0" presId="urn:microsoft.com/office/officeart/2005/8/layout/orgChart1"/>
    <dgm:cxn modelId="{2234B498-8381-4928-A946-EC5C6B8F2383}" type="presOf" srcId="{266E7C4E-C642-43F9-9304-B79103246EDA}" destId="{D539C4EF-F457-49CE-B7BA-9171A7024D15}" srcOrd="0" destOrd="0" presId="urn:microsoft.com/office/officeart/2005/8/layout/orgChart1"/>
    <dgm:cxn modelId="{A028D999-6B5E-4D52-91DC-1CDB6AC3DCF4}" type="presOf" srcId="{6E512E1C-DAED-4A94-BA13-04CFD95773E4}" destId="{B791384F-F822-43C7-BFE5-E41631E5024A}" srcOrd="0" destOrd="0" presId="urn:microsoft.com/office/officeart/2005/8/layout/orgChart1"/>
    <dgm:cxn modelId="{13DBF399-A196-4E27-8A9E-2B5D065A828C}" type="presOf" srcId="{5721BB3A-6381-40FE-8B93-0B535295BDD5}" destId="{024DB376-7C26-41DA-935A-ECEF85E310E7}" srcOrd="0" destOrd="0" presId="urn:microsoft.com/office/officeart/2005/8/layout/orgChart1"/>
    <dgm:cxn modelId="{19DF149A-CAE8-4542-8ADC-D68F8EBF9437}" srcId="{374D446D-7A60-470E-805B-640DF3B87D7E}" destId="{E8EC7B0A-97B8-4B6E-8830-C4BC21841A19}" srcOrd="0" destOrd="0" parTransId="{E785A34E-F36A-4DC0-A15B-01A5E4BFC2E9}" sibTransId="{20CACA1F-9D54-46A8-94AB-B6E5D83E5AEE}"/>
    <dgm:cxn modelId="{EF030B9B-958E-41EF-8BFA-C37C8FAD8DB9}" srcId="{266E7C4E-C642-43F9-9304-B79103246EDA}" destId="{A9E38105-F1E4-4530-92B3-FFA5EA6162B7}" srcOrd="0" destOrd="0" parTransId="{A762F613-FAF8-4EDD-92E7-7A4E7F02613F}" sibTransId="{9D0C2040-20CB-49F7-B8BD-80684D6C808B}"/>
    <dgm:cxn modelId="{FB203F9B-2A13-4518-A68A-E796377B5002}" type="presOf" srcId="{BC81B206-55C2-4EE8-89B7-FBE3EACCAF20}" destId="{F8EDDCFB-3BBA-4693-BBC4-C77A33CFAC93}" srcOrd="0" destOrd="0" presId="urn:microsoft.com/office/officeart/2005/8/layout/orgChart1"/>
    <dgm:cxn modelId="{6749DD9B-EC7E-44BA-8185-3F8AB8A27FE1}" type="presOf" srcId="{B002D64C-C2EB-46F0-A98C-4054AE9682D4}" destId="{9553E5C9-D48D-460E-9C5B-2035BFEEFDB2}" srcOrd="1" destOrd="0" presId="urn:microsoft.com/office/officeart/2005/8/layout/orgChart1"/>
    <dgm:cxn modelId="{D0606F9C-08D0-4A45-A8A2-BC4CA843BE33}" type="presOf" srcId="{0D6FFDEA-40B1-4DEF-BEB5-41E9DF062EAB}" destId="{C7738761-660D-4167-A466-071DAEF99B2A}" srcOrd="1" destOrd="0" presId="urn:microsoft.com/office/officeart/2005/8/layout/orgChart1"/>
    <dgm:cxn modelId="{8EBCD09C-75E8-4BE1-B5C4-099773763235}" type="presOf" srcId="{2172A8F3-855B-48C1-98D2-534D4B9E33F6}" destId="{F6AF29F1-EF06-4C93-9933-748EC04BEA57}" srcOrd="0" destOrd="0" presId="urn:microsoft.com/office/officeart/2005/8/layout/orgChart1"/>
    <dgm:cxn modelId="{31E3949E-E88C-4D7D-BC16-EB55FD742DDA}" type="presOf" srcId="{8D5856A7-0E55-4CF3-80D6-B76E8C38CE89}" destId="{0E653307-1053-47F7-BC3E-E36E56827264}" srcOrd="1" destOrd="0" presId="urn:microsoft.com/office/officeart/2005/8/layout/orgChart1"/>
    <dgm:cxn modelId="{6E309B9E-2162-477D-9170-600BCFF3ABA8}" srcId="{A7259DF0-F85A-456E-A1C0-2953AE6062A8}" destId="{5A654828-B12E-4AB5-8F34-712247854B2E}" srcOrd="3" destOrd="0" parTransId="{743CAF57-B836-4839-B9BC-07D20A5CBC0B}" sibTransId="{0F0052CC-17CA-4D4C-90A0-4235733A3C1E}"/>
    <dgm:cxn modelId="{0639B39E-466F-4BBB-9E4A-FB444030B68A}" type="presOf" srcId="{8D5856A7-0E55-4CF3-80D6-B76E8C38CE89}" destId="{99845E4D-7BE2-4FE3-8DE6-750139DEA968}" srcOrd="0" destOrd="0" presId="urn:microsoft.com/office/officeart/2005/8/layout/orgChart1"/>
    <dgm:cxn modelId="{F65AB39E-847D-488F-996B-6C0A625A5D64}" type="presOf" srcId="{86AED427-ADD2-4E29-8465-F83B740C6DE2}" destId="{40C8DE33-DF01-4641-9F52-195F91E50C50}" srcOrd="0" destOrd="0" presId="urn:microsoft.com/office/officeart/2005/8/layout/orgChart1"/>
    <dgm:cxn modelId="{2E15B89E-CDAC-4565-B9CC-3C248C058DB9}" type="presOf" srcId="{97F18CCC-F001-48B9-8AB6-0CB2B08AB56B}" destId="{08C5A204-9C91-4C78-A71E-16769EC4831F}" srcOrd="0" destOrd="0" presId="urn:microsoft.com/office/officeart/2005/8/layout/orgChart1"/>
    <dgm:cxn modelId="{8433D19E-EB4C-432D-847F-2EA52C91411E}" type="presOf" srcId="{55C3A3DB-34A2-46A2-A88A-9B86A7B27782}" destId="{FACA8378-5EEB-487E-AD54-7ED8CB2B64D3}" srcOrd="0" destOrd="0" presId="urn:microsoft.com/office/officeart/2005/8/layout/orgChart1"/>
    <dgm:cxn modelId="{43F99C9F-CDA8-420C-9945-5183F5643172}" type="presOf" srcId="{AFC0DDAC-A1A7-48D0-A995-1E3BCCB8E9D7}" destId="{4B7DD3D1-C14C-4604-8A78-8A374689AACA}" srcOrd="1" destOrd="0" presId="urn:microsoft.com/office/officeart/2005/8/layout/orgChart1"/>
    <dgm:cxn modelId="{DBA69F9F-1927-4F78-BF3D-091944F0FE32}" type="presOf" srcId="{8FCF5421-3C0C-4E87-9032-5A68242A5ACC}" destId="{A7AD7451-92F5-44D6-A7EF-1BCAE6342571}" srcOrd="0" destOrd="0" presId="urn:microsoft.com/office/officeart/2005/8/layout/orgChart1"/>
    <dgm:cxn modelId="{C8C13BA2-C16E-4544-84F1-503E97650F37}" type="presOf" srcId="{546507F4-4649-4F1B-BF07-6243D5EB0CBF}" destId="{C74755DE-592D-411B-AEB7-905272498842}" srcOrd="0" destOrd="0" presId="urn:microsoft.com/office/officeart/2005/8/layout/orgChart1"/>
    <dgm:cxn modelId="{9CEA84A3-B708-4AE6-A800-97572A0FDD54}" type="presOf" srcId="{9997868C-D515-473A-9946-5AB55C720B60}" destId="{F1F757B4-066C-4A1B-A047-A98479925C72}" srcOrd="0" destOrd="0" presId="urn:microsoft.com/office/officeart/2005/8/layout/orgChart1"/>
    <dgm:cxn modelId="{E1CCD8A4-0559-4AAD-AA79-2A809EFC2071}" type="presOf" srcId="{3521208B-1C5E-4C1F-8DA3-946569AFDD9A}" destId="{C848ADBE-850E-4780-9F59-29AE042C3999}" srcOrd="0" destOrd="0" presId="urn:microsoft.com/office/officeart/2005/8/layout/orgChart1"/>
    <dgm:cxn modelId="{396E5FA5-3BB4-4DCC-9FCF-FA6515046D1D}" type="presOf" srcId="{E9005172-BDA6-4FAF-B82E-3475B062B368}" destId="{83B4A154-0E94-49E1-A6C5-360C12AF5602}" srcOrd="1" destOrd="0" presId="urn:microsoft.com/office/officeart/2005/8/layout/orgChart1"/>
    <dgm:cxn modelId="{5B1842A5-BA6C-46C3-B7FA-478BD10A1FB5}" type="presOf" srcId="{4E3146D1-A044-49D7-BB5D-758802AEC3D1}" destId="{8B7CDF88-B6CE-4695-A6B9-AF7F65875835}" srcOrd="0" destOrd="0" presId="urn:microsoft.com/office/officeart/2005/8/layout/orgChart1"/>
    <dgm:cxn modelId="{B880CEAC-EE99-4207-89BC-5C537858A288}" type="presOf" srcId="{C99B68DE-AB03-4E97-A7B5-BB4BEE21E8A8}" destId="{AA40BE7C-75C3-4B0A-8C13-08BF61E576A6}" srcOrd="0" destOrd="0" presId="urn:microsoft.com/office/officeart/2005/8/layout/orgChart1"/>
    <dgm:cxn modelId="{D6A8A5AD-75DC-4D5B-8E00-1EB6A17C7AF0}" type="presOf" srcId="{ED8B6821-A6B5-4823-8B30-62142E5A7628}" destId="{1F9A71BE-2A1F-447B-B0CD-6AC45A5E550C}" srcOrd="1" destOrd="0" presId="urn:microsoft.com/office/officeart/2005/8/layout/orgChart1"/>
    <dgm:cxn modelId="{09CAE4AD-2261-4259-B006-98CD068F15FB}" type="presOf" srcId="{BCE23755-8DD9-433E-AAB1-19562B607FE1}" destId="{2D2847EB-D871-4157-A75C-2B49BAC7B783}" srcOrd="1" destOrd="0" presId="urn:microsoft.com/office/officeart/2005/8/layout/orgChart1"/>
    <dgm:cxn modelId="{A2F07DAE-7061-4AD6-A2D3-CF5E89F8EDA8}" type="presOf" srcId="{2172A8F3-855B-48C1-98D2-534D4B9E33F6}" destId="{1A50C9F1-AE6D-45AF-8ADC-99221EABE96D}" srcOrd="1" destOrd="0" presId="urn:microsoft.com/office/officeart/2005/8/layout/orgChart1"/>
    <dgm:cxn modelId="{CC5EFAAE-F5A7-4D64-84E7-41FA62D31A02}" type="presOf" srcId="{C1084308-A69A-42C0-9154-DCAC97102274}" destId="{2588266F-165D-4DFF-8957-3D3B8A1B0424}" srcOrd="0" destOrd="0" presId="urn:microsoft.com/office/officeart/2005/8/layout/orgChart1"/>
    <dgm:cxn modelId="{51F870B1-3CFC-4092-ADB4-A3B4A1354CD6}" type="presOf" srcId="{58C9B996-94C1-4516-BFBE-EA9E5D077EE4}" destId="{0BE1431C-F77D-44AA-A22E-52E19DEE1772}" srcOrd="1" destOrd="0" presId="urn:microsoft.com/office/officeart/2005/8/layout/orgChart1"/>
    <dgm:cxn modelId="{B44F20B3-9120-4ABE-8E8D-7255640A471E}" type="presOf" srcId="{5360D9A3-6EC9-46A1-A263-27DC4D0C37B2}" destId="{EAFD9ABA-A9E1-4ACC-B8A6-38094033C28B}" srcOrd="0" destOrd="0" presId="urn:microsoft.com/office/officeart/2005/8/layout/orgChart1"/>
    <dgm:cxn modelId="{1E5E6BB4-C9C0-4C92-B10C-C8D8DA4867E3}" srcId="{63717086-8892-48BA-99AF-0B6903CC878A}" destId="{437155D2-11FB-46FB-B37D-31285C523ADD}" srcOrd="2" destOrd="0" parTransId="{47BC3101-0552-4EEC-8EC9-F328C63BB7AA}" sibTransId="{154032E0-BC3A-44FC-98D6-243504860857}"/>
    <dgm:cxn modelId="{1C1D4CB4-1D57-49ED-A940-A48E74C7FC6E}" type="presOf" srcId="{498DE779-7901-4A72-A191-8F34B1251D70}" destId="{34C542EC-1D3E-4A23-A984-10E7C5ECBEC0}" srcOrd="0" destOrd="0" presId="urn:microsoft.com/office/officeart/2005/8/layout/orgChart1"/>
    <dgm:cxn modelId="{4D141BB5-52EF-4200-892D-0FA61C42A23F}" type="presOf" srcId="{E461AD27-FD2D-4FAB-A39C-09D2A2B0A597}" destId="{20E42A0B-89B8-4352-A0F2-8DBA696EA56A}" srcOrd="0" destOrd="0" presId="urn:microsoft.com/office/officeart/2005/8/layout/orgChart1"/>
    <dgm:cxn modelId="{7BE77BB6-9262-4D38-8B31-1CD40851D4CD}" type="presOf" srcId="{5A2DD58D-A16B-44DE-9A65-AF3FE3B2D2FE}" destId="{11230FF5-346E-491C-80BC-F63A9DA49578}" srcOrd="1" destOrd="0" presId="urn:microsoft.com/office/officeart/2005/8/layout/orgChart1"/>
    <dgm:cxn modelId="{A4AAECBA-C2D3-4678-BFAA-4E79FDDC22F8}" type="presOf" srcId="{07DA1133-756E-41D6-A7D7-9ABFDF4DD3C6}" destId="{CEFC46EB-40BB-43D9-A51F-81424CA34FCC}" srcOrd="1" destOrd="0" presId="urn:microsoft.com/office/officeart/2005/8/layout/orgChart1"/>
    <dgm:cxn modelId="{28925BBB-94A2-4CCA-AEE9-E57555032327}" type="presOf" srcId="{F62242DF-A20F-44A9-A4DC-69CDED3CC60A}" destId="{DB66C0E7-F24A-46FC-A89B-D5AABFEAA134}" srcOrd="1" destOrd="0" presId="urn:microsoft.com/office/officeart/2005/8/layout/orgChart1"/>
    <dgm:cxn modelId="{9E95C3BB-BDF7-4D84-A687-0A33187235B1}" srcId="{374D446D-7A60-470E-805B-640DF3B87D7E}" destId="{FD9E8130-2B1C-49DF-B376-444A8D59BB0B}" srcOrd="1" destOrd="0" parTransId="{55C3A3DB-34A2-46A2-A88A-9B86A7B27782}" sibTransId="{D04EA206-2DC6-4BFE-9237-3B4A7FCCA35E}"/>
    <dgm:cxn modelId="{3E4D14BC-1EB3-458A-9C3F-C5C58240C915}" type="presOf" srcId="{A41ED686-B5F9-4B6B-926D-798E3DEC215E}" destId="{86239E4D-9D06-4C33-AA13-0509820D1BB8}" srcOrd="0" destOrd="0" presId="urn:microsoft.com/office/officeart/2005/8/layout/orgChart1"/>
    <dgm:cxn modelId="{13449EBC-3C67-48D5-9C03-C82F86718F25}" type="presOf" srcId="{90253C5E-C082-4799-83B1-5379F09198FF}" destId="{FBDE5DC8-7652-4FCE-8D5C-216836BF05D1}" srcOrd="0" destOrd="0" presId="urn:microsoft.com/office/officeart/2005/8/layout/orgChart1"/>
    <dgm:cxn modelId="{29014FBD-D6D6-4159-866D-786219CA65F3}" type="presOf" srcId="{5A654828-B12E-4AB5-8F34-712247854B2E}" destId="{E759C3DA-52B0-49FA-AF1C-BE9B7F44DB55}" srcOrd="1" destOrd="0" presId="urn:microsoft.com/office/officeart/2005/8/layout/orgChart1"/>
    <dgm:cxn modelId="{217D02BE-7C38-4728-8A7B-C5B86F671283}" type="presOf" srcId="{E2E255CE-2D69-432D-AE70-846B45C5D54A}" destId="{224A45FF-D26C-4E48-8388-537F6AE94BD9}" srcOrd="0" destOrd="0" presId="urn:microsoft.com/office/officeart/2005/8/layout/orgChart1"/>
    <dgm:cxn modelId="{BF4FE4BE-3902-410B-9229-15297FDE2FBD}" type="presOf" srcId="{A7259DF0-F85A-456E-A1C0-2953AE6062A8}" destId="{3F2CC083-EA3F-43E0-AE44-97E468F4780D}" srcOrd="0" destOrd="0" presId="urn:microsoft.com/office/officeart/2005/8/layout/orgChart1"/>
    <dgm:cxn modelId="{7A5586C1-E70A-42B1-A33E-27CE992D8F26}" type="presOf" srcId="{A9E38105-F1E4-4530-92B3-FFA5EA6162B7}" destId="{C8A9519C-5200-4E3E-A260-D88F7719D4B5}" srcOrd="0" destOrd="0" presId="urn:microsoft.com/office/officeart/2005/8/layout/orgChart1"/>
    <dgm:cxn modelId="{D097C2C2-3AB1-4B7D-B69A-627AEAA6500E}" type="presOf" srcId="{DEF6C4B5-5367-420D-B5CE-5FFDB1FD8DD8}" destId="{255CC37A-3BCB-4B53-9C99-777C55608915}" srcOrd="0" destOrd="0" presId="urn:microsoft.com/office/officeart/2005/8/layout/orgChart1"/>
    <dgm:cxn modelId="{F45125C5-4437-4017-A6CF-F9977ACDBFC2}" type="presOf" srcId="{17162C82-9165-4091-90AF-637A1200DD95}" destId="{5F424593-67D2-4E7C-8D11-AD0DFA503894}" srcOrd="0" destOrd="0" presId="urn:microsoft.com/office/officeart/2005/8/layout/orgChart1"/>
    <dgm:cxn modelId="{6D3F1DC6-DE6F-4E19-BA56-37297067EB5A}" srcId="{2172A8F3-855B-48C1-98D2-534D4B9E33F6}" destId="{BCE23755-8DD9-433E-AAB1-19562B607FE1}" srcOrd="3" destOrd="0" parTransId="{DEF6C4B5-5367-420D-B5CE-5FFDB1FD8DD8}" sibTransId="{1A6E0AF3-B685-4E85-9DA9-5E0329065C5C}"/>
    <dgm:cxn modelId="{56A293C6-CE84-440A-AE56-9EF3C67307BE}" srcId="{266E7C4E-C642-43F9-9304-B79103246EDA}" destId="{7618C62B-9B06-4B51-9A1F-1AC9F2E75E61}" srcOrd="1" destOrd="0" parTransId="{199B478F-3283-4A5A-BBCB-3B403D0CA3EC}" sibTransId="{83952062-6CF4-4EDD-9E16-7B34598C07F8}"/>
    <dgm:cxn modelId="{AC2AB3C6-468D-4679-9EF9-B5DAE40C710E}" type="presOf" srcId="{C99B68DE-AB03-4E97-A7B5-BB4BEE21E8A8}" destId="{56A1CB89-1C9C-42AD-ACDD-EC547C54266F}" srcOrd="1" destOrd="0" presId="urn:microsoft.com/office/officeart/2005/8/layout/orgChart1"/>
    <dgm:cxn modelId="{44E5B4C6-3392-4E61-BB27-95620C50FECE}" type="presOf" srcId="{10FFC772-1B98-4990-9A64-6F6A2298CF29}" destId="{7B2D34D5-51D6-4835-98FA-E345382062C0}" srcOrd="0" destOrd="0" presId="urn:microsoft.com/office/officeart/2005/8/layout/orgChart1"/>
    <dgm:cxn modelId="{25D2EDC6-0F44-4614-AC47-1A75035758DA}" srcId="{7B9E0089-6C0B-4EAF-8988-E65DF088FFEF}" destId="{95ADED1E-29B7-4CAB-B595-A5BF8CB211FA}" srcOrd="0" destOrd="0" parTransId="{F0F626CA-18AB-4043-8252-D915A2254F2B}" sibTransId="{82749FF1-BAC1-4CF1-B1BB-32AD4A4A0FC3}"/>
    <dgm:cxn modelId="{673EBDCA-101C-47B2-825F-81578E992CC9}" type="presOf" srcId="{5A2DD58D-A16B-44DE-9A65-AF3FE3B2D2FE}" destId="{E6640A25-B438-44F4-A565-A1EC4ABD5165}" srcOrd="0" destOrd="0" presId="urn:microsoft.com/office/officeart/2005/8/layout/orgChart1"/>
    <dgm:cxn modelId="{45FB4ACC-DCC5-47AE-8DBC-DBB700D32991}" type="presOf" srcId="{9B0725C7-367B-4DC8-A043-69EF014A4FFC}" destId="{5D7207F6-0683-493B-BF57-A06056DB34DC}" srcOrd="1" destOrd="0" presId="urn:microsoft.com/office/officeart/2005/8/layout/orgChart1"/>
    <dgm:cxn modelId="{9BAB4BCE-FCF2-438F-A0F5-C849501FCCC1}" type="presOf" srcId="{0D6FFDEA-40B1-4DEF-BEB5-41E9DF062EAB}" destId="{2EFF5B17-D1FA-4A62-9046-9A7563A17D82}" srcOrd="0" destOrd="0" presId="urn:microsoft.com/office/officeart/2005/8/layout/orgChart1"/>
    <dgm:cxn modelId="{B3792CD0-4957-4AF1-8633-95C5FF47053F}" type="presOf" srcId="{E2E255CE-2D69-432D-AE70-846B45C5D54A}" destId="{2F738396-588D-4CAC-AD62-697E1DB30026}" srcOrd="1" destOrd="0" presId="urn:microsoft.com/office/officeart/2005/8/layout/orgChart1"/>
    <dgm:cxn modelId="{333BF2D1-F951-4BDC-AAC6-BC06517E9F25}" type="presOf" srcId="{3181A8BB-6A2E-401C-AF15-68D213B83509}" destId="{B20F9932-E6C5-4F60-BEEC-4565F93309CA}" srcOrd="0" destOrd="0" presId="urn:microsoft.com/office/officeart/2005/8/layout/orgChart1"/>
    <dgm:cxn modelId="{803C8AD3-057C-4680-B894-9DF90C5FA51C}" srcId="{58C9B996-94C1-4516-BFBE-EA9E5D077EE4}" destId="{F0E08976-12DE-491E-9101-C12A90D2DBD5}" srcOrd="1" destOrd="0" parTransId="{81693954-705F-48EF-8390-57130B4CC95C}" sibTransId="{D5082631-00A8-4838-866F-934F954D44F1}"/>
    <dgm:cxn modelId="{8C0FA3D3-52E6-4A5D-B895-20465688531E}" srcId="{A7259DF0-F85A-456E-A1C0-2953AE6062A8}" destId="{AFC0DDAC-A1A7-48D0-A995-1E3BCCB8E9D7}" srcOrd="5" destOrd="0" parTransId="{3521208B-1C5E-4C1F-8DA3-946569AFDD9A}" sibTransId="{13FF35E8-7E60-4827-80D5-0C693D0E2B8E}"/>
    <dgm:cxn modelId="{AD2256D7-802A-4F88-A84B-97F2D964F15D}" type="presOf" srcId="{68299AB8-0804-4D18-882F-64E1CE621A7E}" destId="{4FFACE33-B78F-4DCB-9E6A-7F0B412CAB00}" srcOrd="1" destOrd="0" presId="urn:microsoft.com/office/officeart/2005/8/layout/orgChart1"/>
    <dgm:cxn modelId="{DC9756D7-2233-4874-A18C-F0AEDE3AC474}" type="presOf" srcId="{4053FB9D-359A-4310-9652-7B8446B2713E}" destId="{866C7E09-1055-4192-BD21-CA8BDA19B38B}" srcOrd="0" destOrd="0" presId="urn:microsoft.com/office/officeart/2005/8/layout/orgChart1"/>
    <dgm:cxn modelId="{20C86BD8-40D8-4F9D-8704-C435D5BE13E0}" type="presOf" srcId="{0BA2571C-B533-4416-ACEE-77FAE734F78D}" destId="{6C1FF299-07CB-481A-8FF2-9FAAD4AB984C}" srcOrd="0" destOrd="0" presId="urn:microsoft.com/office/officeart/2005/8/layout/orgChart1"/>
    <dgm:cxn modelId="{519A3EDA-5767-4B80-A2C5-B3ADAC2A4D9D}" type="presOf" srcId="{7618C62B-9B06-4B51-9A1F-1AC9F2E75E61}" destId="{634E130C-3DAA-43BA-B9F7-D2BBF9995C9A}" srcOrd="0" destOrd="0" presId="urn:microsoft.com/office/officeart/2005/8/layout/orgChart1"/>
    <dgm:cxn modelId="{5F6250DC-4EAA-4237-82BD-9B6DE0399F19}" srcId="{2172A8F3-855B-48C1-98D2-534D4B9E33F6}" destId="{17162C82-9165-4091-90AF-637A1200DD95}" srcOrd="4" destOrd="0" parTransId="{BB58FC55-8211-4BEE-80DD-C674682C2390}" sibTransId="{439E8AF7-DF6E-4D17-819C-15F7CB58202D}"/>
    <dgm:cxn modelId="{F460B2DC-816B-4AD0-9259-26DD1905AB3A}" srcId="{15EFA3A9-28B0-4F13-86E7-87B167753062}" destId="{0AECFAA1-0746-4AE2-8326-C42EBA78C77B}" srcOrd="4" destOrd="0" parTransId="{36722036-B486-4172-A314-D3B85C0717E6}" sibTransId="{25FFBC72-1141-45C0-B0BE-F88BC5E0C537}"/>
    <dgm:cxn modelId="{9C7BD4DD-5CE8-4C59-991D-31A16833ECB8}" type="presOf" srcId="{07DA1133-756E-41D6-A7D7-9ABFDF4DD3C6}" destId="{5FC58A6B-41B8-4E31-A24E-BFC4B96B50E5}" srcOrd="0" destOrd="0" presId="urn:microsoft.com/office/officeart/2005/8/layout/orgChart1"/>
    <dgm:cxn modelId="{3555F1DD-B82A-4EEC-A20F-72E67B8DB397}" type="presOf" srcId="{C1084308-A69A-42C0-9154-DCAC97102274}" destId="{1795538F-C478-4110-B4D7-7B9557D015AC}" srcOrd="1" destOrd="0" presId="urn:microsoft.com/office/officeart/2005/8/layout/orgChart1"/>
    <dgm:cxn modelId="{B5517CE1-7F5F-48C8-A856-B4F73C5688C7}" type="presOf" srcId="{F1E50326-6637-4E8A-A254-E26BE9938C63}" destId="{67B383A2-3A0C-4363-8174-51F032104C30}" srcOrd="0" destOrd="0" presId="urn:microsoft.com/office/officeart/2005/8/layout/orgChart1"/>
    <dgm:cxn modelId="{ADFBADE3-E217-43D3-B191-F8863436D97C}" srcId="{266E7C4E-C642-43F9-9304-B79103246EDA}" destId="{F62242DF-A20F-44A9-A4DC-69CDED3CC60A}" srcOrd="6" destOrd="0" parTransId="{5721BB3A-6381-40FE-8B93-0B535295BDD5}" sibTransId="{616B7F44-92E4-4BAF-A0D4-D18042C23127}"/>
    <dgm:cxn modelId="{F9DBBAE3-20A8-47AE-9B79-1F5971FCB13F}" type="presOf" srcId="{BB58FC55-8211-4BEE-80DD-C674682C2390}" destId="{61B09B59-026C-4308-8946-8B1353404B63}" srcOrd="0" destOrd="0" presId="urn:microsoft.com/office/officeart/2005/8/layout/orgChart1"/>
    <dgm:cxn modelId="{F5C577E4-F0D4-47DA-8612-81822AB18092}" type="presOf" srcId="{58C9B996-94C1-4516-BFBE-EA9E5D077EE4}" destId="{127C7FF9-4A29-40A2-A1D9-91BC7756074B}" srcOrd="0" destOrd="0" presId="urn:microsoft.com/office/officeart/2005/8/layout/orgChart1"/>
    <dgm:cxn modelId="{0BAC32E6-F715-4B36-9203-199791A9B42B}" type="presOf" srcId="{1DDFCFFE-A683-4CA9-BD9F-093869C4B253}" destId="{5DB65DC0-7487-4547-B10C-E5E1523ED926}" srcOrd="0" destOrd="0" presId="urn:microsoft.com/office/officeart/2005/8/layout/orgChart1"/>
    <dgm:cxn modelId="{B8D4C0E7-FA22-4498-A418-DA054C6B5955}" type="presOf" srcId="{6816E638-43F0-482D-BA2C-42B81BEFDD83}" destId="{D6EAD669-C7D4-4670-888D-1171FD7D9316}" srcOrd="1" destOrd="0" presId="urn:microsoft.com/office/officeart/2005/8/layout/orgChart1"/>
    <dgm:cxn modelId="{B776C2E7-CCDF-4B70-AE64-B63FE96BA0B1}" type="presOf" srcId="{C77A4BA3-ACF2-4C06-B44E-325F93C74180}" destId="{1021DFA6-D2BB-4795-A650-8AC1559FDC47}" srcOrd="0" destOrd="0" presId="urn:microsoft.com/office/officeart/2005/8/layout/orgChart1"/>
    <dgm:cxn modelId="{3719F2E8-1C4D-471F-9A5F-C9C65AC55433}" srcId="{374D446D-7A60-470E-805B-640DF3B87D7E}" destId="{C1084308-A69A-42C0-9154-DCAC97102274}" srcOrd="7" destOrd="0" parTransId="{817D41B3-A828-4C38-9A39-DE54C24D0AAF}" sibTransId="{07ECDFD2-24F8-410D-8368-51CD472F0CE8}"/>
    <dgm:cxn modelId="{A9B10DE9-8B57-4546-8283-50A3FC016839}" type="presOf" srcId="{817D41B3-A828-4C38-9A39-DE54C24D0AAF}" destId="{951B0842-AEEE-4678-9953-21884B076748}" srcOrd="0" destOrd="0" presId="urn:microsoft.com/office/officeart/2005/8/layout/orgChart1"/>
    <dgm:cxn modelId="{99503CEA-DB12-47A2-B122-354D9E7E98AB}" type="presOf" srcId="{D941571C-C6DA-4DCF-8B0D-8D2F8169ED0B}" destId="{0C285145-C31E-4BF7-A1A2-7BD6F2D87499}" srcOrd="0" destOrd="0" presId="urn:microsoft.com/office/officeart/2005/8/layout/orgChart1"/>
    <dgm:cxn modelId="{183DA2EB-95C3-4164-9B2F-4FD8951E43F5}" type="presOf" srcId="{F6ECF532-6DF8-4690-A6DD-8A853F2744A0}" destId="{4B57619B-1163-4F15-9900-67CDBFE98CEE}" srcOrd="0" destOrd="0" presId="urn:microsoft.com/office/officeart/2005/8/layout/orgChart1"/>
    <dgm:cxn modelId="{6532A7ED-1DF8-4CA1-9599-FBB3DADD3357}" srcId="{374D446D-7A60-470E-805B-640DF3B87D7E}" destId="{692D9E98-17FB-4772-8A4D-BF879326590B}" srcOrd="3" destOrd="0" parTransId="{470CAECC-7A96-45CD-B916-30318A2773B0}" sibTransId="{009E441F-D6E9-4928-8FDF-0A4701B3E425}"/>
    <dgm:cxn modelId="{B2EB96EE-ECA3-4B72-8985-C779FB9508C7}" type="presOf" srcId="{642BB2AD-4494-4C15-BED0-77C7D48E8A22}" destId="{DDB2C1BD-B08C-492F-8B58-14D5E32A45AA}" srcOrd="0" destOrd="0" presId="urn:microsoft.com/office/officeart/2005/8/layout/orgChart1"/>
    <dgm:cxn modelId="{95F254F1-02A3-4460-B90F-3D5412F1143D}" type="presOf" srcId="{9B0725C7-367B-4DC8-A043-69EF014A4FFC}" destId="{6C117BAB-77DF-4A5D-A197-75484E6AB33D}" srcOrd="0" destOrd="0" presId="urn:microsoft.com/office/officeart/2005/8/layout/orgChart1"/>
    <dgm:cxn modelId="{075032F3-B667-4893-95D1-35F39360B278}" type="presOf" srcId="{23355271-470D-45C1-8DCD-858CBECE9796}" destId="{EE62FFCF-3812-451F-80B6-2B001D8BADED}" srcOrd="0" destOrd="0" presId="urn:microsoft.com/office/officeart/2005/8/layout/orgChart1"/>
    <dgm:cxn modelId="{7CA379F4-3222-404A-A662-9ED1372599E9}" type="presOf" srcId="{28FC85DF-EEE2-40BA-BDD7-7AD789B7FED1}" destId="{D7353032-20E8-426A-B0FE-0AD79548B111}" srcOrd="0" destOrd="0" presId="urn:microsoft.com/office/officeart/2005/8/layout/orgChart1"/>
    <dgm:cxn modelId="{C62C54F5-D9B8-4C38-B348-A9ED6182D9CB}" type="presOf" srcId="{FD9E8130-2B1C-49DF-B376-444A8D59BB0B}" destId="{3B97A183-BB9C-4732-90FD-A39911ED4E46}" srcOrd="0" destOrd="0" presId="urn:microsoft.com/office/officeart/2005/8/layout/orgChart1"/>
    <dgm:cxn modelId="{B5F6E9F7-5F6D-4F1B-B718-18D660461BA1}" type="presOf" srcId="{614341A8-C135-422E-9BE9-309F81230B41}" destId="{FC1FBA7A-716C-4C3A-BAF2-9F25B4102F6F}" srcOrd="0" destOrd="0" presId="urn:microsoft.com/office/officeart/2005/8/layout/orgChart1"/>
    <dgm:cxn modelId="{C739A7FA-5143-4FD5-878F-22EC3648B928}" type="presOf" srcId="{BC81B206-55C2-4EE8-89B7-FBE3EACCAF20}" destId="{CF80E422-6425-4020-B9BF-D6CB9C8A1C5C}" srcOrd="1" destOrd="0" presId="urn:microsoft.com/office/officeart/2005/8/layout/orgChart1"/>
    <dgm:cxn modelId="{67A0F1FB-8DD9-4F75-9AE9-BB80D8E30100}" type="presOf" srcId="{266E7C4E-C642-43F9-9304-B79103246EDA}" destId="{52D58454-ACC8-4B5D-B670-28C6413267A1}" srcOrd="1" destOrd="0" presId="urn:microsoft.com/office/officeart/2005/8/layout/orgChart1"/>
    <dgm:cxn modelId="{094FA4FC-9BE5-4D0B-A4B6-D2AB7F5B606B}" srcId="{58C9B996-94C1-4516-BFBE-EA9E5D077EE4}" destId="{3181A8BB-6A2E-401C-AF15-68D213B83509}" srcOrd="2" destOrd="0" parTransId="{4E3146D1-A044-49D7-BB5D-758802AEC3D1}" sibTransId="{DB743043-1BA4-410B-ABC5-7D3E2AAD8B94}"/>
    <dgm:cxn modelId="{DEC4ADFE-13B0-4B67-AB94-AEAC490D2A4A}" type="presOf" srcId="{374D446D-7A60-470E-805B-640DF3B87D7E}" destId="{EA33A25B-6E38-4D82-92D0-07A41569774F}" srcOrd="0" destOrd="0" presId="urn:microsoft.com/office/officeart/2005/8/layout/orgChart1"/>
    <dgm:cxn modelId="{D53EF9FE-A2B9-4444-B2CF-82FA5C385708}" srcId="{A7259DF0-F85A-456E-A1C0-2953AE6062A8}" destId="{E9005172-BDA6-4FAF-B82E-3475B062B368}" srcOrd="0" destOrd="0" parTransId="{498DE779-7901-4A72-A191-8F34B1251D70}" sibTransId="{E32E42D1-9FDE-4007-8037-A97B93A72803}"/>
    <dgm:cxn modelId="{AC975CFF-FBB0-4D3B-B626-87DBB69B6A19}" srcId="{2172A8F3-855B-48C1-98D2-534D4B9E33F6}" destId="{B002D64C-C2EB-46F0-A98C-4054AE9682D4}" srcOrd="2" destOrd="0" parTransId="{4F97EDBD-5529-42CD-A01A-F3CC1D9E5072}" sibTransId="{27E333C3-F878-43C9-9BDC-C9DCE3FC9D39}"/>
    <dgm:cxn modelId="{6A8F3776-29CF-47E8-AABB-96F4B88A764D}" type="presParOf" srcId="{5B3D032D-C3A5-479A-8C96-FD86259F17F9}" destId="{6497B8EC-070C-4BAD-B2C3-255D976FCC7A}" srcOrd="0" destOrd="0" presId="urn:microsoft.com/office/officeart/2005/8/layout/orgChart1"/>
    <dgm:cxn modelId="{2606A5CF-AF8B-46F5-AA2B-098C7ACB808E}" type="presParOf" srcId="{6497B8EC-070C-4BAD-B2C3-255D976FCC7A}" destId="{DC6F5D18-9727-4681-B289-A00028630AF6}" srcOrd="0" destOrd="0" presId="urn:microsoft.com/office/officeart/2005/8/layout/orgChart1"/>
    <dgm:cxn modelId="{3FD8B67F-F51C-49A8-9355-B81CEB19925C}" type="presParOf" srcId="{DC6F5D18-9727-4681-B289-A00028630AF6}" destId="{D6F1A5C8-EAEC-4D71-9766-FFF8274C2B33}" srcOrd="0" destOrd="0" presId="urn:microsoft.com/office/officeart/2005/8/layout/orgChart1"/>
    <dgm:cxn modelId="{60905F52-CBB9-42DB-9081-6D14CDAD7E20}" type="presParOf" srcId="{DC6F5D18-9727-4681-B289-A00028630AF6}" destId="{F2D54357-F5C0-4056-BE48-90B474422FDE}" srcOrd="1" destOrd="0" presId="urn:microsoft.com/office/officeart/2005/8/layout/orgChart1"/>
    <dgm:cxn modelId="{455028CD-E746-4423-8E19-F4869EB51041}" type="presParOf" srcId="{6497B8EC-070C-4BAD-B2C3-255D976FCC7A}" destId="{895EF11B-A581-4FD0-9EE0-1B8986D8CEC2}" srcOrd="1" destOrd="0" presId="urn:microsoft.com/office/officeart/2005/8/layout/orgChart1"/>
    <dgm:cxn modelId="{6CE8FF4D-460C-4C12-9676-D48DC4D955E6}" type="presParOf" srcId="{895EF11B-A581-4FD0-9EE0-1B8986D8CEC2}" destId="{AF4218D5-04D2-44B0-B910-5420A3FCD3EF}" srcOrd="0" destOrd="0" presId="urn:microsoft.com/office/officeart/2005/8/layout/orgChart1"/>
    <dgm:cxn modelId="{1D58ED8E-CE2B-4F05-9BFA-49E262EA930B}" type="presParOf" srcId="{895EF11B-A581-4FD0-9EE0-1B8986D8CEC2}" destId="{FC688E59-C117-4750-922D-07B2B4A00DAB}" srcOrd="1" destOrd="0" presId="urn:microsoft.com/office/officeart/2005/8/layout/orgChart1"/>
    <dgm:cxn modelId="{D883FB30-AF2D-47E4-A621-1E5C6989CDF4}" type="presParOf" srcId="{FC688E59-C117-4750-922D-07B2B4A00DAB}" destId="{13298C21-9A2C-4DCD-80F0-075AB475C184}" srcOrd="0" destOrd="0" presId="urn:microsoft.com/office/officeart/2005/8/layout/orgChart1"/>
    <dgm:cxn modelId="{32F7DABC-5C22-40DF-9D8D-F8CDC49A44F1}" type="presParOf" srcId="{13298C21-9A2C-4DCD-80F0-075AB475C184}" destId="{F6AF29F1-EF06-4C93-9933-748EC04BEA57}" srcOrd="0" destOrd="0" presId="urn:microsoft.com/office/officeart/2005/8/layout/orgChart1"/>
    <dgm:cxn modelId="{C341B653-9E28-4E39-85A4-9AA9F3DA09AD}" type="presParOf" srcId="{13298C21-9A2C-4DCD-80F0-075AB475C184}" destId="{1A50C9F1-AE6D-45AF-8ADC-99221EABE96D}" srcOrd="1" destOrd="0" presId="urn:microsoft.com/office/officeart/2005/8/layout/orgChart1"/>
    <dgm:cxn modelId="{F195797F-95DD-46D8-9BFA-99F4E1C0B4D2}" type="presParOf" srcId="{FC688E59-C117-4750-922D-07B2B4A00DAB}" destId="{CDABF246-2C3C-4E4B-9CC8-5E876A6F2DD6}" srcOrd="1" destOrd="0" presId="urn:microsoft.com/office/officeart/2005/8/layout/orgChart1"/>
    <dgm:cxn modelId="{D25B608E-5868-4D27-AF78-C796A941B0BE}" type="presParOf" srcId="{CDABF246-2C3C-4E4B-9CC8-5E876A6F2DD6}" destId="{B47E765D-423F-4B33-B175-3DF980965B59}" srcOrd="0" destOrd="0" presId="urn:microsoft.com/office/officeart/2005/8/layout/orgChart1"/>
    <dgm:cxn modelId="{32BE6FDE-4702-48E8-B3EA-CBAD48EE4C18}" type="presParOf" srcId="{CDABF246-2C3C-4E4B-9CC8-5E876A6F2DD6}" destId="{4C6C6609-C77A-4562-9087-7CD0BF838D9D}" srcOrd="1" destOrd="0" presId="urn:microsoft.com/office/officeart/2005/8/layout/orgChart1"/>
    <dgm:cxn modelId="{9BBC6D23-F5B4-4F4D-8249-0AC728292AFA}" type="presParOf" srcId="{4C6C6609-C77A-4562-9087-7CD0BF838D9D}" destId="{F40C52C1-A8DF-4525-928D-DFD2CCBC210C}" srcOrd="0" destOrd="0" presId="urn:microsoft.com/office/officeart/2005/8/layout/orgChart1"/>
    <dgm:cxn modelId="{0CA45743-562E-4302-BFEA-8826B1424EF4}" type="presParOf" srcId="{F40C52C1-A8DF-4525-928D-DFD2CCBC210C}" destId="{47AB055A-3E34-4075-91B8-54E9CCE341A4}" srcOrd="0" destOrd="0" presId="urn:microsoft.com/office/officeart/2005/8/layout/orgChart1"/>
    <dgm:cxn modelId="{48784DD7-43D6-4811-B4B8-C74C83CAF11D}" type="presParOf" srcId="{F40C52C1-A8DF-4525-928D-DFD2CCBC210C}" destId="{D6EAD669-C7D4-4670-888D-1171FD7D9316}" srcOrd="1" destOrd="0" presId="urn:microsoft.com/office/officeart/2005/8/layout/orgChart1"/>
    <dgm:cxn modelId="{1A8B099B-CFEF-438C-9DC8-3B803708A481}" type="presParOf" srcId="{4C6C6609-C77A-4562-9087-7CD0BF838D9D}" destId="{096E783B-AD92-4DC7-B8DF-DA4058E95470}" srcOrd="1" destOrd="0" presId="urn:microsoft.com/office/officeart/2005/8/layout/orgChart1"/>
    <dgm:cxn modelId="{F771943F-37A8-48B1-B848-0DBDD9FC43F1}" type="presParOf" srcId="{4C6C6609-C77A-4562-9087-7CD0BF838D9D}" destId="{5C06D40F-53E9-4BA2-A9D2-9E59B314799E}" srcOrd="2" destOrd="0" presId="urn:microsoft.com/office/officeart/2005/8/layout/orgChart1"/>
    <dgm:cxn modelId="{9ACFA3A9-F80F-4C0C-894A-B191F536199D}" type="presParOf" srcId="{CDABF246-2C3C-4E4B-9CC8-5E876A6F2DD6}" destId="{B791384F-F822-43C7-BFE5-E41631E5024A}" srcOrd="2" destOrd="0" presId="urn:microsoft.com/office/officeart/2005/8/layout/orgChart1"/>
    <dgm:cxn modelId="{D40D38F2-CA11-4015-AB2D-6CBE393147EE}" type="presParOf" srcId="{CDABF246-2C3C-4E4B-9CC8-5E876A6F2DD6}" destId="{0BF1FB7C-4A2B-4D1C-BBCD-E74CFD85457B}" srcOrd="3" destOrd="0" presId="urn:microsoft.com/office/officeart/2005/8/layout/orgChart1"/>
    <dgm:cxn modelId="{97331200-1DDE-49AD-8B32-BD9973C253E1}" type="presParOf" srcId="{0BF1FB7C-4A2B-4D1C-BBCD-E74CFD85457B}" destId="{BE5DE650-8135-43A8-AF95-74F221CED8B7}" srcOrd="0" destOrd="0" presId="urn:microsoft.com/office/officeart/2005/8/layout/orgChart1"/>
    <dgm:cxn modelId="{7F34B86C-14D6-46A3-88B5-15E17F4688A2}" type="presParOf" srcId="{BE5DE650-8135-43A8-AF95-74F221CED8B7}" destId="{DDB2C1BD-B08C-492F-8B58-14D5E32A45AA}" srcOrd="0" destOrd="0" presId="urn:microsoft.com/office/officeart/2005/8/layout/orgChart1"/>
    <dgm:cxn modelId="{51D86EA8-073E-474E-A98B-7A49845DA722}" type="presParOf" srcId="{BE5DE650-8135-43A8-AF95-74F221CED8B7}" destId="{3AAEE030-4C39-4F31-92D4-F7D5B0B0CB08}" srcOrd="1" destOrd="0" presId="urn:microsoft.com/office/officeart/2005/8/layout/orgChart1"/>
    <dgm:cxn modelId="{1AF3A255-B36D-4197-9A16-6C49CE62ADC3}" type="presParOf" srcId="{0BF1FB7C-4A2B-4D1C-BBCD-E74CFD85457B}" destId="{B6C77E31-BB44-4B20-909C-574BE533EC50}" srcOrd="1" destOrd="0" presId="urn:microsoft.com/office/officeart/2005/8/layout/orgChart1"/>
    <dgm:cxn modelId="{D72C9858-0464-4324-80E1-29D0010FE12E}" type="presParOf" srcId="{0BF1FB7C-4A2B-4D1C-BBCD-E74CFD85457B}" destId="{A7AD1056-9A62-4588-8A44-7EF7DC58B937}" srcOrd="2" destOrd="0" presId="urn:microsoft.com/office/officeart/2005/8/layout/orgChart1"/>
    <dgm:cxn modelId="{EC11AD57-EBB1-4473-9B72-4D2F87D76C01}" type="presParOf" srcId="{CDABF246-2C3C-4E4B-9CC8-5E876A6F2DD6}" destId="{D0A29D05-16D4-4F24-B495-C32D5B54E76A}" srcOrd="4" destOrd="0" presId="urn:microsoft.com/office/officeart/2005/8/layout/orgChart1"/>
    <dgm:cxn modelId="{32009C34-DF79-42DF-ABB1-2CCA1E6A3345}" type="presParOf" srcId="{CDABF246-2C3C-4E4B-9CC8-5E876A6F2DD6}" destId="{2B33DCA2-C50D-4762-A5FA-38B21228E7B4}" srcOrd="5" destOrd="0" presId="urn:microsoft.com/office/officeart/2005/8/layout/orgChart1"/>
    <dgm:cxn modelId="{085BF5F4-EF16-4FD0-8CC2-02C9D450E206}" type="presParOf" srcId="{2B33DCA2-C50D-4762-A5FA-38B21228E7B4}" destId="{BA9B16EF-5EA9-4690-9A83-196FF8F4BF9C}" srcOrd="0" destOrd="0" presId="urn:microsoft.com/office/officeart/2005/8/layout/orgChart1"/>
    <dgm:cxn modelId="{319E94E1-9ED2-4CED-A06E-52277AF878E4}" type="presParOf" srcId="{BA9B16EF-5EA9-4690-9A83-196FF8F4BF9C}" destId="{6A1D01D6-A62F-43ED-9DE3-7BFED8B287FE}" srcOrd="0" destOrd="0" presId="urn:microsoft.com/office/officeart/2005/8/layout/orgChart1"/>
    <dgm:cxn modelId="{861B484F-F86B-4279-B620-D77061A9A478}" type="presParOf" srcId="{BA9B16EF-5EA9-4690-9A83-196FF8F4BF9C}" destId="{9553E5C9-D48D-460E-9C5B-2035BFEEFDB2}" srcOrd="1" destOrd="0" presId="urn:microsoft.com/office/officeart/2005/8/layout/orgChart1"/>
    <dgm:cxn modelId="{8ED36C2F-15EC-4BE4-AED5-D816EDBFD642}" type="presParOf" srcId="{2B33DCA2-C50D-4762-A5FA-38B21228E7B4}" destId="{B76FC855-E7E4-4520-B015-B321646DBD26}" srcOrd="1" destOrd="0" presId="urn:microsoft.com/office/officeart/2005/8/layout/orgChart1"/>
    <dgm:cxn modelId="{5D0F2AA8-8237-4818-9D6F-440BB4C6D165}" type="presParOf" srcId="{2B33DCA2-C50D-4762-A5FA-38B21228E7B4}" destId="{6CE0AE0E-F30F-4617-984C-3E5D562DACB2}" srcOrd="2" destOrd="0" presId="urn:microsoft.com/office/officeart/2005/8/layout/orgChart1"/>
    <dgm:cxn modelId="{0F967E05-10AF-4250-93D4-97C3310A62E0}" type="presParOf" srcId="{CDABF246-2C3C-4E4B-9CC8-5E876A6F2DD6}" destId="{255CC37A-3BCB-4B53-9C99-777C55608915}" srcOrd="6" destOrd="0" presId="urn:microsoft.com/office/officeart/2005/8/layout/orgChart1"/>
    <dgm:cxn modelId="{8A7029E9-8E59-4D70-A3C3-EDB8979A1845}" type="presParOf" srcId="{CDABF246-2C3C-4E4B-9CC8-5E876A6F2DD6}" destId="{5D84698E-A22D-411F-A920-0833613094CF}" srcOrd="7" destOrd="0" presId="urn:microsoft.com/office/officeart/2005/8/layout/orgChart1"/>
    <dgm:cxn modelId="{C4458630-8743-40A1-83A4-02DD260CE25A}" type="presParOf" srcId="{5D84698E-A22D-411F-A920-0833613094CF}" destId="{AE4775AC-7C27-49C0-8526-9DC8447B032A}" srcOrd="0" destOrd="0" presId="urn:microsoft.com/office/officeart/2005/8/layout/orgChart1"/>
    <dgm:cxn modelId="{A3E9F348-BE9B-415D-97F3-64C5AA0CCEBC}" type="presParOf" srcId="{AE4775AC-7C27-49C0-8526-9DC8447B032A}" destId="{AF390128-8F33-4F32-9C01-8AE709DC57AC}" srcOrd="0" destOrd="0" presId="urn:microsoft.com/office/officeart/2005/8/layout/orgChart1"/>
    <dgm:cxn modelId="{E4EF8B69-B8CC-41F1-8BA9-8A10F173EC17}" type="presParOf" srcId="{AE4775AC-7C27-49C0-8526-9DC8447B032A}" destId="{2D2847EB-D871-4157-A75C-2B49BAC7B783}" srcOrd="1" destOrd="0" presId="urn:microsoft.com/office/officeart/2005/8/layout/orgChart1"/>
    <dgm:cxn modelId="{2BAC2409-586C-451D-841C-B3BC94480FA2}" type="presParOf" srcId="{5D84698E-A22D-411F-A920-0833613094CF}" destId="{296B76CD-BE75-484E-8DE2-542FCE4B90C7}" srcOrd="1" destOrd="0" presId="urn:microsoft.com/office/officeart/2005/8/layout/orgChart1"/>
    <dgm:cxn modelId="{A8D18D7A-E02D-4FD9-9109-F7A06D6B3CB1}" type="presParOf" srcId="{5D84698E-A22D-411F-A920-0833613094CF}" destId="{460F1222-2F9C-4FAA-9402-D0B586ADD75B}" srcOrd="2" destOrd="0" presId="urn:microsoft.com/office/officeart/2005/8/layout/orgChart1"/>
    <dgm:cxn modelId="{09968C7D-69E0-4417-A8E0-E2E9F0AB4104}" type="presParOf" srcId="{CDABF246-2C3C-4E4B-9CC8-5E876A6F2DD6}" destId="{61B09B59-026C-4308-8946-8B1353404B63}" srcOrd="8" destOrd="0" presId="urn:microsoft.com/office/officeart/2005/8/layout/orgChart1"/>
    <dgm:cxn modelId="{2C0655C3-AFB9-43E8-A3B3-D958D966C335}" type="presParOf" srcId="{CDABF246-2C3C-4E4B-9CC8-5E876A6F2DD6}" destId="{9835D118-3B22-4556-874C-E791E60D944C}" srcOrd="9" destOrd="0" presId="urn:microsoft.com/office/officeart/2005/8/layout/orgChart1"/>
    <dgm:cxn modelId="{AFD9763B-DAD0-4AC9-9886-4531507C8540}" type="presParOf" srcId="{9835D118-3B22-4556-874C-E791E60D944C}" destId="{55DD5D45-C5EB-417F-B8C0-79B1B3F1C851}" srcOrd="0" destOrd="0" presId="urn:microsoft.com/office/officeart/2005/8/layout/orgChart1"/>
    <dgm:cxn modelId="{30DA0CDD-7AD1-4192-A2FE-5F2B1B1A5155}" type="presParOf" srcId="{55DD5D45-C5EB-417F-B8C0-79B1B3F1C851}" destId="{5F424593-67D2-4E7C-8D11-AD0DFA503894}" srcOrd="0" destOrd="0" presId="urn:microsoft.com/office/officeart/2005/8/layout/orgChart1"/>
    <dgm:cxn modelId="{348AFFF3-7BA2-4728-A519-5894EF400A47}" type="presParOf" srcId="{55DD5D45-C5EB-417F-B8C0-79B1B3F1C851}" destId="{F5A25FBF-5C60-4BA6-9BE5-F059DB3A93B6}" srcOrd="1" destOrd="0" presId="urn:microsoft.com/office/officeart/2005/8/layout/orgChart1"/>
    <dgm:cxn modelId="{B71F9691-CE85-4775-8F69-DBD1B9067C93}" type="presParOf" srcId="{9835D118-3B22-4556-874C-E791E60D944C}" destId="{C82B7336-D8C1-4AD5-A724-F5491A8A60B0}" srcOrd="1" destOrd="0" presId="urn:microsoft.com/office/officeart/2005/8/layout/orgChart1"/>
    <dgm:cxn modelId="{ECCEE7DD-36BD-4FAC-A543-0562CCD3650E}" type="presParOf" srcId="{9835D118-3B22-4556-874C-E791E60D944C}" destId="{0171BD4A-4221-4BAB-A38D-3DB043763D4D}" srcOrd="2" destOrd="0" presId="urn:microsoft.com/office/officeart/2005/8/layout/orgChart1"/>
    <dgm:cxn modelId="{273BBFF8-7B4E-4D40-8B1C-C8F4BC0C86ED}" type="presParOf" srcId="{CDABF246-2C3C-4E4B-9CC8-5E876A6F2DD6}" destId="{FC1FBA7A-716C-4C3A-BAF2-9F25B4102F6F}" srcOrd="10" destOrd="0" presId="urn:microsoft.com/office/officeart/2005/8/layout/orgChart1"/>
    <dgm:cxn modelId="{8749158A-F737-4047-93DA-00E890450289}" type="presParOf" srcId="{CDABF246-2C3C-4E4B-9CC8-5E876A6F2DD6}" destId="{8F6AAC58-ED1B-47E4-BD59-8DAFF26A763D}" srcOrd="11" destOrd="0" presId="urn:microsoft.com/office/officeart/2005/8/layout/orgChart1"/>
    <dgm:cxn modelId="{6310BC15-E86A-43EB-A07F-44B6935C5DCD}" type="presParOf" srcId="{8F6AAC58-ED1B-47E4-BD59-8DAFF26A763D}" destId="{9B3E7B31-E0BA-4DCD-BB68-C2D5FD833D7D}" srcOrd="0" destOrd="0" presId="urn:microsoft.com/office/officeart/2005/8/layout/orgChart1"/>
    <dgm:cxn modelId="{670D40A4-F056-4170-832E-F64993E011A5}" type="presParOf" srcId="{9B3E7B31-E0BA-4DCD-BB68-C2D5FD833D7D}" destId="{EDE6DF48-5F2C-48B6-9B98-68B03F253EBD}" srcOrd="0" destOrd="0" presId="urn:microsoft.com/office/officeart/2005/8/layout/orgChart1"/>
    <dgm:cxn modelId="{51BF4B4D-D8F5-45C0-A999-11600E1508F4}" type="presParOf" srcId="{9B3E7B31-E0BA-4DCD-BB68-C2D5FD833D7D}" destId="{20FA572A-AA08-422A-BE2E-2CF676100EA3}" srcOrd="1" destOrd="0" presId="urn:microsoft.com/office/officeart/2005/8/layout/orgChart1"/>
    <dgm:cxn modelId="{CA92C382-F712-4D61-83FF-BA89DEF131C7}" type="presParOf" srcId="{8F6AAC58-ED1B-47E4-BD59-8DAFF26A763D}" destId="{C0CFE080-3F0C-4260-BF3D-8D1AD6309269}" srcOrd="1" destOrd="0" presId="urn:microsoft.com/office/officeart/2005/8/layout/orgChart1"/>
    <dgm:cxn modelId="{8DF558DB-8E6D-4AC8-AB49-E6090E4EF704}" type="presParOf" srcId="{8F6AAC58-ED1B-47E4-BD59-8DAFF26A763D}" destId="{09ED07CA-B364-4997-8718-E9E5CEDB14F5}" srcOrd="2" destOrd="0" presId="urn:microsoft.com/office/officeart/2005/8/layout/orgChart1"/>
    <dgm:cxn modelId="{8EBF9C26-921E-4F66-9B2D-82EE2489F2F0}" type="presParOf" srcId="{CDABF246-2C3C-4E4B-9CC8-5E876A6F2DD6}" destId="{5DB65DC0-7487-4547-B10C-E5E1523ED926}" srcOrd="12" destOrd="0" presId="urn:microsoft.com/office/officeart/2005/8/layout/orgChart1"/>
    <dgm:cxn modelId="{2084F0DB-AA90-42DB-8B18-A408A60FD16C}" type="presParOf" srcId="{CDABF246-2C3C-4E4B-9CC8-5E876A6F2DD6}" destId="{8DA7F73D-9192-4E51-8075-F550897393F6}" srcOrd="13" destOrd="0" presId="urn:microsoft.com/office/officeart/2005/8/layout/orgChart1"/>
    <dgm:cxn modelId="{1231B096-54E5-49E0-AA8B-6A45B9C99C9B}" type="presParOf" srcId="{8DA7F73D-9192-4E51-8075-F550897393F6}" destId="{C4520EF8-9A96-4F13-87B5-EEDB20ACE041}" srcOrd="0" destOrd="0" presId="urn:microsoft.com/office/officeart/2005/8/layout/orgChart1"/>
    <dgm:cxn modelId="{89AC8BC6-6714-4AD0-99D1-20755FFD8DBF}" type="presParOf" srcId="{C4520EF8-9A96-4F13-87B5-EEDB20ACE041}" destId="{2F9F43C6-048C-4F2A-AD08-E48BB6CAE69E}" srcOrd="0" destOrd="0" presId="urn:microsoft.com/office/officeart/2005/8/layout/orgChart1"/>
    <dgm:cxn modelId="{A521B915-A8BF-49B3-9A01-2EEC1B716138}" type="presParOf" srcId="{C4520EF8-9A96-4F13-87B5-EEDB20ACE041}" destId="{BC8C0860-DE71-4D1E-B07E-B23C26F31FFC}" srcOrd="1" destOrd="0" presId="urn:microsoft.com/office/officeart/2005/8/layout/orgChart1"/>
    <dgm:cxn modelId="{640FA3F9-AC85-4B26-B641-8EEBB40896F9}" type="presParOf" srcId="{8DA7F73D-9192-4E51-8075-F550897393F6}" destId="{E00D53DD-7355-4901-8432-B33D55E0205C}" srcOrd="1" destOrd="0" presId="urn:microsoft.com/office/officeart/2005/8/layout/orgChart1"/>
    <dgm:cxn modelId="{A4DFC80D-AACD-479C-ACA4-574D1172C849}" type="presParOf" srcId="{8DA7F73D-9192-4E51-8075-F550897393F6}" destId="{AE9DA763-EBA9-4F90-9844-EE314CC805D1}" srcOrd="2" destOrd="0" presId="urn:microsoft.com/office/officeart/2005/8/layout/orgChart1"/>
    <dgm:cxn modelId="{B07D24B3-BFA9-4250-B4F6-9B4D11E7E1AB}" type="presParOf" srcId="{CDABF246-2C3C-4E4B-9CC8-5E876A6F2DD6}" destId="{63EBA0E4-AF2E-40D2-AD3C-B852048922DA}" srcOrd="14" destOrd="0" presId="urn:microsoft.com/office/officeart/2005/8/layout/orgChart1"/>
    <dgm:cxn modelId="{E4D289A6-2A86-4044-9B70-26B983CD0CDF}" type="presParOf" srcId="{CDABF246-2C3C-4E4B-9CC8-5E876A6F2DD6}" destId="{04A1686D-3695-4B23-8A3A-8CB7A79F7C98}" srcOrd="15" destOrd="0" presId="urn:microsoft.com/office/officeart/2005/8/layout/orgChart1"/>
    <dgm:cxn modelId="{8975203C-E536-4AFE-ACD6-544EBE8DDA7E}" type="presParOf" srcId="{04A1686D-3695-4B23-8A3A-8CB7A79F7C98}" destId="{39C120E4-ACD5-4951-9AB8-735FDEEC21B9}" srcOrd="0" destOrd="0" presId="urn:microsoft.com/office/officeart/2005/8/layout/orgChart1"/>
    <dgm:cxn modelId="{14803C52-13E3-4CD3-863D-E2F5C8B04E5A}" type="presParOf" srcId="{39C120E4-ACD5-4951-9AB8-735FDEEC21B9}" destId="{379E20B9-7F43-4301-9147-2729FAFD6E9C}" srcOrd="0" destOrd="0" presId="urn:microsoft.com/office/officeart/2005/8/layout/orgChart1"/>
    <dgm:cxn modelId="{7F64EA44-BB44-43EE-B344-025FA6DC4E65}" type="presParOf" srcId="{39C120E4-ACD5-4951-9AB8-735FDEEC21B9}" destId="{3E249A56-DB88-4085-B454-F5CC3A6CF54B}" srcOrd="1" destOrd="0" presId="urn:microsoft.com/office/officeart/2005/8/layout/orgChart1"/>
    <dgm:cxn modelId="{9884B4DF-26B8-476E-9B5B-E61BC3DB696C}" type="presParOf" srcId="{04A1686D-3695-4B23-8A3A-8CB7A79F7C98}" destId="{F176BC82-C41A-4466-A6A1-24CE1A8DFAAA}" srcOrd="1" destOrd="0" presId="urn:microsoft.com/office/officeart/2005/8/layout/orgChart1"/>
    <dgm:cxn modelId="{6BCE5734-AF56-4C65-B5AC-9C00DE4D60F1}" type="presParOf" srcId="{04A1686D-3695-4B23-8A3A-8CB7A79F7C98}" destId="{B2CE2C6A-EC9E-46F8-97D9-C9C4FA7F688B}" srcOrd="2" destOrd="0" presId="urn:microsoft.com/office/officeart/2005/8/layout/orgChart1"/>
    <dgm:cxn modelId="{F2B5DE22-6C81-4293-82FA-2B4BD93BD300}" type="presParOf" srcId="{CDABF246-2C3C-4E4B-9CC8-5E876A6F2DD6}" destId="{0983D586-F0E7-4B47-BFCF-6AAFA01BF10A}" srcOrd="16" destOrd="0" presId="urn:microsoft.com/office/officeart/2005/8/layout/orgChart1"/>
    <dgm:cxn modelId="{C256C499-3B4A-4162-AB9F-97B71AA33C76}" type="presParOf" srcId="{CDABF246-2C3C-4E4B-9CC8-5E876A6F2DD6}" destId="{3D7491BC-354E-4CD4-8BFC-4D64A4ECE7D1}" srcOrd="17" destOrd="0" presId="urn:microsoft.com/office/officeart/2005/8/layout/orgChart1"/>
    <dgm:cxn modelId="{206A65B2-D6BD-428E-B4BE-53440E10E236}" type="presParOf" srcId="{3D7491BC-354E-4CD4-8BFC-4D64A4ECE7D1}" destId="{FD42F162-2D4A-449B-BCBD-52B0291F893D}" srcOrd="0" destOrd="0" presId="urn:microsoft.com/office/officeart/2005/8/layout/orgChart1"/>
    <dgm:cxn modelId="{09F4C0EF-5310-4267-827D-396992B5FB4F}" type="presParOf" srcId="{FD42F162-2D4A-449B-BCBD-52B0291F893D}" destId="{A7AD7451-92F5-44D6-A7EF-1BCAE6342571}" srcOrd="0" destOrd="0" presId="urn:microsoft.com/office/officeart/2005/8/layout/orgChart1"/>
    <dgm:cxn modelId="{56047013-F426-40B4-ACDB-DF1A5645512F}" type="presParOf" srcId="{FD42F162-2D4A-449B-BCBD-52B0291F893D}" destId="{92C18407-37C6-49D9-87F5-BA8A2DEF2B3A}" srcOrd="1" destOrd="0" presId="urn:microsoft.com/office/officeart/2005/8/layout/orgChart1"/>
    <dgm:cxn modelId="{F1118854-5664-40F0-86A2-80315160902D}" type="presParOf" srcId="{3D7491BC-354E-4CD4-8BFC-4D64A4ECE7D1}" destId="{9CF3C55A-6927-41A2-9542-510784431C15}" srcOrd="1" destOrd="0" presId="urn:microsoft.com/office/officeart/2005/8/layout/orgChart1"/>
    <dgm:cxn modelId="{E9E87EC7-E12C-4129-8CA9-5A8043FDFC86}" type="presParOf" srcId="{3D7491BC-354E-4CD4-8BFC-4D64A4ECE7D1}" destId="{B3DD8C38-B76B-45B9-AFAE-946076DD0F42}" srcOrd="2" destOrd="0" presId="urn:microsoft.com/office/officeart/2005/8/layout/orgChart1"/>
    <dgm:cxn modelId="{295D8F62-7CA0-4B7A-8650-5CDEB7196E51}" type="presParOf" srcId="{CDABF246-2C3C-4E4B-9CC8-5E876A6F2DD6}" destId="{D43099CF-F143-4263-8CBB-07500F50D1FD}" srcOrd="18" destOrd="0" presId="urn:microsoft.com/office/officeart/2005/8/layout/orgChart1"/>
    <dgm:cxn modelId="{2CA23769-17F4-45D2-AF5F-1BA58137056D}" type="presParOf" srcId="{CDABF246-2C3C-4E4B-9CC8-5E876A6F2DD6}" destId="{774A36BD-2F16-4E04-97E8-8547758A732A}" srcOrd="19" destOrd="0" presId="urn:microsoft.com/office/officeart/2005/8/layout/orgChart1"/>
    <dgm:cxn modelId="{2D3348BC-32D1-4D83-A88D-5EEFB92D8F3E}" type="presParOf" srcId="{774A36BD-2F16-4E04-97E8-8547758A732A}" destId="{63C116A9-3DDB-46EB-B33D-A47D1354E20D}" srcOrd="0" destOrd="0" presId="urn:microsoft.com/office/officeart/2005/8/layout/orgChart1"/>
    <dgm:cxn modelId="{F4D32CA8-D7A0-44E6-806C-6E68C77E26F3}" type="presParOf" srcId="{63C116A9-3DDB-46EB-B33D-A47D1354E20D}" destId="{8829F28E-B353-4F9F-85CF-90F32A3285E3}" srcOrd="0" destOrd="0" presId="urn:microsoft.com/office/officeart/2005/8/layout/orgChart1"/>
    <dgm:cxn modelId="{59A13146-C154-428A-9187-836AE4F933A1}" type="presParOf" srcId="{63C116A9-3DDB-46EB-B33D-A47D1354E20D}" destId="{7439A7C8-4C6C-4F70-976D-8B451DCCCF6D}" srcOrd="1" destOrd="0" presId="urn:microsoft.com/office/officeart/2005/8/layout/orgChart1"/>
    <dgm:cxn modelId="{AD947950-D9D2-4E51-B500-3C086E5CD1F0}" type="presParOf" srcId="{774A36BD-2F16-4E04-97E8-8547758A732A}" destId="{C046BCE0-06FF-494C-942F-B9AAD1FBF25E}" srcOrd="1" destOrd="0" presId="urn:microsoft.com/office/officeart/2005/8/layout/orgChart1"/>
    <dgm:cxn modelId="{DEC80685-4E4E-4094-8FB1-400783011E08}" type="presParOf" srcId="{774A36BD-2F16-4E04-97E8-8547758A732A}" destId="{A57DE6A8-FEE5-49EA-985B-1ED0A00130C7}" srcOrd="2" destOrd="0" presId="urn:microsoft.com/office/officeart/2005/8/layout/orgChart1"/>
    <dgm:cxn modelId="{719DDA8A-B566-456E-9289-4AA9CD4C2850}" type="presParOf" srcId="{FC688E59-C117-4750-922D-07B2B4A00DAB}" destId="{673702D6-F8BA-4090-8B7A-A1D70F303A1C}" srcOrd="2" destOrd="0" presId="urn:microsoft.com/office/officeart/2005/8/layout/orgChart1"/>
    <dgm:cxn modelId="{572F971A-B015-447D-9E46-FDED2C33D345}" type="presParOf" srcId="{895EF11B-A581-4FD0-9EE0-1B8986D8CEC2}" destId="{9A8D28E1-E1A9-489F-9A5F-C98F7BD03719}" srcOrd="2" destOrd="0" presId="urn:microsoft.com/office/officeart/2005/8/layout/orgChart1"/>
    <dgm:cxn modelId="{9F8D7BBA-5C57-4404-AF41-6726EDA18564}" type="presParOf" srcId="{895EF11B-A581-4FD0-9EE0-1B8986D8CEC2}" destId="{E75C7517-5248-4A75-843D-CE7F16A5170B}" srcOrd="3" destOrd="0" presId="urn:microsoft.com/office/officeart/2005/8/layout/orgChart1"/>
    <dgm:cxn modelId="{52388959-9DC4-42B5-91A0-7062D116ED6A}" type="presParOf" srcId="{E75C7517-5248-4A75-843D-CE7F16A5170B}" destId="{9700EF54-1F91-489B-B63E-48E2A4804BD1}" srcOrd="0" destOrd="0" presId="urn:microsoft.com/office/officeart/2005/8/layout/orgChart1"/>
    <dgm:cxn modelId="{00D8A2AF-811A-4CB3-9528-2D903BFB5AD8}" type="presParOf" srcId="{9700EF54-1F91-489B-B63E-48E2A4804BD1}" destId="{EA33A25B-6E38-4D82-92D0-07A41569774F}" srcOrd="0" destOrd="0" presId="urn:microsoft.com/office/officeart/2005/8/layout/orgChart1"/>
    <dgm:cxn modelId="{D5129348-F8B5-453A-A299-FD2C8878F085}" type="presParOf" srcId="{9700EF54-1F91-489B-B63E-48E2A4804BD1}" destId="{4BB2E2BD-A03B-4342-B534-299D99143B00}" srcOrd="1" destOrd="0" presId="urn:microsoft.com/office/officeart/2005/8/layout/orgChart1"/>
    <dgm:cxn modelId="{018EF478-B7B9-4D26-BF3C-C1CF1298426F}" type="presParOf" srcId="{E75C7517-5248-4A75-843D-CE7F16A5170B}" destId="{1ABD3953-AEBF-4CCF-B23A-551C447EC067}" srcOrd="1" destOrd="0" presId="urn:microsoft.com/office/officeart/2005/8/layout/orgChart1"/>
    <dgm:cxn modelId="{EC131C3E-EF26-4504-B5CB-8FFA17F36331}" type="presParOf" srcId="{1ABD3953-AEBF-4CCF-B23A-551C447EC067}" destId="{38C63222-D4B4-45C2-8928-8050DC79C192}" srcOrd="0" destOrd="0" presId="urn:microsoft.com/office/officeart/2005/8/layout/orgChart1"/>
    <dgm:cxn modelId="{76A1FE65-7667-47A6-A87B-01333FF4C1AE}" type="presParOf" srcId="{1ABD3953-AEBF-4CCF-B23A-551C447EC067}" destId="{6042B87A-316E-4B4D-B067-7655CAFA4B0A}" srcOrd="1" destOrd="0" presId="urn:microsoft.com/office/officeart/2005/8/layout/orgChart1"/>
    <dgm:cxn modelId="{A0721F11-B39A-4A57-8686-FDAB12DFF026}" type="presParOf" srcId="{6042B87A-316E-4B4D-B067-7655CAFA4B0A}" destId="{DD7AFF1B-E95E-4345-9F20-880BBCB5EC67}" srcOrd="0" destOrd="0" presId="urn:microsoft.com/office/officeart/2005/8/layout/orgChart1"/>
    <dgm:cxn modelId="{0415F40A-B4A8-47D5-80EB-275769DCB143}" type="presParOf" srcId="{DD7AFF1B-E95E-4345-9F20-880BBCB5EC67}" destId="{56D0B574-9F92-4E95-9AE9-2E4DB47E9231}" srcOrd="0" destOrd="0" presId="urn:microsoft.com/office/officeart/2005/8/layout/orgChart1"/>
    <dgm:cxn modelId="{4BFE0E65-BFD0-4607-8EC0-B96B627276C5}" type="presParOf" srcId="{DD7AFF1B-E95E-4345-9F20-880BBCB5EC67}" destId="{1D561457-3C63-4CBC-A0A8-52CF607DFB70}" srcOrd="1" destOrd="0" presId="urn:microsoft.com/office/officeart/2005/8/layout/orgChart1"/>
    <dgm:cxn modelId="{126B20DE-0309-4FF3-A040-E06DFAF68628}" type="presParOf" srcId="{6042B87A-316E-4B4D-B067-7655CAFA4B0A}" destId="{3B051EF1-F12A-4675-B028-F260F42F18A3}" srcOrd="1" destOrd="0" presId="urn:microsoft.com/office/officeart/2005/8/layout/orgChart1"/>
    <dgm:cxn modelId="{19E982A3-7712-4225-8BA8-C260E25CC94F}" type="presParOf" srcId="{6042B87A-316E-4B4D-B067-7655CAFA4B0A}" destId="{2CFF7EF4-0738-4C54-9C5F-9CFDCC7A0F1E}" srcOrd="2" destOrd="0" presId="urn:microsoft.com/office/officeart/2005/8/layout/orgChart1"/>
    <dgm:cxn modelId="{61D70694-E90A-479F-BCCD-796BCBA56ACA}" type="presParOf" srcId="{1ABD3953-AEBF-4CCF-B23A-551C447EC067}" destId="{FACA8378-5EEB-487E-AD54-7ED8CB2B64D3}" srcOrd="2" destOrd="0" presId="urn:microsoft.com/office/officeart/2005/8/layout/orgChart1"/>
    <dgm:cxn modelId="{8B6A908E-DC12-428B-A6DB-67DA2537F3D6}" type="presParOf" srcId="{1ABD3953-AEBF-4CCF-B23A-551C447EC067}" destId="{8EE7B459-95CB-4A86-845B-73CF09BA19DD}" srcOrd="3" destOrd="0" presId="urn:microsoft.com/office/officeart/2005/8/layout/orgChart1"/>
    <dgm:cxn modelId="{163A64DA-4595-49F8-93CF-2E6C22E05FA0}" type="presParOf" srcId="{8EE7B459-95CB-4A86-845B-73CF09BA19DD}" destId="{D874D9B4-D4F5-4651-BA94-8707C59AD225}" srcOrd="0" destOrd="0" presId="urn:microsoft.com/office/officeart/2005/8/layout/orgChart1"/>
    <dgm:cxn modelId="{60545141-08D5-4C1C-99D8-65064D8C0939}" type="presParOf" srcId="{D874D9B4-D4F5-4651-BA94-8707C59AD225}" destId="{3B97A183-BB9C-4732-90FD-A39911ED4E46}" srcOrd="0" destOrd="0" presId="urn:microsoft.com/office/officeart/2005/8/layout/orgChart1"/>
    <dgm:cxn modelId="{D800F8EB-72DD-4EC1-BFE6-71D020780936}" type="presParOf" srcId="{D874D9B4-D4F5-4651-BA94-8707C59AD225}" destId="{5AB04DFC-3F43-4AB0-A9F7-812E00B03462}" srcOrd="1" destOrd="0" presId="urn:microsoft.com/office/officeart/2005/8/layout/orgChart1"/>
    <dgm:cxn modelId="{38F27858-FBF7-45EA-9B10-354D3C2621C7}" type="presParOf" srcId="{8EE7B459-95CB-4A86-845B-73CF09BA19DD}" destId="{5734B5FF-7702-4F92-9824-09533C950F26}" srcOrd="1" destOrd="0" presId="urn:microsoft.com/office/officeart/2005/8/layout/orgChart1"/>
    <dgm:cxn modelId="{BDBF2B37-725A-4E89-B7C0-D94C3A956C2C}" type="presParOf" srcId="{8EE7B459-95CB-4A86-845B-73CF09BA19DD}" destId="{F4D1DE90-1840-424A-AE7D-F2AD3BE9594A}" srcOrd="2" destOrd="0" presId="urn:microsoft.com/office/officeart/2005/8/layout/orgChart1"/>
    <dgm:cxn modelId="{2C865580-70B7-4C86-B834-D69CCEC26DD5}" type="presParOf" srcId="{1ABD3953-AEBF-4CCF-B23A-551C447EC067}" destId="{67B383A2-3A0C-4363-8174-51F032104C30}" srcOrd="4" destOrd="0" presId="urn:microsoft.com/office/officeart/2005/8/layout/orgChart1"/>
    <dgm:cxn modelId="{384ECC14-C862-4955-9B7A-6E46E284466B}" type="presParOf" srcId="{1ABD3953-AEBF-4CCF-B23A-551C447EC067}" destId="{A777D0F1-8C68-43C2-B370-2932C43BD178}" srcOrd="5" destOrd="0" presId="urn:microsoft.com/office/officeart/2005/8/layout/orgChart1"/>
    <dgm:cxn modelId="{D30B86B6-8C94-4A0B-A9F1-9B281E856B08}" type="presParOf" srcId="{A777D0F1-8C68-43C2-B370-2932C43BD178}" destId="{5CD20F67-068C-40C5-AC99-F778F924534A}" srcOrd="0" destOrd="0" presId="urn:microsoft.com/office/officeart/2005/8/layout/orgChart1"/>
    <dgm:cxn modelId="{C0E1B14E-3E46-4E2E-A73D-A1918015CC9E}" type="presParOf" srcId="{5CD20F67-068C-40C5-AC99-F778F924534A}" destId="{FBDE5DC8-7652-4FCE-8D5C-216836BF05D1}" srcOrd="0" destOrd="0" presId="urn:microsoft.com/office/officeart/2005/8/layout/orgChart1"/>
    <dgm:cxn modelId="{BEEBFF0C-5D3A-4E09-B9ED-CFDFF2BDB4E1}" type="presParOf" srcId="{5CD20F67-068C-40C5-AC99-F778F924534A}" destId="{E2511AD1-861B-4FFC-AB60-70D017E945BE}" srcOrd="1" destOrd="0" presId="urn:microsoft.com/office/officeart/2005/8/layout/orgChart1"/>
    <dgm:cxn modelId="{6241D310-7FEF-4788-997B-BD3CA18E08BD}" type="presParOf" srcId="{A777D0F1-8C68-43C2-B370-2932C43BD178}" destId="{5C391385-B8E0-417A-AA9C-5C6D62B4D6D4}" srcOrd="1" destOrd="0" presId="urn:microsoft.com/office/officeart/2005/8/layout/orgChart1"/>
    <dgm:cxn modelId="{655D0FEF-60CF-4097-99F4-B14B5C8F28D1}" type="presParOf" srcId="{A777D0F1-8C68-43C2-B370-2932C43BD178}" destId="{593A431C-7123-408F-A9C0-A883F86D752D}" srcOrd="2" destOrd="0" presId="urn:microsoft.com/office/officeart/2005/8/layout/orgChart1"/>
    <dgm:cxn modelId="{C7389775-EB05-43FB-84D6-DFC6169CD01C}" type="presParOf" srcId="{1ABD3953-AEBF-4CCF-B23A-551C447EC067}" destId="{C4DB1053-9E31-41F2-8468-28E469C2C570}" srcOrd="6" destOrd="0" presId="urn:microsoft.com/office/officeart/2005/8/layout/orgChart1"/>
    <dgm:cxn modelId="{9A11EBA3-B03C-48FE-8E64-2F76602B1A2C}" type="presParOf" srcId="{1ABD3953-AEBF-4CCF-B23A-551C447EC067}" destId="{48484762-839C-46A0-AA03-D7DC35D4EE1B}" srcOrd="7" destOrd="0" presId="urn:microsoft.com/office/officeart/2005/8/layout/orgChart1"/>
    <dgm:cxn modelId="{EE233320-021A-4D1F-8201-74379F5C44E2}" type="presParOf" srcId="{48484762-839C-46A0-AA03-D7DC35D4EE1B}" destId="{1B407834-31B7-43C1-A9BA-CE959B22D170}" srcOrd="0" destOrd="0" presId="urn:microsoft.com/office/officeart/2005/8/layout/orgChart1"/>
    <dgm:cxn modelId="{35FCD686-6165-42B1-8FA1-3C7100DF836D}" type="presParOf" srcId="{1B407834-31B7-43C1-A9BA-CE959B22D170}" destId="{0D213301-2CE3-45D2-8D67-8190B1D85796}" srcOrd="0" destOrd="0" presId="urn:microsoft.com/office/officeart/2005/8/layout/orgChart1"/>
    <dgm:cxn modelId="{EA5A943E-4FE0-4820-9A29-BF7F7F6B9BA9}" type="presParOf" srcId="{1B407834-31B7-43C1-A9BA-CE959B22D170}" destId="{01DA3B40-E78F-4701-A476-F81640DD362F}" srcOrd="1" destOrd="0" presId="urn:microsoft.com/office/officeart/2005/8/layout/orgChart1"/>
    <dgm:cxn modelId="{90CA61C3-783E-42DB-B8AE-790D2EDF9613}" type="presParOf" srcId="{48484762-839C-46A0-AA03-D7DC35D4EE1B}" destId="{3999FB2C-E7B4-4DCE-8821-7D2E335635C5}" srcOrd="1" destOrd="0" presId="urn:microsoft.com/office/officeart/2005/8/layout/orgChart1"/>
    <dgm:cxn modelId="{28916380-047D-4C18-AF04-C92345FC3388}" type="presParOf" srcId="{48484762-839C-46A0-AA03-D7DC35D4EE1B}" destId="{9530C31A-1FF1-4625-A8F8-5BA6F3C35D09}" srcOrd="2" destOrd="0" presId="urn:microsoft.com/office/officeart/2005/8/layout/orgChart1"/>
    <dgm:cxn modelId="{EC7C5999-2D69-4A84-AE39-2368E187A2E6}" type="presParOf" srcId="{1ABD3953-AEBF-4CCF-B23A-551C447EC067}" destId="{C239A204-A91A-439F-8095-DF5823804667}" srcOrd="8" destOrd="0" presId="urn:microsoft.com/office/officeart/2005/8/layout/orgChart1"/>
    <dgm:cxn modelId="{FF0B440B-D2B2-4321-A68E-FADB1534AB49}" type="presParOf" srcId="{1ABD3953-AEBF-4CCF-B23A-551C447EC067}" destId="{4D5437CC-C23F-4B34-B712-6843660E2476}" srcOrd="9" destOrd="0" presId="urn:microsoft.com/office/officeart/2005/8/layout/orgChart1"/>
    <dgm:cxn modelId="{941C5068-6257-4540-865C-A51A995DFB7E}" type="presParOf" srcId="{4D5437CC-C23F-4B34-B712-6843660E2476}" destId="{C2F3DAC8-6885-471A-AA15-E653D170DA6C}" srcOrd="0" destOrd="0" presId="urn:microsoft.com/office/officeart/2005/8/layout/orgChart1"/>
    <dgm:cxn modelId="{73F5223C-FE3F-4779-81AA-FDCFDD4C87A0}" type="presParOf" srcId="{C2F3DAC8-6885-471A-AA15-E653D170DA6C}" destId="{9471D735-090A-49C1-8ADB-5A340184C0E4}" srcOrd="0" destOrd="0" presId="urn:microsoft.com/office/officeart/2005/8/layout/orgChart1"/>
    <dgm:cxn modelId="{1532648D-A219-4FDD-B2BB-003488C9B336}" type="presParOf" srcId="{C2F3DAC8-6885-471A-AA15-E653D170DA6C}" destId="{068EC612-140C-41F3-9582-937F448CA2A5}" srcOrd="1" destOrd="0" presId="urn:microsoft.com/office/officeart/2005/8/layout/orgChart1"/>
    <dgm:cxn modelId="{75E265CF-F15B-430B-85F8-7145627C5C44}" type="presParOf" srcId="{4D5437CC-C23F-4B34-B712-6843660E2476}" destId="{A5A55C0B-5D33-4842-8B58-39F087BCA547}" srcOrd="1" destOrd="0" presId="urn:microsoft.com/office/officeart/2005/8/layout/orgChart1"/>
    <dgm:cxn modelId="{E9C42CC6-870E-4360-9E98-BAA22DC111A5}" type="presParOf" srcId="{4D5437CC-C23F-4B34-B712-6843660E2476}" destId="{31851E28-B01D-4AA9-9C9D-4CE1D3D21664}" srcOrd="2" destOrd="0" presId="urn:microsoft.com/office/officeart/2005/8/layout/orgChart1"/>
    <dgm:cxn modelId="{0408EEF3-E57E-4731-9D27-48154290A246}" type="presParOf" srcId="{1ABD3953-AEBF-4CCF-B23A-551C447EC067}" destId="{4B57619B-1163-4F15-9900-67CDBFE98CEE}" srcOrd="10" destOrd="0" presId="urn:microsoft.com/office/officeart/2005/8/layout/orgChart1"/>
    <dgm:cxn modelId="{5FD8C0FC-B09A-4EE3-A8A1-2C8D5E16DA10}" type="presParOf" srcId="{1ABD3953-AEBF-4CCF-B23A-551C447EC067}" destId="{BD8F90E5-0CD6-44FB-9340-AACA23CB5E5F}" srcOrd="11" destOrd="0" presId="urn:microsoft.com/office/officeart/2005/8/layout/orgChart1"/>
    <dgm:cxn modelId="{AFDA00DD-F47F-4E1E-982D-B46EEF1852A8}" type="presParOf" srcId="{BD8F90E5-0CD6-44FB-9340-AACA23CB5E5F}" destId="{1424F238-4C77-4DAD-A39E-7B16FEE14D08}" srcOrd="0" destOrd="0" presId="urn:microsoft.com/office/officeart/2005/8/layout/orgChart1"/>
    <dgm:cxn modelId="{984A19F5-6695-4D8A-8B78-3F85444F1693}" type="presParOf" srcId="{1424F238-4C77-4DAD-A39E-7B16FEE14D08}" destId="{866C7E09-1055-4192-BD21-CA8BDA19B38B}" srcOrd="0" destOrd="0" presId="urn:microsoft.com/office/officeart/2005/8/layout/orgChart1"/>
    <dgm:cxn modelId="{6FFB57B2-CAE5-47A6-A599-1F5A2C9E665C}" type="presParOf" srcId="{1424F238-4C77-4DAD-A39E-7B16FEE14D08}" destId="{A8BB0FF4-1B24-42D6-BA03-D266E64BA0B3}" srcOrd="1" destOrd="0" presId="urn:microsoft.com/office/officeart/2005/8/layout/orgChart1"/>
    <dgm:cxn modelId="{2C5D054A-0EBE-41FF-BCDA-11DB50A62DDA}" type="presParOf" srcId="{BD8F90E5-0CD6-44FB-9340-AACA23CB5E5F}" destId="{058007BA-5236-4EF5-A48D-CB91558BE483}" srcOrd="1" destOrd="0" presId="urn:microsoft.com/office/officeart/2005/8/layout/orgChart1"/>
    <dgm:cxn modelId="{16FC1246-4716-463C-B255-3A6EA997D96E}" type="presParOf" srcId="{BD8F90E5-0CD6-44FB-9340-AACA23CB5E5F}" destId="{E0711DFF-73D8-4E59-89FF-87ED589F584D}" srcOrd="2" destOrd="0" presId="urn:microsoft.com/office/officeart/2005/8/layout/orgChart1"/>
    <dgm:cxn modelId="{67531E61-9461-4512-8D65-7095A733FECC}" type="presParOf" srcId="{1ABD3953-AEBF-4CCF-B23A-551C447EC067}" destId="{C74755DE-592D-411B-AEB7-905272498842}" srcOrd="12" destOrd="0" presId="urn:microsoft.com/office/officeart/2005/8/layout/orgChart1"/>
    <dgm:cxn modelId="{5E203FBB-FD2B-444D-8E52-7688CD7E4B60}" type="presParOf" srcId="{1ABD3953-AEBF-4CCF-B23A-551C447EC067}" destId="{E446FD1E-2B3E-4630-9E00-C39D7569B11B}" srcOrd="13" destOrd="0" presId="urn:microsoft.com/office/officeart/2005/8/layout/orgChart1"/>
    <dgm:cxn modelId="{52B3CCEA-B009-41F7-B140-3552C9F06B0F}" type="presParOf" srcId="{E446FD1E-2B3E-4630-9E00-C39D7569B11B}" destId="{38D82E42-8EF7-49A5-A574-E85C647D517E}" srcOrd="0" destOrd="0" presId="urn:microsoft.com/office/officeart/2005/8/layout/orgChart1"/>
    <dgm:cxn modelId="{8AD1BA87-4D65-4B5E-98E1-847375C43C88}" type="presParOf" srcId="{38D82E42-8EF7-49A5-A574-E85C647D517E}" destId="{98FB19CE-1F01-424F-8BB6-087F9A5D912F}" srcOrd="0" destOrd="0" presId="urn:microsoft.com/office/officeart/2005/8/layout/orgChart1"/>
    <dgm:cxn modelId="{77A4B5CE-DC56-4502-A6B1-685008B62CB4}" type="presParOf" srcId="{38D82E42-8EF7-49A5-A574-E85C647D517E}" destId="{C3C400DC-B117-4E97-B608-7B9889A091AD}" srcOrd="1" destOrd="0" presId="urn:microsoft.com/office/officeart/2005/8/layout/orgChart1"/>
    <dgm:cxn modelId="{ED589531-12A8-479A-A61A-67755D59900C}" type="presParOf" srcId="{E446FD1E-2B3E-4630-9E00-C39D7569B11B}" destId="{56D12F93-C0DC-4201-A677-28C5A17F3DFA}" srcOrd="1" destOrd="0" presId="urn:microsoft.com/office/officeart/2005/8/layout/orgChart1"/>
    <dgm:cxn modelId="{687B3D8E-789F-4ABD-AD1C-24C03FC10BCF}" type="presParOf" srcId="{E446FD1E-2B3E-4630-9E00-C39D7569B11B}" destId="{56E58067-2061-4B93-92D6-3E2038255F4E}" srcOrd="2" destOrd="0" presId="urn:microsoft.com/office/officeart/2005/8/layout/orgChart1"/>
    <dgm:cxn modelId="{7F349056-287B-4BA5-BAD6-1C3B748A6940}" type="presParOf" srcId="{1ABD3953-AEBF-4CCF-B23A-551C447EC067}" destId="{951B0842-AEEE-4678-9953-21884B076748}" srcOrd="14" destOrd="0" presId="urn:microsoft.com/office/officeart/2005/8/layout/orgChart1"/>
    <dgm:cxn modelId="{A40E16D0-5FFE-487C-9631-3B94E0595AA3}" type="presParOf" srcId="{1ABD3953-AEBF-4CCF-B23A-551C447EC067}" destId="{32A77A84-9901-4F53-8ED2-25F0EBA82446}" srcOrd="15" destOrd="0" presId="urn:microsoft.com/office/officeart/2005/8/layout/orgChart1"/>
    <dgm:cxn modelId="{6B2F2E7D-2CE3-4C0B-8614-845A6B600283}" type="presParOf" srcId="{32A77A84-9901-4F53-8ED2-25F0EBA82446}" destId="{C8614A3B-46BA-4A8F-B24B-A640B44F0821}" srcOrd="0" destOrd="0" presId="urn:microsoft.com/office/officeart/2005/8/layout/orgChart1"/>
    <dgm:cxn modelId="{F19984F8-0876-46BB-87B2-EBB245FBE9FE}" type="presParOf" srcId="{C8614A3B-46BA-4A8F-B24B-A640B44F0821}" destId="{2588266F-165D-4DFF-8957-3D3B8A1B0424}" srcOrd="0" destOrd="0" presId="urn:microsoft.com/office/officeart/2005/8/layout/orgChart1"/>
    <dgm:cxn modelId="{FB2AA041-E720-45A2-ABFE-1ECEACB372DA}" type="presParOf" srcId="{C8614A3B-46BA-4A8F-B24B-A640B44F0821}" destId="{1795538F-C478-4110-B4D7-7B9557D015AC}" srcOrd="1" destOrd="0" presId="urn:microsoft.com/office/officeart/2005/8/layout/orgChart1"/>
    <dgm:cxn modelId="{A249E657-3D63-4E30-9291-61BC02F94BC7}" type="presParOf" srcId="{32A77A84-9901-4F53-8ED2-25F0EBA82446}" destId="{B7B944B1-521F-4A6B-B6F5-5626EDB2AAC6}" srcOrd="1" destOrd="0" presId="urn:microsoft.com/office/officeart/2005/8/layout/orgChart1"/>
    <dgm:cxn modelId="{111110D1-3909-4F37-932B-750D9BC9578A}" type="presParOf" srcId="{32A77A84-9901-4F53-8ED2-25F0EBA82446}" destId="{40990A04-EE2E-4E4D-AB81-292E0966B51F}" srcOrd="2" destOrd="0" presId="urn:microsoft.com/office/officeart/2005/8/layout/orgChart1"/>
    <dgm:cxn modelId="{FDD03504-1670-4372-BBEC-8901D2A9FB41}" type="presParOf" srcId="{E75C7517-5248-4A75-843D-CE7F16A5170B}" destId="{853C1D97-B456-43D6-8C6E-4D5495FC476D}" srcOrd="2" destOrd="0" presId="urn:microsoft.com/office/officeart/2005/8/layout/orgChart1"/>
    <dgm:cxn modelId="{CE312DA3-6C4D-47CA-817B-D6077C5C52D4}" type="presParOf" srcId="{895EF11B-A581-4FD0-9EE0-1B8986D8CEC2}" destId="{20E42A0B-89B8-4352-A0F2-8DBA696EA56A}" srcOrd="4" destOrd="0" presId="urn:microsoft.com/office/officeart/2005/8/layout/orgChart1"/>
    <dgm:cxn modelId="{BE883E27-8E79-41EC-9E07-772926B89B4F}" type="presParOf" srcId="{895EF11B-A581-4FD0-9EE0-1B8986D8CEC2}" destId="{972CE63F-A5A7-4C1A-A32F-C78E88418570}" srcOrd="5" destOrd="0" presId="urn:microsoft.com/office/officeart/2005/8/layout/orgChart1"/>
    <dgm:cxn modelId="{4E4A93AD-3A27-4197-BF1B-20CC125B5AF0}" type="presParOf" srcId="{972CE63F-A5A7-4C1A-A32F-C78E88418570}" destId="{EF939EAF-98AA-4577-B02B-F54E10D43C1E}" srcOrd="0" destOrd="0" presId="urn:microsoft.com/office/officeart/2005/8/layout/orgChart1"/>
    <dgm:cxn modelId="{03CCC8C9-4695-4FB7-A160-60EE88DB8A55}" type="presParOf" srcId="{EF939EAF-98AA-4577-B02B-F54E10D43C1E}" destId="{D3EB1E29-0C88-4223-BD86-E1C3BCF9B12C}" srcOrd="0" destOrd="0" presId="urn:microsoft.com/office/officeart/2005/8/layout/orgChart1"/>
    <dgm:cxn modelId="{97C5F423-9405-47FA-81C5-147BA66CB20E}" type="presParOf" srcId="{EF939EAF-98AA-4577-B02B-F54E10D43C1E}" destId="{378B637C-E6F7-4D2B-AF5B-A98E5E060BD7}" srcOrd="1" destOrd="0" presId="urn:microsoft.com/office/officeart/2005/8/layout/orgChart1"/>
    <dgm:cxn modelId="{607AFC7D-45A8-4717-8E9F-6C572C3668EF}" type="presParOf" srcId="{972CE63F-A5A7-4C1A-A32F-C78E88418570}" destId="{FAE6D02D-9394-4F23-8C9E-B91B8B8DA3B5}" srcOrd="1" destOrd="0" presId="urn:microsoft.com/office/officeart/2005/8/layout/orgChart1"/>
    <dgm:cxn modelId="{9396330A-4849-432D-9CB2-7FC641C6AE4C}" type="presParOf" srcId="{FAE6D02D-9394-4F23-8C9E-B91B8B8DA3B5}" destId="{FB2B1614-3CDC-4F1A-9872-78D7960F2514}" srcOrd="0" destOrd="0" presId="urn:microsoft.com/office/officeart/2005/8/layout/orgChart1"/>
    <dgm:cxn modelId="{86C08CD5-A71C-44AF-931E-D4933E588C97}" type="presParOf" srcId="{FAE6D02D-9394-4F23-8C9E-B91B8B8DA3B5}" destId="{E2453B7F-4441-4BBD-91B3-A97CEE7568BC}" srcOrd="1" destOrd="0" presId="urn:microsoft.com/office/officeart/2005/8/layout/orgChart1"/>
    <dgm:cxn modelId="{F649E151-F949-43C9-A6A5-C7BA8591E8B3}" type="presParOf" srcId="{E2453B7F-4441-4BBD-91B3-A97CEE7568BC}" destId="{ECFDC206-61B5-4A32-B665-C4998D99C4FD}" srcOrd="0" destOrd="0" presId="urn:microsoft.com/office/officeart/2005/8/layout/orgChart1"/>
    <dgm:cxn modelId="{1E0A576F-8C06-4FE6-9A53-BADFCF61155D}" type="presParOf" srcId="{ECFDC206-61B5-4A32-B665-C4998D99C4FD}" destId="{E6640A25-B438-44F4-A565-A1EC4ABD5165}" srcOrd="0" destOrd="0" presId="urn:microsoft.com/office/officeart/2005/8/layout/orgChart1"/>
    <dgm:cxn modelId="{0DC1FBD1-2074-41CF-8230-C1DCF40476A1}" type="presParOf" srcId="{ECFDC206-61B5-4A32-B665-C4998D99C4FD}" destId="{11230FF5-346E-491C-80BC-F63A9DA49578}" srcOrd="1" destOrd="0" presId="urn:microsoft.com/office/officeart/2005/8/layout/orgChart1"/>
    <dgm:cxn modelId="{3DACAE09-E97C-4B37-8397-35A04D56E140}" type="presParOf" srcId="{E2453B7F-4441-4BBD-91B3-A97CEE7568BC}" destId="{D2C305C2-B3A3-431A-9508-04FDB7C520B5}" srcOrd="1" destOrd="0" presId="urn:microsoft.com/office/officeart/2005/8/layout/orgChart1"/>
    <dgm:cxn modelId="{455F350B-67D8-4031-8F56-BB799AAA60A1}" type="presParOf" srcId="{E2453B7F-4441-4BBD-91B3-A97CEE7568BC}" destId="{AF64536B-244F-448F-8836-42E09B0AD991}" srcOrd="2" destOrd="0" presId="urn:microsoft.com/office/officeart/2005/8/layout/orgChart1"/>
    <dgm:cxn modelId="{B5B3B0EA-9716-4DD0-9C8D-9A0D8150C41E}" type="presParOf" srcId="{FAE6D02D-9394-4F23-8C9E-B91B8B8DA3B5}" destId="{BAB1A118-C027-4349-987A-216266EDA0CB}" srcOrd="2" destOrd="0" presId="urn:microsoft.com/office/officeart/2005/8/layout/orgChart1"/>
    <dgm:cxn modelId="{6620CC3E-018A-486F-A6C7-DB75E295B993}" type="presParOf" srcId="{FAE6D02D-9394-4F23-8C9E-B91B8B8DA3B5}" destId="{65BEAA31-ED20-4C95-A66E-F7A9797CFC1A}" srcOrd="3" destOrd="0" presId="urn:microsoft.com/office/officeart/2005/8/layout/orgChart1"/>
    <dgm:cxn modelId="{4EB0C3C9-7237-4980-B434-9B85A03B612C}" type="presParOf" srcId="{65BEAA31-ED20-4C95-A66E-F7A9797CFC1A}" destId="{D9AC4EA6-34AC-4383-A125-83459570D112}" srcOrd="0" destOrd="0" presId="urn:microsoft.com/office/officeart/2005/8/layout/orgChart1"/>
    <dgm:cxn modelId="{8499247C-E6ED-4648-9F33-62BD58C9ECE8}" type="presParOf" srcId="{D9AC4EA6-34AC-4383-A125-83459570D112}" destId="{AA40BE7C-75C3-4B0A-8C13-08BF61E576A6}" srcOrd="0" destOrd="0" presId="urn:microsoft.com/office/officeart/2005/8/layout/orgChart1"/>
    <dgm:cxn modelId="{A811B166-70B2-4206-8356-1A80C9E98EE8}" type="presParOf" srcId="{D9AC4EA6-34AC-4383-A125-83459570D112}" destId="{56A1CB89-1C9C-42AD-ACDD-EC547C54266F}" srcOrd="1" destOrd="0" presId="urn:microsoft.com/office/officeart/2005/8/layout/orgChart1"/>
    <dgm:cxn modelId="{EA29B6E6-B329-425A-B02E-19968DE912CB}" type="presParOf" srcId="{65BEAA31-ED20-4C95-A66E-F7A9797CFC1A}" destId="{7F412A99-E997-41C5-951C-E2089B528A15}" srcOrd="1" destOrd="0" presId="urn:microsoft.com/office/officeart/2005/8/layout/orgChart1"/>
    <dgm:cxn modelId="{5C613952-032B-4244-A30D-C3E05D74DF1D}" type="presParOf" srcId="{65BEAA31-ED20-4C95-A66E-F7A9797CFC1A}" destId="{1FEC0772-30B4-4ACD-BA47-58B06D449F57}" srcOrd="2" destOrd="0" presId="urn:microsoft.com/office/officeart/2005/8/layout/orgChart1"/>
    <dgm:cxn modelId="{BF7EED76-C0EB-43F8-9519-B5CB96F3E954}" type="presParOf" srcId="{FAE6D02D-9394-4F23-8C9E-B91B8B8DA3B5}" destId="{6C1FF299-07CB-481A-8FF2-9FAAD4AB984C}" srcOrd="4" destOrd="0" presId="urn:microsoft.com/office/officeart/2005/8/layout/orgChart1"/>
    <dgm:cxn modelId="{DFAB1D10-EB36-452A-A65C-64EB942E49BD}" type="presParOf" srcId="{FAE6D02D-9394-4F23-8C9E-B91B8B8DA3B5}" destId="{088803FB-8DA2-48D5-8174-36AC6D508936}" srcOrd="5" destOrd="0" presId="urn:microsoft.com/office/officeart/2005/8/layout/orgChart1"/>
    <dgm:cxn modelId="{0F04D44C-3502-4AFD-BE08-49F262ECFEAB}" type="presParOf" srcId="{088803FB-8DA2-48D5-8174-36AC6D508936}" destId="{65FC65AA-ABBD-4A26-AB7F-66C1C45C854F}" srcOrd="0" destOrd="0" presId="urn:microsoft.com/office/officeart/2005/8/layout/orgChart1"/>
    <dgm:cxn modelId="{567B7ADF-F7C1-4025-94F5-9B4D280A678B}" type="presParOf" srcId="{65FC65AA-ABBD-4A26-AB7F-66C1C45C854F}" destId="{5FC58A6B-41B8-4E31-A24E-BFC4B96B50E5}" srcOrd="0" destOrd="0" presId="urn:microsoft.com/office/officeart/2005/8/layout/orgChart1"/>
    <dgm:cxn modelId="{87D419E9-AF19-43C3-9D19-39331F00FB5B}" type="presParOf" srcId="{65FC65AA-ABBD-4A26-AB7F-66C1C45C854F}" destId="{CEFC46EB-40BB-43D9-A51F-81424CA34FCC}" srcOrd="1" destOrd="0" presId="urn:microsoft.com/office/officeart/2005/8/layout/orgChart1"/>
    <dgm:cxn modelId="{96897931-0953-4D34-9A7D-9424F985212E}" type="presParOf" srcId="{088803FB-8DA2-48D5-8174-36AC6D508936}" destId="{B9277ACE-541F-4B8B-81CD-FC196CF16FB2}" srcOrd="1" destOrd="0" presId="urn:microsoft.com/office/officeart/2005/8/layout/orgChart1"/>
    <dgm:cxn modelId="{7153DFD0-2ACB-4043-B5E8-0CB35486551A}" type="presParOf" srcId="{088803FB-8DA2-48D5-8174-36AC6D508936}" destId="{2CB5CDAC-FF79-4C4F-8231-0821014F2194}" srcOrd="2" destOrd="0" presId="urn:microsoft.com/office/officeart/2005/8/layout/orgChart1"/>
    <dgm:cxn modelId="{E5D4F37F-2704-40E2-99E0-968E613DE754}" type="presParOf" srcId="{FAE6D02D-9394-4F23-8C9E-B91B8B8DA3B5}" destId="{86239E4D-9D06-4C33-AA13-0509820D1BB8}" srcOrd="6" destOrd="0" presId="urn:microsoft.com/office/officeart/2005/8/layout/orgChart1"/>
    <dgm:cxn modelId="{25C9E324-1A88-4C48-AC7B-57D323BD2B6D}" type="presParOf" srcId="{FAE6D02D-9394-4F23-8C9E-B91B8B8DA3B5}" destId="{D2BD0D4C-79E2-4B4C-8A6C-F95686A1F867}" srcOrd="7" destOrd="0" presId="urn:microsoft.com/office/officeart/2005/8/layout/orgChart1"/>
    <dgm:cxn modelId="{0CA079D7-0A64-4F4E-A647-E7005090E50C}" type="presParOf" srcId="{D2BD0D4C-79E2-4B4C-8A6C-F95686A1F867}" destId="{A65BC974-B133-430A-AF62-53D970BA87DB}" srcOrd="0" destOrd="0" presId="urn:microsoft.com/office/officeart/2005/8/layout/orgChart1"/>
    <dgm:cxn modelId="{7A8314D6-E65D-4477-BEA1-BCE7870C5FEC}" type="presParOf" srcId="{A65BC974-B133-430A-AF62-53D970BA87DB}" destId="{1C151AAC-0AE0-473A-A689-B92826E1C7B3}" srcOrd="0" destOrd="0" presId="urn:microsoft.com/office/officeart/2005/8/layout/orgChart1"/>
    <dgm:cxn modelId="{01CC6EBD-DCA4-4C1D-8339-F57FFC836DBD}" type="presParOf" srcId="{A65BC974-B133-430A-AF62-53D970BA87DB}" destId="{FA0DB7BE-B8F4-40EE-95C1-5E3D0AC0EA10}" srcOrd="1" destOrd="0" presId="urn:microsoft.com/office/officeart/2005/8/layout/orgChart1"/>
    <dgm:cxn modelId="{E39B62C0-2CEC-47B1-BAFE-93F801FC414F}" type="presParOf" srcId="{D2BD0D4C-79E2-4B4C-8A6C-F95686A1F867}" destId="{04C9DDBD-D441-4DA1-9026-C178A90D2A0D}" srcOrd="1" destOrd="0" presId="urn:microsoft.com/office/officeart/2005/8/layout/orgChart1"/>
    <dgm:cxn modelId="{5E5C2000-CB61-4816-8E62-E3C1E0AB5348}" type="presParOf" srcId="{D2BD0D4C-79E2-4B4C-8A6C-F95686A1F867}" destId="{D1A52105-00F9-4235-854B-15B8D0974B4D}" srcOrd="2" destOrd="0" presId="urn:microsoft.com/office/officeart/2005/8/layout/orgChart1"/>
    <dgm:cxn modelId="{C715D9CD-9DE8-45EE-930C-9BC89BF62AE4}" type="presParOf" srcId="{FAE6D02D-9394-4F23-8C9E-B91B8B8DA3B5}" destId="{F0B75B2D-1050-4FFF-947E-B67ADFF10360}" srcOrd="8" destOrd="0" presId="urn:microsoft.com/office/officeart/2005/8/layout/orgChart1"/>
    <dgm:cxn modelId="{2078BCB8-1C4A-415B-B0D3-787D1459A56D}" type="presParOf" srcId="{FAE6D02D-9394-4F23-8C9E-B91B8B8DA3B5}" destId="{F70B5756-3446-4D7B-B33B-DB332C270CB4}" srcOrd="9" destOrd="0" presId="urn:microsoft.com/office/officeart/2005/8/layout/orgChart1"/>
    <dgm:cxn modelId="{0DC7759D-D7E5-4934-BB22-C80239B8DDF9}" type="presParOf" srcId="{F70B5756-3446-4D7B-B33B-DB332C270CB4}" destId="{5F628D29-D4F5-4C29-82BB-42A59A4437CF}" srcOrd="0" destOrd="0" presId="urn:microsoft.com/office/officeart/2005/8/layout/orgChart1"/>
    <dgm:cxn modelId="{D26CB236-6614-41D7-A117-ED547402052D}" type="presParOf" srcId="{5F628D29-D4F5-4C29-82BB-42A59A4437CF}" destId="{475754C6-037E-42F2-B2F2-7DEDBB2272DD}" srcOrd="0" destOrd="0" presId="urn:microsoft.com/office/officeart/2005/8/layout/orgChart1"/>
    <dgm:cxn modelId="{32FD6189-B491-4EF2-9FD0-A54CFB7AC8FE}" type="presParOf" srcId="{5F628D29-D4F5-4C29-82BB-42A59A4437CF}" destId="{2690D970-BAC8-4189-B85F-07A2E7F765F9}" srcOrd="1" destOrd="0" presId="urn:microsoft.com/office/officeart/2005/8/layout/orgChart1"/>
    <dgm:cxn modelId="{EA3D4119-BA18-40D5-B138-37049B332E62}" type="presParOf" srcId="{F70B5756-3446-4D7B-B33B-DB332C270CB4}" destId="{DB9983EB-6EC3-48C1-87D8-63AB76E6A5C0}" srcOrd="1" destOrd="0" presId="urn:microsoft.com/office/officeart/2005/8/layout/orgChart1"/>
    <dgm:cxn modelId="{137338F1-A72F-4D90-BDFE-3A087451096A}" type="presParOf" srcId="{F70B5756-3446-4D7B-B33B-DB332C270CB4}" destId="{FDC43915-B2BA-4510-BBE4-9EF60B95AF55}" srcOrd="2" destOrd="0" presId="urn:microsoft.com/office/officeart/2005/8/layout/orgChart1"/>
    <dgm:cxn modelId="{C3F09627-A0ED-494D-92B5-FCD4C8439955}" type="presParOf" srcId="{972CE63F-A5A7-4C1A-A32F-C78E88418570}" destId="{D975CEB2-1504-46BC-BC31-517CF42C77C5}" srcOrd="2" destOrd="0" presId="urn:microsoft.com/office/officeart/2005/8/layout/orgChart1"/>
    <dgm:cxn modelId="{A8B17C14-BD95-4F99-9485-DDC00D170B39}" type="presParOf" srcId="{895EF11B-A581-4FD0-9EE0-1B8986D8CEC2}" destId="{F1F757B4-066C-4A1B-A047-A98479925C72}" srcOrd="6" destOrd="0" presId="urn:microsoft.com/office/officeart/2005/8/layout/orgChart1"/>
    <dgm:cxn modelId="{6A339133-8048-4D04-906B-30641D7D3F96}" type="presParOf" srcId="{895EF11B-A581-4FD0-9EE0-1B8986D8CEC2}" destId="{AEA51053-0926-44BE-87AD-87BF3C1C49D5}" srcOrd="7" destOrd="0" presId="urn:microsoft.com/office/officeart/2005/8/layout/orgChart1"/>
    <dgm:cxn modelId="{E14DF8A3-CF10-4E76-B334-641D49CD9D7C}" type="presParOf" srcId="{AEA51053-0926-44BE-87AD-87BF3C1C49D5}" destId="{AE0C5D6A-BE93-4DB4-9B84-9E2F344F88A5}" srcOrd="0" destOrd="0" presId="urn:microsoft.com/office/officeart/2005/8/layout/orgChart1"/>
    <dgm:cxn modelId="{23F19E48-719A-4D75-9417-635F59DB86E7}" type="presParOf" srcId="{AE0C5D6A-BE93-4DB4-9B84-9E2F344F88A5}" destId="{3F2CC083-EA3F-43E0-AE44-97E468F4780D}" srcOrd="0" destOrd="0" presId="urn:microsoft.com/office/officeart/2005/8/layout/orgChart1"/>
    <dgm:cxn modelId="{0844085F-C2A8-43B1-85E5-16EB2AD6123A}" type="presParOf" srcId="{AE0C5D6A-BE93-4DB4-9B84-9E2F344F88A5}" destId="{B3CF042A-DDD2-45FD-9FE0-B35E717CCFC5}" srcOrd="1" destOrd="0" presId="urn:microsoft.com/office/officeart/2005/8/layout/orgChart1"/>
    <dgm:cxn modelId="{63C460F8-9BFA-49B4-8E34-6C752AB373AB}" type="presParOf" srcId="{AEA51053-0926-44BE-87AD-87BF3C1C49D5}" destId="{671656AA-F5DC-443F-84E1-D136D82ED0BD}" srcOrd="1" destOrd="0" presId="urn:microsoft.com/office/officeart/2005/8/layout/orgChart1"/>
    <dgm:cxn modelId="{51A462C7-4ACD-40EC-968E-891A91FEB6C0}" type="presParOf" srcId="{671656AA-F5DC-443F-84E1-D136D82ED0BD}" destId="{34C542EC-1D3E-4A23-A984-10E7C5ECBEC0}" srcOrd="0" destOrd="0" presId="urn:microsoft.com/office/officeart/2005/8/layout/orgChart1"/>
    <dgm:cxn modelId="{5C15BFB2-4D87-46EE-B5CD-0D26B2ABFCE7}" type="presParOf" srcId="{671656AA-F5DC-443F-84E1-D136D82ED0BD}" destId="{24EFDAF0-63E4-47EC-9D5D-C017D2A8AFD7}" srcOrd="1" destOrd="0" presId="urn:microsoft.com/office/officeart/2005/8/layout/orgChart1"/>
    <dgm:cxn modelId="{C7B8C8CF-DF06-421F-9822-7CDEC17AE3BC}" type="presParOf" srcId="{24EFDAF0-63E4-47EC-9D5D-C017D2A8AFD7}" destId="{5B4EC920-CFFC-4C5D-8855-3E9C591CAA54}" srcOrd="0" destOrd="0" presId="urn:microsoft.com/office/officeart/2005/8/layout/orgChart1"/>
    <dgm:cxn modelId="{91BD99BA-D591-4286-82E4-D088452650A6}" type="presParOf" srcId="{5B4EC920-CFFC-4C5D-8855-3E9C591CAA54}" destId="{F2A49107-49A6-4250-94BD-E8BAC72CF38F}" srcOrd="0" destOrd="0" presId="urn:microsoft.com/office/officeart/2005/8/layout/orgChart1"/>
    <dgm:cxn modelId="{410B6B47-E8FA-44A3-8572-00B205DFB74C}" type="presParOf" srcId="{5B4EC920-CFFC-4C5D-8855-3E9C591CAA54}" destId="{83B4A154-0E94-49E1-A6C5-360C12AF5602}" srcOrd="1" destOrd="0" presId="urn:microsoft.com/office/officeart/2005/8/layout/orgChart1"/>
    <dgm:cxn modelId="{DA23A37D-C9B4-447F-AFDF-86A3DC1F11FD}" type="presParOf" srcId="{24EFDAF0-63E4-47EC-9D5D-C017D2A8AFD7}" destId="{D8B6FDC7-12AE-439C-A6E1-8D49DC5EBD15}" srcOrd="1" destOrd="0" presId="urn:microsoft.com/office/officeart/2005/8/layout/orgChart1"/>
    <dgm:cxn modelId="{4DE417E9-7229-4F49-B4DD-4E681333E33A}" type="presParOf" srcId="{24EFDAF0-63E4-47EC-9D5D-C017D2A8AFD7}" destId="{C4373EE0-6FCD-4690-8BBC-AE297F37824C}" srcOrd="2" destOrd="0" presId="urn:microsoft.com/office/officeart/2005/8/layout/orgChart1"/>
    <dgm:cxn modelId="{06356B49-9464-449A-8A37-20D7C3293A23}" type="presParOf" srcId="{671656AA-F5DC-443F-84E1-D136D82ED0BD}" destId="{40C8DE33-DF01-4641-9F52-195F91E50C50}" srcOrd="2" destOrd="0" presId="urn:microsoft.com/office/officeart/2005/8/layout/orgChart1"/>
    <dgm:cxn modelId="{517E8B25-FE84-4E27-A1D5-D281956376CB}" type="presParOf" srcId="{671656AA-F5DC-443F-84E1-D136D82ED0BD}" destId="{8AAC2C83-D721-4CED-8428-206ACF59DF92}" srcOrd="3" destOrd="0" presId="urn:microsoft.com/office/officeart/2005/8/layout/orgChart1"/>
    <dgm:cxn modelId="{021FE4B1-6D0E-4DA9-A514-68A960FBA643}" type="presParOf" srcId="{8AAC2C83-D721-4CED-8428-206ACF59DF92}" destId="{03AE8392-52E3-43FB-BD7F-F6793275FFF5}" srcOrd="0" destOrd="0" presId="urn:microsoft.com/office/officeart/2005/8/layout/orgChart1"/>
    <dgm:cxn modelId="{B1F405A8-8819-4B29-B8BA-55952F2D549E}" type="presParOf" srcId="{03AE8392-52E3-43FB-BD7F-F6793275FFF5}" destId="{99845E4D-7BE2-4FE3-8DE6-750139DEA968}" srcOrd="0" destOrd="0" presId="urn:microsoft.com/office/officeart/2005/8/layout/orgChart1"/>
    <dgm:cxn modelId="{349AFB4D-7121-4573-95C1-08A09D144EF8}" type="presParOf" srcId="{03AE8392-52E3-43FB-BD7F-F6793275FFF5}" destId="{0E653307-1053-47F7-BC3E-E36E56827264}" srcOrd="1" destOrd="0" presId="urn:microsoft.com/office/officeart/2005/8/layout/orgChart1"/>
    <dgm:cxn modelId="{F8905B8F-E4B8-43DF-822E-1B33101DF2B0}" type="presParOf" srcId="{8AAC2C83-D721-4CED-8428-206ACF59DF92}" destId="{DA88D191-8100-46AD-A7F8-4C3878CBBFB5}" srcOrd="1" destOrd="0" presId="urn:microsoft.com/office/officeart/2005/8/layout/orgChart1"/>
    <dgm:cxn modelId="{04FB8227-B9C5-4647-9CA0-3EDE32655E46}" type="presParOf" srcId="{8AAC2C83-D721-4CED-8428-206ACF59DF92}" destId="{C0426735-01E5-4F6E-A404-0B93D94C7E60}" srcOrd="2" destOrd="0" presId="urn:microsoft.com/office/officeart/2005/8/layout/orgChart1"/>
    <dgm:cxn modelId="{76921502-5488-40BC-BCE1-F50A0E3221FF}" type="presParOf" srcId="{671656AA-F5DC-443F-84E1-D136D82ED0BD}" destId="{541800B7-126B-4B13-A7C1-5F1CE26FE802}" srcOrd="4" destOrd="0" presId="urn:microsoft.com/office/officeart/2005/8/layout/orgChart1"/>
    <dgm:cxn modelId="{74556FA0-0A8B-4092-8C0A-97C0F5A4A582}" type="presParOf" srcId="{671656AA-F5DC-443F-84E1-D136D82ED0BD}" destId="{8AB5DB63-3C0E-4484-85B1-4CA8B5186F36}" srcOrd="5" destOrd="0" presId="urn:microsoft.com/office/officeart/2005/8/layout/orgChart1"/>
    <dgm:cxn modelId="{1239C94D-153A-4411-852F-08E837EB19BB}" type="presParOf" srcId="{8AB5DB63-3C0E-4484-85B1-4CA8B5186F36}" destId="{592E7C8C-2645-4C7A-9591-9B009868EEFE}" srcOrd="0" destOrd="0" presId="urn:microsoft.com/office/officeart/2005/8/layout/orgChart1"/>
    <dgm:cxn modelId="{99AB34E8-714E-46D5-82BE-7B08E616DF7D}" type="presParOf" srcId="{592E7C8C-2645-4C7A-9591-9B009868EEFE}" destId="{F7CFC562-FB72-478C-BBC5-849DC7E0F7B2}" srcOrd="0" destOrd="0" presId="urn:microsoft.com/office/officeart/2005/8/layout/orgChart1"/>
    <dgm:cxn modelId="{8DAF2873-E3CB-4513-BBD0-76AC6C4C4A97}" type="presParOf" srcId="{592E7C8C-2645-4C7A-9591-9B009868EEFE}" destId="{7D06F5D2-AF07-45F0-BEE9-5A15CB0043E1}" srcOrd="1" destOrd="0" presId="urn:microsoft.com/office/officeart/2005/8/layout/orgChart1"/>
    <dgm:cxn modelId="{142C624B-8F93-43C1-830F-A194014F96E4}" type="presParOf" srcId="{8AB5DB63-3C0E-4484-85B1-4CA8B5186F36}" destId="{A90414F7-BC3B-4F6F-A52C-629F91C4E0AF}" srcOrd="1" destOrd="0" presId="urn:microsoft.com/office/officeart/2005/8/layout/orgChart1"/>
    <dgm:cxn modelId="{8712E8CD-8652-4296-8501-FDBA0EDC2D2C}" type="presParOf" srcId="{8AB5DB63-3C0E-4484-85B1-4CA8B5186F36}" destId="{E4A6AAD1-C2B5-445E-A28B-0B39E7444F2B}" srcOrd="2" destOrd="0" presId="urn:microsoft.com/office/officeart/2005/8/layout/orgChart1"/>
    <dgm:cxn modelId="{23D9E2CC-BC45-481E-9547-06C5A8D2140C}" type="presParOf" srcId="{671656AA-F5DC-443F-84E1-D136D82ED0BD}" destId="{8268F452-28B3-4E45-B5DB-5E749F2CE002}" srcOrd="6" destOrd="0" presId="urn:microsoft.com/office/officeart/2005/8/layout/orgChart1"/>
    <dgm:cxn modelId="{0EAA2993-86F5-40EE-80AD-CB3BD41146DD}" type="presParOf" srcId="{671656AA-F5DC-443F-84E1-D136D82ED0BD}" destId="{5EF5305A-8526-433E-A00F-CDB3FE35F0D6}" srcOrd="7" destOrd="0" presId="urn:microsoft.com/office/officeart/2005/8/layout/orgChart1"/>
    <dgm:cxn modelId="{D662D851-61D8-4849-B88A-1F2FE04EACC4}" type="presParOf" srcId="{5EF5305A-8526-433E-A00F-CDB3FE35F0D6}" destId="{7A71FFFF-DBC2-4DBC-BD83-3A81BC261933}" srcOrd="0" destOrd="0" presId="urn:microsoft.com/office/officeart/2005/8/layout/orgChart1"/>
    <dgm:cxn modelId="{DCB6C2AB-A7B8-4B44-87C1-9C0BC3C7434B}" type="presParOf" srcId="{7A71FFFF-DBC2-4DBC-BD83-3A81BC261933}" destId="{9B7A2CC1-CF5C-43F5-9195-A3857CA8EC7D}" srcOrd="0" destOrd="0" presId="urn:microsoft.com/office/officeart/2005/8/layout/orgChart1"/>
    <dgm:cxn modelId="{6CC5D59D-B1F1-4BA1-86FE-C5C1B27504A6}" type="presParOf" srcId="{7A71FFFF-DBC2-4DBC-BD83-3A81BC261933}" destId="{E759C3DA-52B0-49FA-AF1C-BE9B7F44DB55}" srcOrd="1" destOrd="0" presId="urn:microsoft.com/office/officeart/2005/8/layout/orgChart1"/>
    <dgm:cxn modelId="{8386A656-BFC4-41DF-8284-F8912F3D181C}" type="presParOf" srcId="{5EF5305A-8526-433E-A00F-CDB3FE35F0D6}" destId="{E8DE54E3-04C7-4BEA-BF52-4954A2E51CB0}" srcOrd="1" destOrd="0" presId="urn:microsoft.com/office/officeart/2005/8/layout/orgChart1"/>
    <dgm:cxn modelId="{7F36946F-44F9-42AF-9DE4-198E8439E0AF}" type="presParOf" srcId="{5EF5305A-8526-433E-A00F-CDB3FE35F0D6}" destId="{73441EF7-941C-4F64-A494-E40F74F72162}" srcOrd="2" destOrd="0" presId="urn:microsoft.com/office/officeart/2005/8/layout/orgChart1"/>
    <dgm:cxn modelId="{BA093F76-F899-450A-A251-9CD24178925A}" type="presParOf" srcId="{671656AA-F5DC-443F-84E1-D136D82ED0BD}" destId="{10FDC768-5C1D-4800-AA92-E4B54DB816E1}" srcOrd="8" destOrd="0" presId="urn:microsoft.com/office/officeart/2005/8/layout/orgChart1"/>
    <dgm:cxn modelId="{48DAC806-4161-48C4-9961-5A656EE7CBD5}" type="presParOf" srcId="{671656AA-F5DC-443F-84E1-D136D82ED0BD}" destId="{BD0A929E-1B32-40A1-AD29-E6BA134519AC}" srcOrd="9" destOrd="0" presId="urn:microsoft.com/office/officeart/2005/8/layout/orgChart1"/>
    <dgm:cxn modelId="{F06FB421-36A3-49F5-AF84-BABD0CB91086}" type="presParOf" srcId="{BD0A929E-1B32-40A1-AD29-E6BA134519AC}" destId="{574EFF35-28C5-41A0-A872-59439E754948}" srcOrd="0" destOrd="0" presId="urn:microsoft.com/office/officeart/2005/8/layout/orgChart1"/>
    <dgm:cxn modelId="{ECD7FE6D-8373-4019-8570-E9BAB61C40DD}" type="presParOf" srcId="{574EFF35-28C5-41A0-A872-59439E754948}" destId="{D3EAA476-6E18-4AED-BEF7-2D3CDA7A7E2D}" srcOrd="0" destOrd="0" presId="urn:microsoft.com/office/officeart/2005/8/layout/orgChart1"/>
    <dgm:cxn modelId="{92CFB37D-F224-418A-B5CF-A21FD0989BA4}" type="presParOf" srcId="{574EFF35-28C5-41A0-A872-59439E754948}" destId="{4FFACE33-B78F-4DCB-9E6A-7F0B412CAB00}" srcOrd="1" destOrd="0" presId="urn:microsoft.com/office/officeart/2005/8/layout/orgChart1"/>
    <dgm:cxn modelId="{4A21C1B5-A255-484E-975D-489F77BE183A}" type="presParOf" srcId="{BD0A929E-1B32-40A1-AD29-E6BA134519AC}" destId="{3158C5BA-19D4-45E6-9925-5AE92920F62E}" srcOrd="1" destOrd="0" presId="urn:microsoft.com/office/officeart/2005/8/layout/orgChart1"/>
    <dgm:cxn modelId="{09FE8C49-8DE9-45B9-9EBA-3DBB48FC1F38}" type="presParOf" srcId="{BD0A929E-1B32-40A1-AD29-E6BA134519AC}" destId="{37CACDCF-B5A7-4489-ABBB-3A9E6D7E7EEE}" srcOrd="2" destOrd="0" presId="urn:microsoft.com/office/officeart/2005/8/layout/orgChart1"/>
    <dgm:cxn modelId="{83515B58-FF2A-40F8-A19C-8277A579ABAA}" type="presParOf" srcId="{671656AA-F5DC-443F-84E1-D136D82ED0BD}" destId="{C848ADBE-850E-4780-9F59-29AE042C3999}" srcOrd="10" destOrd="0" presId="urn:microsoft.com/office/officeart/2005/8/layout/orgChart1"/>
    <dgm:cxn modelId="{2ED893B2-EEAD-4418-83F0-715DE2272B54}" type="presParOf" srcId="{671656AA-F5DC-443F-84E1-D136D82ED0BD}" destId="{0ADC5FF2-B0AA-422C-A722-1FCC5C8DA6C1}" srcOrd="11" destOrd="0" presId="urn:microsoft.com/office/officeart/2005/8/layout/orgChart1"/>
    <dgm:cxn modelId="{F42D6E85-D894-4EF2-94AE-3CFDF9DDFD6C}" type="presParOf" srcId="{0ADC5FF2-B0AA-422C-A722-1FCC5C8DA6C1}" destId="{342D92AC-5E8B-4DDB-A0B9-77F6321A4A54}" srcOrd="0" destOrd="0" presId="urn:microsoft.com/office/officeart/2005/8/layout/orgChart1"/>
    <dgm:cxn modelId="{80459269-9857-4DC6-A0AB-87DB9F3D1035}" type="presParOf" srcId="{342D92AC-5E8B-4DDB-A0B9-77F6321A4A54}" destId="{667D36CA-2B8C-49A8-B86E-C039141EC459}" srcOrd="0" destOrd="0" presId="urn:microsoft.com/office/officeart/2005/8/layout/orgChart1"/>
    <dgm:cxn modelId="{3B876EBE-27B3-4B4C-9C1E-F213C7A9A033}" type="presParOf" srcId="{342D92AC-5E8B-4DDB-A0B9-77F6321A4A54}" destId="{4B7DD3D1-C14C-4604-8A78-8A374689AACA}" srcOrd="1" destOrd="0" presId="urn:microsoft.com/office/officeart/2005/8/layout/orgChart1"/>
    <dgm:cxn modelId="{9F5295B5-5CDA-44B2-B0D0-9DEBA1B2B39B}" type="presParOf" srcId="{0ADC5FF2-B0AA-422C-A722-1FCC5C8DA6C1}" destId="{36E29268-1139-49B3-AA96-2818C04E3307}" srcOrd="1" destOrd="0" presId="urn:microsoft.com/office/officeart/2005/8/layout/orgChart1"/>
    <dgm:cxn modelId="{9461FAE7-E7DB-4514-977C-F4DAAC965F2F}" type="presParOf" srcId="{0ADC5FF2-B0AA-422C-A722-1FCC5C8DA6C1}" destId="{E83F4EE7-B461-4A7F-98DF-5C580490D36F}" srcOrd="2" destOrd="0" presId="urn:microsoft.com/office/officeart/2005/8/layout/orgChart1"/>
    <dgm:cxn modelId="{1A580A21-0AED-40B1-AA80-2BCE066AADFE}" type="presParOf" srcId="{AEA51053-0926-44BE-87AD-87BF3C1C49D5}" destId="{9D9FAFC7-3715-47A5-9935-1AB1AE5B0435}" srcOrd="2" destOrd="0" presId="urn:microsoft.com/office/officeart/2005/8/layout/orgChart1"/>
    <dgm:cxn modelId="{42D03E0B-BAFB-49C9-B445-BD7FA9B0DA12}" type="presParOf" srcId="{895EF11B-A581-4FD0-9EE0-1B8986D8CEC2}" destId="{CD86D11B-BEDE-4008-978B-B5D66843E748}" srcOrd="8" destOrd="0" presId="urn:microsoft.com/office/officeart/2005/8/layout/orgChart1"/>
    <dgm:cxn modelId="{DEF9FB52-BC0B-4BE5-B080-9CF1A8A353B4}" type="presParOf" srcId="{895EF11B-A581-4FD0-9EE0-1B8986D8CEC2}" destId="{1D7577DC-06E7-4A27-A557-84EBC7DB2F72}" srcOrd="9" destOrd="0" presId="urn:microsoft.com/office/officeart/2005/8/layout/orgChart1"/>
    <dgm:cxn modelId="{A21914E6-2542-4C05-ABFD-76E9791F497D}" type="presParOf" srcId="{1D7577DC-06E7-4A27-A557-84EBC7DB2F72}" destId="{C107951D-17AB-4F05-B5DA-9123603F4694}" srcOrd="0" destOrd="0" presId="urn:microsoft.com/office/officeart/2005/8/layout/orgChart1"/>
    <dgm:cxn modelId="{8ED8D126-6177-4238-866C-EB7B186CDD4B}" type="presParOf" srcId="{C107951D-17AB-4F05-B5DA-9123603F4694}" destId="{127C7FF9-4A29-40A2-A1D9-91BC7756074B}" srcOrd="0" destOrd="0" presId="urn:microsoft.com/office/officeart/2005/8/layout/orgChart1"/>
    <dgm:cxn modelId="{CC8709E8-3F8A-464E-AE86-29A77C059367}" type="presParOf" srcId="{C107951D-17AB-4F05-B5DA-9123603F4694}" destId="{0BE1431C-F77D-44AA-A22E-52E19DEE1772}" srcOrd="1" destOrd="0" presId="urn:microsoft.com/office/officeart/2005/8/layout/orgChart1"/>
    <dgm:cxn modelId="{E4583ABE-C6E4-41D3-B8A0-EF6B92F78DBE}" type="presParOf" srcId="{1D7577DC-06E7-4A27-A557-84EBC7DB2F72}" destId="{E3E92297-2A2A-4460-829E-0CCEF3B66F9C}" srcOrd="1" destOrd="0" presId="urn:microsoft.com/office/officeart/2005/8/layout/orgChart1"/>
    <dgm:cxn modelId="{540BCA3C-9C1F-44D0-8DEC-6F3506ACFC5C}" type="presParOf" srcId="{E3E92297-2A2A-4460-829E-0CCEF3B66F9C}" destId="{482372F7-FC19-4736-AF86-CF3C13F8AD30}" srcOrd="0" destOrd="0" presId="urn:microsoft.com/office/officeart/2005/8/layout/orgChart1"/>
    <dgm:cxn modelId="{3CDF5B29-2306-404C-96FA-C946A1602964}" type="presParOf" srcId="{E3E92297-2A2A-4460-829E-0CCEF3B66F9C}" destId="{8635B1CE-E9DC-49E7-8FF0-C9A3FF0DB23C}" srcOrd="1" destOrd="0" presId="urn:microsoft.com/office/officeart/2005/8/layout/orgChart1"/>
    <dgm:cxn modelId="{B07C162C-8B9A-458E-B6DF-1708C16C9D3D}" type="presParOf" srcId="{8635B1CE-E9DC-49E7-8FF0-C9A3FF0DB23C}" destId="{5BDDD7EB-1D1B-443E-82F3-297623DA1447}" srcOrd="0" destOrd="0" presId="urn:microsoft.com/office/officeart/2005/8/layout/orgChart1"/>
    <dgm:cxn modelId="{26472B21-D016-4DDD-A007-CF10ADEE18F2}" type="presParOf" srcId="{5BDDD7EB-1D1B-443E-82F3-297623DA1447}" destId="{F8EDDCFB-3BBA-4693-BBC4-C77A33CFAC93}" srcOrd="0" destOrd="0" presId="urn:microsoft.com/office/officeart/2005/8/layout/orgChart1"/>
    <dgm:cxn modelId="{4CB22B3D-FB7E-43A3-9C07-D5928D2318F3}" type="presParOf" srcId="{5BDDD7EB-1D1B-443E-82F3-297623DA1447}" destId="{CF80E422-6425-4020-B9BF-D6CB9C8A1C5C}" srcOrd="1" destOrd="0" presId="urn:microsoft.com/office/officeart/2005/8/layout/orgChart1"/>
    <dgm:cxn modelId="{174547E0-278F-494F-8880-C023F561DD60}" type="presParOf" srcId="{8635B1CE-E9DC-49E7-8FF0-C9A3FF0DB23C}" destId="{806B5D4A-C1FB-45BE-A8E7-D893AF65523F}" srcOrd="1" destOrd="0" presId="urn:microsoft.com/office/officeart/2005/8/layout/orgChart1"/>
    <dgm:cxn modelId="{8F68F790-CD9B-47AC-80CA-89F835E8F4DB}" type="presParOf" srcId="{8635B1CE-E9DC-49E7-8FF0-C9A3FF0DB23C}" destId="{E27F2B40-D772-4672-A2F4-1A2B30584883}" srcOrd="2" destOrd="0" presId="urn:microsoft.com/office/officeart/2005/8/layout/orgChart1"/>
    <dgm:cxn modelId="{3D801187-E2F6-4B5E-92D4-B40E901DB8A1}" type="presParOf" srcId="{E3E92297-2A2A-4460-829E-0CCEF3B66F9C}" destId="{07670F3A-E1BC-4F69-A5A2-6A91E730606A}" srcOrd="2" destOrd="0" presId="urn:microsoft.com/office/officeart/2005/8/layout/orgChart1"/>
    <dgm:cxn modelId="{008D13ED-D466-4A09-80A2-6CB09B75FF8B}" type="presParOf" srcId="{E3E92297-2A2A-4460-829E-0CCEF3B66F9C}" destId="{080EA76C-80D9-4485-8C11-017B61122F05}" srcOrd="3" destOrd="0" presId="urn:microsoft.com/office/officeart/2005/8/layout/orgChart1"/>
    <dgm:cxn modelId="{DE4B7090-83A5-44E0-81AF-5CDEE61E1DD5}" type="presParOf" srcId="{080EA76C-80D9-4485-8C11-017B61122F05}" destId="{36D58379-4EBB-4274-AFD4-2C2A65896A4D}" srcOrd="0" destOrd="0" presId="urn:microsoft.com/office/officeart/2005/8/layout/orgChart1"/>
    <dgm:cxn modelId="{4E727512-4A6D-42AD-948D-57AC7808946B}" type="presParOf" srcId="{36D58379-4EBB-4274-AFD4-2C2A65896A4D}" destId="{07700F28-D332-4FBA-9A9B-D37252634D23}" srcOrd="0" destOrd="0" presId="urn:microsoft.com/office/officeart/2005/8/layout/orgChart1"/>
    <dgm:cxn modelId="{94E2EC12-E7F6-44A4-84A9-107BD90548D9}" type="presParOf" srcId="{36D58379-4EBB-4274-AFD4-2C2A65896A4D}" destId="{4E3B7817-0668-44D9-88E5-95D900BD2023}" srcOrd="1" destOrd="0" presId="urn:microsoft.com/office/officeart/2005/8/layout/orgChart1"/>
    <dgm:cxn modelId="{D7CB8300-C8B7-4B75-AC4D-8B980FE0EDD5}" type="presParOf" srcId="{080EA76C-80D9-4485-8C11-017B61122F05}" destId="{A5AF2178-1869-4B7C-A406-A715197A66A7}" srcOrd="1" destOrd="0" presId="urn:microsoft.com/office/officeart/2005/8/layout/orgChart1"/>
    <dgm:cxn modelId="{48EA33FA-9D1A-422F-B56D-7D62E93C534A}" type="presParOf" srcId="{080EA76C-80D9-4485-8C11-017B61122F05}" destId="{4F34DE06-09B8-4B50-B939-194DE6450C1A}" srcOrd="2" destOrd="0" presId="urn:microsoft.com/office/officeart/2005/8/layout/orgChart1"/>
    <dgm:cxn modelId="{178DA353-3579-4455-A775-A3711A976C1B}" type="presParOf" srcId="{E3E92297-2A2A-4460-829E-0CCEF3B66F9C}" destId="{8B7CDF88-B6CE-4695-A6B9-AF7F65875835}" srcOrd="4" destOrd="0" presId="urn:microsoft.com/office/officeart/2005/8/layout/orgChart1"/>
    <dgm:cxn modelId="{36675BEB-447D-4CB3-A162-F16C4163C54E}" type="presParOf" srcId="{E3E92297-2A2A-4460-829E-0CCEF3B66F9C}" destId="{1FB9D697-7D14-45F6-8736-EF10BB614D93}" srcOrd="5" destOrd="0" presId="urn:microsoft.com/office/officeart/2005/8/layout/orgChart1"/>
    <dgm:cxn modelId="{73A5D984-77CB-45EB-879A-839B717477AA}" type="presParOf" srcId="{1FB9D697-7D14-45F6-8736-EF10BB614D93}" destId="{675ED240-FC34-40D8-8556-255746A12332}" srcOrd="0" destOrd="0" presId="urn:microsoft.com/office/officeart/2005/8/layout/orgChart1"/>
    <dgm:cxn modelId="{151C89A0-5DBB-4455-9B46-B2E31AA70D97}" type="presParOf" srcId="{675ED240-FC34-40D8-8556-255746A12332}" destId="{B20F9932-E6C5-4F60-BEEC-4565F93309CA}" srcOrd="0" destOrd="0" presId="urn:microsoft.com/office/officeart/2005/8/layout/orgChart1"/>
    <dgm:cxn modelId="{DEC3293D-741B-4885-983B-01675C7CD327}" type="presParOf" srcId="{675ED240-FC34-40D8-8556-255746A12332}" destId="{F7D177D8-42D1-4042-8203-7998F833747D}" srcOrd="1" destOrd="0" presId="urn:microsoft.com/office/officeart/2005/8/layout/orgChart1"/>
    <dgm:cxn modelId="{BA530A69-D67A-44C8-833E-3448D01BD2B9}" type="presParOf" srcId="{1FB9D697-7D14-45F6-8736-EF10BB614D93}" destId="{64C00517-FFAF-4AEA-BBC8-6AD9867A53B2}" srcOrd="1" destOrd="0" presId="urn:microsoft.com/office/officeart/2005/8/layout/orgChart1"/>
    <dgm:cxn modelId="{CA6CA6D4-BC70-4B16-AE1A-92E848E2C8EF}" type="presParOf" srcId="{1FB9D697-7D14-45F6-8736-EF10BB614D93}" destId="{18DDA64E-E5F7-4EBA-9BFB-8198207B2AB0}" srcOrd="2" destOrd="0" presId="urn:microsoft.com/office/officeart/2005/8/layout/orgChart1"/>
    <dgm:cxn modelId="{0ADE954D-15E9-4A4F-AE93-2C5682FFF92E}" type="presParOf" srcId="{E3E92297-2A2A-4460-829E-0CCEF3B66F9C}" destId="{EAFD9ABA-A9E1-4ACC-B8A6-38094033C28B}" srcOrd="6" destOrd="0" presId="urn:microsoft.com/office/officeart/2005/8/layout/orgChart1"/>
    <dgm:cxn modelId="{2F7A2049-7E26-403D-9196-398DE1EC84D3}" type="presParOf" srcId="{E3E92297-2A2A-4460-829E-0CCEF3B66F9C}" destId="{C65ED099-36E3-443B-86ED-F149279593A5}" srcOrd="7" destOrd="0" presId="urn:microsoft.com/office/officeart/2005/8/layout/orgChart1"/>
    <dgm:cxn modelId="{2E463DE2-5CFD-4805-B0A4-4157FFAB092C}" type="presParOf" srcId="{C65ED099-36E3-443B-86ED-F149279593A5}" destId="{90D9EB90-A70D-4D30-8AE1-EBB60F4E06F8}" srcOrd="0" destOrd="0" presId="urn:microsoft.com/office/officeart/2005/8/layout/orgChart1"/>
    <dgm:cxn modelId="{C38ED7E3-0175-433F-A08D-EDA7EDE49380}" type="presParOf" srcId="{90D9EB90-A70D-4D30-8AE1-EBB60F4E06F8}" destId="{D0DFB50B-319C-4BCF-B219-B8C8040EA332}" srcOrd="0" destOrd="0" presId="urn:microsoft.com/office/officeart/2005/8/layout/orgChart1"/>
    <dgm:cxn modelId="{87B64E3F-ACCC-45E8-8940-2478620F9228}" type="presParOf" srcId="{90D9EB90-A70D-4D30-8AE1-EBB60F4E06F8}" destId="{20F46420-D49A-4855-A2A9-B3584415CE7E}" srcOrd="1" destOrd="0" presId="urn:microsoft.com/office/officeart/2005/8/layout/orgChart1"/>
    <dgm:cxn modelId="{14E0CFDA-C7FE-4558-88B0-8D90D812396E}" type="presParOf" srcId="{C65ED099-36E3-443B-86ED-F149279593A5}" destId="{D7DFA8F2-428A-4281-A52A-F816D7111822}" srcOrd="1" destOrd="0" presId="urn:microsoft.com/office/officeart/2005/8/layout/orgChart1"/>
    <dgm:cxn modelId="{2587156B-BDD4-4CD9-86C2-EB1BE77609EE}" type="presParOf" srcId="{C65ED099-36E3-443B-86ED-F149279593A5}" destId="{DC89C497-160C-4093-AC45-9995EB5D80A0}" srcOrd="2" destOrd="0" presId="urn:microsoft.com/office/officeart/2005/8/layout/orgChart1"/>
    <dgm:cxn modelId="{238F581E-2D4F-4143-94E9-E755A372D1E2}" type="presParOf" srcId="{1D7577DC-06E7-4A27-A557-84EBC7DB2F72}" destId="{40800412-66B7-4B82-95DE-663B67802E50}" srcOrd="2" destOrd="0" presId="urn:microsoft.com/office/officeart/2005/8/layout/orgChart1"/>
    <dgm:cxn modelId="{017A1B37-D07B-449B-A63F-B1BB2606F459}" type="presParOf" srcId="{895EF11B-A581-4FD0-9EE0-1B8986D8CEC2}" destId="{7F802383-18C7-42F6-BB68-D5865973A257}" srcOrd="10" destOrd="0" presId="urn:microsoft.com/office/officeart/2005/8/layout/orgChart1"/>
    <dgm:cxn modelId="{68CC9BC4-3A21-44FE-96FB-790CFC6055CF}" type="presParOf" srcId="{895EF11B-A581-4FD0-9EE0-1B8986D8CEC2}" destId="{F253187E-26E7-4C30-BE8E-A44A8BB6ED68}" srcOrd="11" destOrd="0" presId="urn:microsoft.com/office/officeart/2005/8/layout/orgChart1"/>
    <dgm:cxn modelId="{D634129F-4A79-4611-80A2-7E6CFE349A58}" type="presParOf" srcId="{F253187E-26E7-4C30-BE8E-A44A8BB6ED68}" destId="{3830BEC3-289C-42BE-A68D-10CA4972B7EE}" srcOrd="0" destOrd="0" presId="urn:microsoft.com/office/officeart/2005/8/layout/orgChart1"/>
    <dgm:cxn modelId="{024226D8-CF07-45EA-949D-153AF1A4384C}" type="presParOf" srcId="{3830BEC3-289C-42BE-A68D-10CA4972B7EE}" destId="{3D9488DE-434A-48D2-B751-CA34CE814213}" srcOrd="0" destOrd="0" presId="urn:microsoft.com/office/officeart/2005/8/layout/orgChart1"/>
    <dgm:cxn modelId="{9F38A514-7C99-462F-B3C0-98041680A413}" type="presParOf" srcId="{3830BEC3-289C-42BE-A68D-10CA4972B7EE}" destId="{09FE30F3-88CD-44EB-B182-8C955426C5ED}" srcOrd="1" destOrd="0" presId="urn:microsoft.com/office/officeart/2005/8/layout/orgChart1"/>
    <dgm:cxn modelId="{A71F80BC-09AD-4854-91C5-4FF01E2FF1B9}" type="presParOf" srcId="{F253187E-26E7-4C30-BE8E-A44A8BB6ED68}" destId="{2F66115A-366A-4E95-852F-76E218B4D143}" srcOrd="1" destOrd="0" presId="urn:microsoft.com/office/officeart/2005/8/layout/orgChart1"/>
    <dgm:cxn modelId="{C229D230-563F-4563-B6D1-B9956371B022}" type="presParOf" srcId="{2F66115A-366A-4E95-852F-76E218B4D143}" destId="{D7353032-20E8-426A-B0FE-0AD79548B111}" srcOrd="0" destOrd="0" presId="urn:microsoft.com/office/officeart/2005/8/layout/orgChart1"/>
    <dgm:cxn modelId="{825CC96F-C88C-462B-9F8D-BC6C27A11714}" type="presParOf" srcId="{2F66115A-366A-4E95-852F-76E218B4D143}" destId="{777B3A8A-237D-4C1C-8EEA-1FE90CD31ADD}" srcOrd="1" destOrd="0" presId="urn:microsoft.com/office/officeart/2005/8/layout/orgChart1"/>
    <dgm:cxn modelId="{550FC84B-B81A-4B8B-AE2C-2B3087A7AE8B}" type="presParOf" srcId="{777B3A8A-237D-4C1C-8EEA-1FE90CD31ADD}" destId="{BB98589D-D7F3-4F0E-BBA4-04755D48FE0C}" srcOrd="0" destOrd="0" presId="urn:microsoft.com/office/officeart/2005/8/layout/orgChart1"/>
    <dgm:cxn modelId="{2DE2BFED-573D-4EFE-A546-C6B6DE15E749}" type="presParOf" srcId="{BB98589D-D7F3-4F0E-BBA4-04755D48FE0C}" destId="{F6267A57-4636-44BB-BF7D-7E05067749D9}" srcOrd="0" destOrd="0" presId="urn:microsoft.com/office/officeart/2005/8/layout/orgChart1"/>
    <dgm:cxn modelId="{C60636F1-B338-447B-A35C-0B4363AB0E86}" type="presParOf" srcId="{BB98589D-D7F3-4F0E-BBA4-04755D48FE0C}" destId="{1F9A71BE-2A1F-447B-B0CD-6AC45A5E550C}" srcOrd="1" destOrd="0" presId="urn:microsoft.com/office/officeart/2005/8/layout/orgChart1"/>
    <dgm:cxn modelId="{EC41DCFE-4EAE-47B8-9BE0-44703757AE96}" type="presParOf" srcId="{777B3A8A-237D-4C1C-8EEA-1FE90CD31ADD}" destId="{0C5795DF-6CA1-4086-B4AA-A0A4606CE2B7}" srcOrd="1" destOrd="0" presId="urn:microsoft.com/office/officeart/2005/8/layout/orgChart1"/>
    <dgm:cxn modelId="{2CA1CB14-CB7B-4D00-8641-864B8C6EEE97}" type="presParOf" srcId="{777B3A8A-237D-4C1C-8EEA-1FE90CD31ADD}" destId="{8FDBCFDE-1F09-45C1-800F-5F4AA9D118EA}" srcOrd="2" destOrd="0" presId="urn:microsoft.com/office/officeart/2005/8/layout/orgChart1"/>
    <dgm:cxn modelId="{EC9F5887-757E-403B-9365-44E25CD3103C}" type="presParOf" srcId="{2F66115A-366A-4E95-852F-76E218B4D143}" destId="{B604719B-8140-4EA1-B7CE-56C497C4B168}" srcOrd="2" destOrd="0" presId="urn:microsoft.com/office/officeart/2005/8/layout/orgChart1"/>
    <dgm:cxn modelId="{B613FCCA-3A3E-4D50-BB73-459C18377E4A}" type="presParOf" srcId="{2F66115A-366A-4E95-852F-76E218B4D143}" destId="{00CE2EDF-FF5D-4508-A06A-D30FC98A0096}" srcOrd="3" destOrd="0" presId="urn:microsoft.com/office/officeart/2005/8/layout/orgChart1"/>
    <dgm:cxn modelId="{1DB7A68C-CE9B-4076-A9C8-A5C19E25A0B9}" type="presParOf" srcId="{00CE2EDF-FF5D-4508-A06A-D30FC98A0096}" destId="{8A594134-1B6E-4F64-B02F-B06B9C7E55B6}" srcOrd="0" destOrd="0" presId="urn:microsoft.com/office/officeart/2005/8/layout/orgChart1"/>
    <dgm:cxn modelId="{B3D69BFE-48B9-4E18-9C7D-9D94C547D309}" type="presParOf" srcId="{8A594134-1B6E-4F64-B02F-B06B9C7E55B6}" destId="{09874FD1-704B-44D8-847D-F0A1107CF4F3}" srcOrd="0" destOrd="0" presId="urn:microsoft.com/office/officeart/2005/8/layout/orgChart1"/>
    <dgm:cxn modelId="{A2C345AF-41D3-4B01-95FD-7A0431916B06}" type="presParOf" srcId="{8A594134-1B6E-4F64-B02F-B06B9C7E55B6}" destId="{B93E99EB-51C2-4ADF-82C2-652DAC288C37}" srcOrd="1" destOrd="0" presId="urn:microsoft.com/office/officeart/2005/8/layout/orgChart1"/>
    <dgm:cxn modelId="{7F3D7438-8DC1-4DAB-B787-C35324402F02}" type="presParOf" srcId="{00CE2EDF-FF5D-4508-A06A-D30FC98A0096}" destId="{8A7A1ACE-ACD8-4356-AD6A-875DAD87E679}" srcOrd="1" destOrd="0" presId="urn:microsoft.com/office/officeart/2005/8/layout/orgChart1"/>
    <dgm:cxn modelId="{58EF57BF-67AC-40F2-A1F6-40D96DA093D9}" type="presParOf" srcId="{00CE2EDF-FF5D-4508-A06A-D30FC98A0096}" destId="{3F9040EA-8E2F-4EF3-9B37-C6FD601379C2}" srcOrd="2" destOrd="0" presId="urn:microsoft.com/office/officeart/2005/8/layout/orgChart1"/>
    <dgm:cxn modelId="{39D03051-B72B-4A06-9574-F2AD55A705E8}" type="presParOf" srcId="{2F66115A-366A-4E95-852F-76E218B4D143}" destId="{8A3D3C1A-0DC3-4C00-9502-981A47AF55F5}" srcOrd="4" destOrd="0" presId="urn:microsoft.com/office/officeart/2005/8/layout/orgChart1"/>
    <dgm:cxn modelId="{74953855-AA6D-46D9-BFC7-4C6D3853F6A6}" type="presParOf" srcId="{2F66115A-366A-4E95-852F-76E218B4D143}" destId="{276D7F33-F9F2-4175-B764-C5855D67B213}" srcOrd="5" destOrd="0" presId="urn:microsoft.com/office/officeart/2005/8/layout/orgChart1"/>
    <dgm:cxn modelId="{BCBCD72E-C47A-401D-9012-5244C3B7344C}" type="presParOf" srcId="{276D7F33-F9F2-4175-B764-C5855D67B213}" destId="{F0F4D00D-17A2-4B4E-9D4A-FCADED36BB82}" srcOrd="0" destOrd="0" presId="urn:microsoft.com/office/officeart/2005/8/layout/orgChart1"/>
    <dgm:cxn modelId="{1B2D8EDC-176F-450C-8D39-DA90BB047482}" type="presParOf" srcId="{F0F4D00D-17A2-4B4E-9D4A-FCADED36BB82}" destId="{5062FB4A-2A86-469C-AFA2-114B77F8A69B}" srcOrd="0" destOrd="0" presId="urn:microsoft.com/office/officeart/2005/8/layout/orgChart1"/>
    <dgm:cxn modelId="{68E94B25-0B12-4D18-A9CE-25E538637B87}" type="presParOf" srcId="{F0F4D00D-17A2-4B4E-9D4A-FCADED36BB82}" destId="{5554F665-EB19-46C7-B922-755A7DBAEBCC}" srcOrd="1" destOrd="0" presId="urn:microsoft.com/office/officeart/2005/8/layout/orgChart1"/>
    <dgm:cxn modelId="{0FBBF53C-76E9-41E7-B715-A126890AB97D}" type="presParOf" srcId="{276D7F33-F9F2-4175-B764-C5855D67B213}" destId="{0E36AA93-8BD8-44AD-B6EC-329F3BD62E1A}" srcOrd="1" destOrd="0" presId="urn:microsoft.com/office/officeart/2005/8/layout/orgChart1"/>
    <dgm:cxn modelId="{011404FF-101E-4476-ADE8-1F0723056277}" type="presParOf" srcId="{276D7F33-F9F2-4175-B764-C5855D67B213}" destId="{847118C0-9844-4F24-8AA2-5187E02D2A6D}" srcOrd="2" destOrd="0" presId="urn:microsoft.com/office/officeart/2005/8/layout/orgChart1"/>
    <dgm:cxn modelId="{801EEDE3-4E6A-4A63-B1AC-5D6B1D233F1E}" type="presParOf" srcId="{2F66115A-366A-4E95-852F-76E218B4D143}" destId="{EE62FFCF-3812-451F-80B6-2B001D8BADED}" srcOrd="6" destOrd="0" presId="urn:microsoft.com/office/officeart/2005/8/layout/orgChart1"/>
    <dgm:cxn modelId="{83CC8640-BC26-4728-B131-97DC990A3259}" type="presParOf" srcId="{2F66115A-366A-4E95-852F-76E218B4D143}" destId="{CE4A0F59-9770-47E1-8150-4CD14D0D5D5D}" srcOrd="7" destOrd="0" presId="urn:microsoft.com/office/officeart/2005/8/layout/orgChart1"/>
    <dgm:cxn modelId="{CB5DC389-2937-45F0-9A71-96CE3336D849}" type="presParOf" srcId="{CE4A0F59-9770-47E1-8150-4CD14D0D5D5D}" destId="{847F48B0-E1AC-442B-8580-FC1555B8E84D}" srcOrd="0" destOrd="0" presId="urn:microsoft.com/office/officeart/2005/8/layout/orgChart1"/>
    <dgm:cxn modelId="{B0BEE389-C10B-439E-92BD-9395552F9D0D}" type="presParOf" srcId="{847F48B0-E1AC-442B-8580-FC1555B8E84D}" destId="{2EFF5B17-D1FA-4A62-9046-9A7563A17D82}" srcOrd="0" destOrd="0" presId="urn:microsoft.com/office/officeart/2005/8/layout/orgChart1"/>
    <dgm:cxn modelId="{51B21557-507E-47CA-BC15-945B562F86DD}" type="presParOf" srcId="{847F48B0-E1AC-442B-8580-FC1555B8E84D}" destId="{C7738761-660D-4167-A466-071DAEF99B2A}" srcOrd="1" destOrd="0" presId="urn:microsoft.com/office/officeart/2005/8/layout/orgChart1"/>
    <dgm:cxn modelId="{3848F8A3-5CB4-47EE-944E-3A24F05847B9}" type="presParOf" srcId="{CE4A0F59-9770-47E1-8150-4CD14D0D5D5D}" destId="{03618B89-A73F-4710-8FDD-E921DB681D88}" srcOrd="1" destOrd="0" presId="urn:microsoft.com/office/officeart/2005/8/layout/orgChart1"/>
    <dgm:cxn modelId="{0B520E96-3812-4F65-8EC2-1C88FDA84B7D}" type="presParOf" srcId="{CE4A0F59-9770-47E1-8150-4CD14D0D5D5D}" destId="{C7419236-082B-456C-9C5E-B4E8DBB21BE6}" srcOrd="2" destOrd="0" presId="urn:microsoft.com/office/officeart/2005/8/layout/orgChart1"/>
    <dgm:cxn modelId="{F2261476-3412-44D2-9C61-9B175F4542CB}" type="presParOf" srcId="{F253187E-26E7-4C30-BE8E-A44A8BB6ED68}" destId="{D84FF8F5-A0D4-4A0A-A293-779A11B0A331}" srcOrd="2" destOrd="0" presId="urn:microsoft.com/office/officeart/2005/8/layout/orgChart1"/>
    <dgm:cxn modelId="{B427B1A6-51E3-4D50-B6D3-E0A32EA0CF25}" type="presParOf" srcId="{895EF11B-A581-4FD0-9EE0-1B8986D8CEC2}" destId="{51E4D8D5-CA66-44F3-83E3-225B31199297}" srcOrd="12" destOrd="0" presId="urn:microsoft.com/office/officeart/2005/8/layout/orgChart1"/>
    <dgm:cxn modelId="{DF3CC719-B86C-4CC2-971B-B6BE5777A7A2}" type="presParOf" srcId="{895EF11B-A581-4FD0-9EE0-1B8986D8CEC2}" destId="{A3CB7E1B-5529-4CE9-A768-90715F0911F2}" srcOrd="13" destOrd="0" presId="urn:microsoft.com/office/officeart/2005/8/layout/orgChart1"/>
    <dgm:cxn modelId="{6BC20883-DB82-41BC-9C37-7AF5A250C9AF}" type="presParOf" srcId="{A3CB7E1B-5529-4CE9-A768-90715F0911F2}" destId="{B577CC5B-4F96-4E7C-BDC0-55103FC170C7}" srcOrd="0" destOrd="0" presId="urn:microsoft.com/office/officeart/2005/8/layout/orgChart1"/>
    <dgm:cxn modelId="{C954E888-449E-4135-82DE-AF2B5E6C4494}" type="presParOf" srcId="{B577CC5B-4F96-4E7C-BDC0-55103FC170C7}" destId="{D539C4EF-F457-49CE-B7BA-9171A7024D15}" srcOrd="0" destOrd="0" presId="urn:microsoft.com/office/officeart/2005/8/layout/orgChart1"/>
    <dgm:cxn modelId="{554BA4DA-D894-452C-ACD4-D260AE76BDBA}" type="presParOf" srcId="{B577CC5B-4F96-4E7C-BDC0-55103FC170C7}" destId="{52D58454-ACC8-4B5D-B670-28C6413267A1}" srcOrd="1" destOrd="0" presId="urn:microsoft.com/office/officeart/2005/8/layout/orgChart1"/>
    <dgm:cxn modelId="{47E0D8B3-17E3-419E-A3DE-6CD6D43FAAB5}" type="presParOf" srcId="{A3CB7E1B-5529-4CE9-A768-90715F0911F2}" destId="{7D6E3841-C11C-484A-97DC-13F687D887FA}" srcOrd="1" destOrd="0" presId="urn:microsoft.com/office/officeart/2005/8/layout/orgChart1"/>
    <dgm:cxn modelId="{9BC5695E-3039-47EF-9292-5D4F75D39223}" type="presParOf" srcId="{7D6E3841-C11C-484A-97DC-13F687D887FA}" destId="{9DC03685-65A6-4B75-A072-BD4C98BFD8D1}" srcOrd="0" destOrd="0" presId="urn:microsoft.com/office/officeart/2005/8/layout/orgChart1"/>
    <dgm:cxn modelId="{196AB191-8542-4EF1-B50E-B0BD31478E8D}" type="presParOf" srcId="{7D6E3841-C11C-484A-97DC-13F687D887FA}" destId="{4ACE09D8-32AD-4740-A5FE-6004BFA486C4}" srcOrd="1" destOrd="0" presId="urn:microsoft.com/office/officeart/2005/8/layout/orgChart1"/>
    <dgm:cxn modelId="{D8EC9533-122F-4AF3-B08F-C3C8D1CDCB88}" type="presParOf" srcId="{4ACE09D8-32AD-4740-A5FE-6004BFA486C4}" destId="{7F0BFE6A-30A2-4435-9296-925D1D625008}" srcOrd="0" destOrd="0" presId="urn:microsoft.com/office/officeart/2005/8/layout/orgChart1"/>
    <dgm:cxn modelId="{269A771B-DE5F-4291-9794-4147ED0A832A}" type="presParOf" srcId="{7F0BFE6A-30A2-4435-9296-925D1D625008}" destId="{C8A9519C-5200-4E3E-A260-D88F7719D4B5}" srcOrd="0" destOrd="0" presId="urn:microsoft.com/office/officeart/2005/8/layout/orgChart1"/>
    <dgm:cxn modelId="{73161EAD-5633-499F-A33A-00E46398EB6E}" type="presParOf" srcId="{7F0BFE6A-30A2-4435-9296-925D1D625008}" destId="{069D3A6D-2648-4A6A-A822-6A527A1FE95A}" srcOrd="1" destOrd="0" presId="urn:microsoft.com/office/officeart/2005/8/layout/orgChart1"/>
    <dgm:cxn modelId="{A342111C-09C7-4AE1-B8BC-9A81ED88CB76}" type="presParOf" srcId="{4ACE09D8-32AD-4740-A5FE-6004BFA486C4}" destId="{11DA7468-81E7-4411-A0BD-9BC23C1EF841}" srcOrd="1" destOrd="0" presId="urn:microsoft.com/office/officeart/2005/8/layout/orgChart1"/>
    <dgm:cxn modelId="{A675F960-50AE-48AA-A549-877B544A57ED}" type="presParOf" srcId="{4ACE09D8-32AD-4740-A5FE-6004BFA486C4}" destId="{3A330F3E-1AB8-4293-BA6A-6171809366A1}" srcOrd="2" destOrd="0" presId="urn:microsoft.com/office/officeart/2005/8/layout/orgChart1"/>
    <dgm:cxn modelId="{3C8AC87A-A2F1-479F-92A0-4BA783A5F87B}" type="presParOf" srcId="{7D6E3841-C11C-484A-97DC-13F687D887FA}" destId="{B7944B60-FB76-405E-AEC7-227B06C04933}" srcOrd="2" destOrd="0" presId="urn:microsoft.com/office/officeart/2005/8/layout/orgChart1"/>
    <dgm:cxn modelId="{C765A9AF-16E1-4804-A879-7530649448C7}" type="presParOf" srcId="{7D6E3841-C11C-484A-97DC-13F687D887FA}" destId="{6B553D43-769E-4F5C-B271-2621EA4E6A3A}" srcOrd="3" destOrd="0" presId="urn:microsoft.com/office/officeart/2005/8/layout/orgChart1"/>
    <dgm:cxn modelId="{369ED75E-FDB9-4030-8615-455E2577C54E}" type="presParOf" srcId="{6B553D43-769E-4F5C-B271-2621EA4E6A3A}" destId="{23E2A71A-4E76-4C5A-9943-125A2B561AC3}" srcOrd="0" destOrd="0" presId="urn:microsoft.com/office/officeart/2005/8/layout/orgChart1"/>
    <dgm:cxn modelId="{A7D4A711-A9D6-41DB-B5F8-356B69B09B11}" type="presParOf" srcId="{23E2A71A-4E76-4C5A-9943-125A2B561AC3}" destId="{634E130C-3DAA-43BA-B9F7-D2BBF9995C9A}" srcOrd="0" destOrd="0" presId="urn:microsoft.com/office/officeart/2005/8/layout/orgChart1"/>
    <dgm:cxn modelId="{0455078B-4BB3-4C8D-8347-CD0BDC66EFDB}" type="presParOf" srcId="{23E2A71A-4E76-4C5A-9943-125A2B561AC3}" destId="{7FA7424C-BB16-4145-BAB8-0D0E9186176C}" srcOrd="1" destOrd="0" presId="urn:microsoft.com/office/officeart/2005/8/layout/orgChart1"/>
    <dgm:cxn modelId="{CCFF0666-A166-47FE-B674-7BF896D49B2E}" type="presParOf" srcId="{6B553D43-769E-4F5C-B271-2621EA4E6A3A}" destId="{5CF4C357-236D-4E02-8986-057A7C16881B}" srcOrd="1" destOrd="0" presId="urn:microsoft.com/office/officeart/2005/8/layout/orgChart1"/>
    <dgm:cxn modelId="{8E29496B-084A-47A2-B6B0-11F23B621CFF}" type="presParOf" srcId="{6B553D43-769E-4F5C-B271-2621EA4E6A3A}" destId="{5835F6A9-F061-4D44-9144-F13F0B1729BD}" srcOrd="2" destOrd="0" presId="urn:microsoft.com/office/officeart/2005/8/layout/orgChart1"/>
    <dgm:cxn modelId="{1AB4AD73-6380-430F-9CFB-CF250153769B}" type="presParOf" srcId="{7D6E3841-C11C-484A-97DC-13F687D887FA}" destId="{01D6F8ED-4D8B-4D94-BE6D-8EA745A70985}" srcOrd="4" destOrd="0" presId="urn:microsoft.com/office/officeart/2005/8/layout/orgChart1"/>
    <dgm:cxn modelId="{9C4FEA34-4CE7-4539-B874-70DB0448A9CD}" type="presParOf" srcId="{7D6E3841-C11C-484A-97DC-13F687D887FA}" destId="{5455A40D-DAB8-46AC-8273-B6D119612219}" srcOrd="5" destOrd="0" presId="urn:microsoft.com/office/officeart/2005/8/layout/orgChart1"/>
    <dgm:cxn modelId="{EB2A5C8E-C830-4906-8EA7-482D0FE5309C}" type="presParOf" srcId="{5455A40D-DAB8-46AC-8273-B6D119612219}" destId="{DDB2EC2C-CE9E-4E00-91F4-3A45B1E45337}" srcOrd="0" destOrd="0" presId="urn:microsoft.com/office/officeart/2005/8/layout/orgChart1"/>
    <dgm:cxn modelId="{CEF4634F-1502-4454-B8D1-1FC1B7C3A223}" type="presParOf" srcId="{DDB2EC2C-CE9E-4E00-91F4-3A45B1E45337}" destId="{1021DFA6-D2BB-4795-A650-8AC1559FDC47}" srcOrd="0" destOrd="0" presId="urn:microsoft.com/office/officeart/2005/8/layout/orgChart1"/>
    <dgm:cxn modelId="{A26AB049-82A0-4083-90F5-39C31F5D9308}" type="presParOf" srcId="{DDB2EC2C-CE9E-4E00-91F4-3A45B1E45337}" destId="{D2EDB195-B67B-4EE2-9D37-0C7CB0DB4886}" srcOrd="1" destOrd="0" presId="urn:microsoft.com/office/officeart/2005/8/layout/orgChart1"/>
    <dgm:cxn modelId="{33B8F325-A2EE-4D72-A576-59F2185F8004}" type="presParOf" srcId="{5455A40D-DAB8-46AC-8273-B6D119612219}" destId="{0D172508-BDB4-48DC-B2EC-B72B4ED23C0C}" srcOrd="1" destOrd="0" presId="urn:microsoft.com/office/officeart/2005/8/layout/orgChart1"/>
    <dgm:cxn modelId="{A2E49C8C-597F-4E2D-AF61-3EEF9AD15CE6}" type="presParOf" srcId="{5455A40D-DAB8-46AC-8273-B6D119612219}" destId="{4D06FFA1-8FBA-496D-9855-3FBD52D891A1}" srcOrd="2" destOrd="0" presId="urn:microsoft.com/office/officeart/2005/8/layout/orgChart1"/>
    <dgm:cxn modelId="{1622BA29-51F7-4F3F-BB45-8969602F4D74}" type="presParOf" srcId="{7D6E3841-C11C-484A-97DC-13F687D887FA}" destId="{0C285145-C31E-4BF7-A1A2-7BD6F2D87499}" srcOrd="6" destOrd="0" presId="urn:microsoft.com/office/officeart/2005/8/layout/orgChart1"/>
    <dgm:cxn modelId="{9A24D947-1F96-4B7D-9257-BBF716E7EC71}" type="presParOf" srcId="{7D6E3841-C11C-484A-97DC-13F687D887FA}" destId="{D19580F0-7B85-47A0-B59A-DF08BFFEF32E}" srcOrd="7" destOrd="0" presId="urn:microsoft.com/office/officeart/2005/8/layout/orgChart1"/>
    <dgm:cxn modelId="{90EC5680-8384-4A42-AF7C-15E7B606A123}" type="presParOf" srcId="{D19580F0-7B85-47A0-B59A-DF08BFFEF32E}" destId="{2E760088-0C97-4148-95D3-4C2FBE2396F7}" srcOrd="0" destOrd="0" presId="urn:microsoft.com/office/officeart/2005/8/layout/orgChart1"/>
    <dgm:cxn modelId="{0C1C9A0C-85F4-4E6E-9E6C-F82737187696}" type="presParOf" srcId="{2E760088-0C97-4148-95D3-4C2FBE2396F7}" destId="{6C117BAB-77DF-4A5D-A197-75484E6AB33D}" srcOrd="0" destOrd="0" presId="urn:microsoft.com/office/officeart/2005/8/layout/orgChart1"/>
    <dgm:cxn modelId="{37556ECE-7A01-4F43-89F3-4B65E0B9CBB5}" type="presParOf" srcId="{2E760088-0C97-4148-95D3-4C2FBE2396F7}" destId="{5D7207F6-0683-493B-BF57-A06056DB34DC}" srcOrd="1" destOrd="0" presId="urn:microsoft.com/office/officeart/2005/8/layout/orgChart1"/>
    <dgm:cxn modelId="{D331FAF6-C13D-472A-8648-FCFA2ABCC01F}" type="presParOf" srcId="{D19580F0-7B85-47A0-B59A-DF08BFFEF32E}" destId="{F6BF1D52-B362-4A43-A2D8-F1467FD206F3}" srcOrd="1" destOrd="0" presId="urn:microsoft.com/office/officeart/2005/8/layout/orgChart1"/>
    <dgm:cxn modelId="{C05DB449-6CB4-4DD3-BBB7-083E55B05AA8}" type="presParOf" srcId="{D19580F0-7B85-47A0-B59A-DF08BFFEF32E}" destId="{7E3E4AB2-769C-407B-A546-06F8B23D2F5A}" srcOrd="2" destOrd="0" presId="urn:microsoft.com/office/officeart/2005/8/layout/orgChart1"/>
    <dgm:cxn modelId="{97F40F44-370A-49DE-B8B6-F5F0BD6B199A}" type="presParOf" srcId="{7D6E3841-C11C-484A-97DC-13F687D887FA}" destId="{2C97E0E1-6F6C-4007-AAB1-775013DA975A}" srcOrd="8" destOrd="0" presId="urn:microsoft.com/office/officeart/2005/8/layout/orgChart1"/>
    <dgm:cxn modelId="{FFB9D67D-29B3-428D-906D-AB0CC664C924}" type="presParOf" srcId="{7D6E3841-C11C-484A-97DC-13F687D887FA}" destId="{627B72DC-FEFE-485E-BC52-A1A02FDFEF7C}" srcOrd="9" destOrd="0" presId="urn:microsoft.com/office/officeart/2005/8/layout/orgChart1"/>
    <dgm:cxn modelId="{703C2B6A-11BD-4D5B-9307-01331214CD39}" type="presParOf" srcId="{627B72DC-FEFE-485E-BC52-A1A02FDFEF7C}" destId="{66C3533D-587E-4C55-8DBF-538F81958E37}" srcOrd="0" destOrd="0" presId="urn:microsoft.com/office/officeart/2005/8/layout/orgChart1"/>
    <dgm:cxn modelId="{2529CE9A-6961-4241-BBA1-754716F33FAC}" type="presParOf" srcId="{66C3533D-587E-4C55-8DBF-538F81958E37}" destId="{08C5A204-9C91-4C78-A71E-16769EC4831F}" srcOrd="0" destOrd="0" presId="urn:microsoft.com/office/officeart/2005/8/layout/orgChart1"/>
    <dgm:cxn modelId="{62ED7EC6-D783-4925-AD35-9397484FAAA3}" type="presParOf" srcId="{66C3533D-587E-4C55-8DBF-538F81958E37}" destId="{4A889C24-6A36-4A2A-90F0-7225FDC5BEFE}" srcOrd="1" destOrd="0" presId="urn:microsoft.com/office/officeart/2005/8/layout/orgChart1"/>
    <dgm:cxn modelId="{F4FF067D-4407-44FE-BB72-9F77B55B1A09}" type="presParOf" srcId="{627B72DC-FEFE-485E-BC52-A1A02FDFEF7C}" destId="{7196CA7F-1AEF-403C-BBA2-37AC10980B74}" srcOrd="1" destOrd="0" presId="urn:microsoft.com/office/officeart/2005/8/layout/orgChart1"/>
    <dgm:cxn modelId="{E3975CE8-3CBC-41BA-8EDD-733F0654D21D}" type="presParOf" srcId="{627B72DC-FEFE-485E-BC52-A1A02FDFEF7C}" destId="{1D522EB6-B78B-45B3-8643-282290417942}" srcOrd="2" destOrd="0" presId="urn:microsoft.com/office/officeart/2005/8/layout/orgChart1"/>
    <dgm:cxn modelId="{5A24AE2F-6348-413B-8F90-62D88CB381D4}" type="presParOf" srcId="{7D6E3841-C11C-484A-97DC-13F687D887FA}" destId="{18122995-D605-4724-8381-630E55AFE4D9}" srcOrd="10" destOrd="0" presId="urn:microsoft.com/office/officeart/2005/8/layout/orgChart1"/>
    <dgm:cxn modelId="{AECC6C5E-CB60-4649-AA36-32D0A18372E0}" type="presParOf" srcId="{7D6E3841-C11C-484A-97DC-13F687D887FA}" destId="{EAD79517-0F86-469C-9361-1051D4C767CB}" srcOrd="11" destOrd="0" presId="urn:microsoft.com/office/officeart/2005/8/layout/orgChart1"/>
    <dgm:cxn modelId="{CEBE030B-3A8A-497F-951C-5F744FF0633B}" type="presParOf" srcId="{EAD79517-0F86-469C-9361-1051D4C767CB}" destId="{49BBC506-634D-41FE-8F49-C6A8F8EEB0CE}" srcOrd="0" destOrd="0" presId="urn:microsoft.com/office/officeart/2005/8/layout/orgChart1"/>
    <dgm:cxn modelId="{ACAD3B72-17EF-4E99-9D28-F9F33EB1EA6F}" type="presParOf" srcId="{49BBC506-634D-41FE-8F49-C6A8F8EEB0CE}" destId="{224A45FF-D26C-4E48-8388-537F6AE94BD9}" srcOrd="0" destOrd="0" presId="urn:microsoft.com/office/officeart/2005/8/layout/orgChart1"/>
    <dgm:cxn modelId="{EF09BCD9-E4A4-4D76-A6C8-45C179832726}" type="presParOf" srcId="{49BBC506-634D-41FE-8F49-C6A8F8EEB0CE}" destId="{2F738396-588D-4CAC-AD62-697E1DB30026}" srcOrd="1" destOrd="0" presId="urn:microsoft.com/office/officeart/2005/8/layout/orgChart1"/>
    <dgm:cxn modelId="{2F1CBF49-6F35-40EC-A528-5F984D768F33}" type="presParOf" srcId="{EAD79517-0F86-469C-9361-1051D4C767CB}" destId="{739418BB-B794-4EA2-8E4A-860D7B3B7771}" srcOrd="1" destOrd="0" presId="urn:microsoft.com/office/officeart/2005/8/layout/orgChart1"/>
    <dgm:cxn modelId="{93D6212C-F1BC-4047-995C-8323C638DBC5}" type="presParOf" srcId="{EAD79517-0F86-469C-9361-1051D4C767CB}" destId="{A07800F0-FC26-4118-97D1-21969C3654DB}" srcOrd="2" destOrd="0" presId="urn:microsoft.com/office/officeart/2005/8/layout/orgChart1"/>
    <dgm:cxn modelId="{D491BBB1-FD12-40E5-8791-80473A536772}" type="presParOf" srcId="{7D6E3841-C11C-484A-97DC-13F687D887FA}" destId="{024DB376-7C26-41DA-935A-ECEF85E310E7}" srcOrd="12" destOrd="0" presId="urn:microsoft.com/office/officeart/2005/8/layout/orgChart1"/>
    <dgm:cxn modelId="{4720CB8F-A939-48E1-BF2D-040989A7D181}" type="presParOf" srcId="{7D6E3841-C11C-484A-97DC-13F687D887FA}" destId="{56246312-AFA9-46FC-A103-9FC7907C9CF4}" srcOrd="13" destOrd="0" presId="urn:microsoft.com/office/officeart/2005/8/layout/orgChart1"/>
    <dgm:cxn modelId="{69DF1E6B-ECF6-4374-A068-B05A232F87D5}" type="presParOf" srcId="{56246312-AFA9-46FC-A103-9FC7907C9CF4}" destId="{97B036DE-519F-47DA-AE95-1F53BDB1EF96}" srcOrd="0" destOrd="0" presId="urn:microsoft.com/office/officeart/2005/8/layout/orgChart1"/>
    <dgm:cxn modelId="{A2663EF7-80DC-44E0-971B-B067065CAFB1}" type="presParOf" srcId="{97B036DE-519F-47DA-AE95-1F53BDB1EF96}" destId="{296FFC39-488F-4E36-A983-19F31D92782C}" srcOrd="0" destOrd="0" presId="urn:microsoft.com/office/officeart/2005/8/layout/orgChart1"/>
    <dgm:cxn modelId="{C13AE7F3-718F-4EE7-B4D5-1D3EE076030A}" type="presParOf" srcId="{97B036DE-519F-47DA-AE95-1F53BDB1EF96}" destId="{DB66C0E7-F24A-46FC-A89B-D5AABFEAA134}" srcOrd="1" destOrd="0" presId="urn:microsoft.com/office/officeart/2005/8/layout/orgChart1"/>
    <dgm:cxn modelId="{C52FA637-1D6B-44BE-919F-E158FEF03047}" type="presParOf" srcId="{56246312-AFA9-46FC-A103-9FC7907C9CF4}" destId="{26FE4D37-E81C-45DC-9B01-868B25676096}" srcOrd="1" destOrd="0" presId="urn:microsoft.com/office/officeart/2005/8/layout/orgChart1"/>
    <dgm:cxn modelId="{80FCA5B6-CB5C-46A2-A866-6794EADE429C}" type="presParOf" srcId="{56246312-AFA9-46FC-A103-9FC7907C9CF4}" destId="{12539005-CC68-40A8-8186-3AA64CE9ABF0}" srcOrd="2" destOrd="0" presId="urn:microsoft.com/office/officeart/2005/8/layout/orgChart1"/>
    <dgm:cxn modelId="{2B25E6EC-F51E-4DEE-BFE3-C78E242D11DF}" type="presParOf" srcId="{7D6E3841-C11C-484A-97DC-13F687D887FA}" destId="{9DDA81FB-04ED-4292-9B61-488F157560DA}" srcOrd="14" destOrd="0" presId="urn:microsoft.com/office/officeart/2005/8/layout/orgChart1"/>
    <dgm:cxn modelId="{E046A766-FE74-4C43-A17E-1A76E8A9B611}" type="presParOf" srcId="{7D6E3841-C11C-484A-97DC-13F687D887FA}" destId="{F338049B-C8A1-48BD-9C8E-F6357D3A371D}" srcOrd="15" destOrd="0" presId="urn:microsoft.com/office/officeart/2005/8/layout/orgChart1"/>
    <dgm:cxn modelId="{61E9E7D5-4F3E-4D65-A351-BDCA7A593EBF}" type="presParOf" srcId="{F338049B-C8A1-48BD-9C8E-F6357D3A371D}" destId="{40E382E7-88D8-434F-B28F-81A08A62EC3C}" srcOrd="0" destOrd="0" presId="urn:microsoft.com/office/officeart/2005/8/layout/orgChart1"/>
    <dgm:cxn modelId="{CF333B51-0903-4C01-9065-23A435EBDB0E}" type="presParOf" srcId="{40E382E7-88D8-434F-B28F-81A08A62EC3C}" destId="{7B2D34D5-51D6-4835-98FA-E345382062C0}" srcOrd="0" destOrd="0" presId="urn:microsoft.com/office/officeart/2005/8/layout/orgChart1"/>
    <dgm:cxn modelId="{B1507652-BF16-4A65-A9F9-2E368EC206AF}" type="presParOf" srcId="{40E382E7-88D8-434F-B28F-81A08A62EC3C}" destId="{29E77782-7FBF-4CE1-B1FD-4C0103771A2E}" srcOrd="1" destOrd="0" presId="urn:microsoft.com/office/officeart/2005/8/layout/orgChart1"/>
    <dgm:cxn modelId="{8D678072-F8B9-4E06-944C-461DC6C87C08}" type="presParOf" srcId="{F338049B-C8A1-48BD-9C8E-F6357D3A371D}" destId="{EEFA75AE-0806-40BC-9EC6-D8FCA993EA81}" srcOrd="1" destOrd="0" presId="urn:microsoft.com/office/officeart/2005/8/layout/orgChart1"/>
    <dgm:cxn modelId="{6940B8C2-143F-48A9-9DE9-F923F4F5B768}" type="presParOf" srcId="{F338049B-C8A1-48BD-9C8E-F6357D3A371D}" destId="{59A8F437-15E9-42C7-BCB3-9E35A5BE13E1}" srcOrd="2" destOrd="0" presId="urn:microsoft.com/office/officeart/2005/8/layout/orgChart1"/>
    <dgm:cxn modelId="{47D9BEF8-7FAF-4A91-8086-72FE8B983BA4}" type="presParOf" srcId="{A3CB7E1B-5529-4CE9-A768-90715F0911F2}" destId="{B70DD5C4-E86F-410F-92C2-209B7137F69B}" srcOrd="2" destOrd="0" presId="urn:microsoft.com/office/officeart/2005/8/layout/orgChart1"/>
    <dgm:cxn modelId="{BFE541A6-4452-4701-A136-74A15EAD73A3}" type="presParOf" srcId="{6497B8EC-070C-4BAD-B2C3-255D976FCC7A}" destId="{629FB120-D85B-4C8C-BBFF-2F0C3642650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Lst>
  <dgm:cxnLst>
    <dgm:cxn modelId="{2D85B909-5314-4123-A083-8E047FAB28AD}" type="presOf" srcId="{7B9E0089-6C0B-4EAF-8988-E65DF088FFEF}" destId="{5B3D032D-C3A5-479A-8C96-FD86259F17F9}"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Lst>
  <dgm:cxnLst>
    <dgm:cxn modelId="{2D85B909-5314-4123-A083-8E047FAB28AD}" type="presOf" srcId="{7B9E0089-6C0B-4EAF-8988-E65DF088FFEF}" destId="{5B3D032D-C3A5-479A-8C96-FD86259F17F9}"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Lst>
  <dgm:cxnLst>
    <dgm:cxn modelId="{2D85B909-5314-4123-A083-8E047FAB28AD}" type="presOf" srcId="{7B9E0089-6C0B-4EAF-8988-E65DF088FFEF}" destId="{5B3D032D-C3A5-479A-8C96-FD86259F17F9}"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Lst>
  <dgm:cxnLst>
    <dgm:cxn modelId="{2D85B909-5314-4123-A083-8E047FAB28AD}" type="presOf" srcId="{7B9E0089-6C0B-4EAF-8988-E65DF088FFEF}" destId="{5B3D032D-C3A5-479A-8C96-FD86259F17F9}"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Lst>
  <dgm:cxnLst>
    <dgm:cxn modelId="{2D85B909-5314-4123-A083-8E047FAB28AD}" type="presOf" srcId="{7B9E0089-6C0B-4EAF-8988-E65DF088FFEF}" destId="{5B3D032D-C3A5-479A-8C96-FD86259F17F9}"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Lst>
  <dgm:cxnLst>
    <dgm:cxn modelId="{2D85B909-5314-4123-A083-8E047FAB28AD}" type="presOf" srcId="{7B9E0089-6C0B-4EAF-8988-E65DF088FFEF}" destId="{5B3D032D-C3A5-479A-8C96-FD86259F17F9}"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Lst>
  <dgm:cxnLst>
    <dgm:cxn modelId="{2D85B909-5314-4123-A083-8E047FAB28AD}" type="presOf" srcId="{7B9E0089-6C0B-4EAF-8988-E65DF088FFEF}" destId="{5B3D032D-C3A5-479A-8C96-FD86259F17F9}"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Lst>
  <dgm:cxnLst>
    <dgm:cxn modelId="{2D85B909-5314-4123-A083-8E047FAB28AD}" type="presOf" srcId="{7B9E0089-6C0B-4EAF-8988-E65DF088FFEF}" destId="{5B3D032D-C3A5-479A-8C96-FD86259F17F9}"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81FB-04ED-4292-9B61-488F157560DA}">
      <dsp:nvSpPr>
        <dsp:cNvPr id="0" name=""/>
        <dsp:cNvSpPr/>
      </dsp:nvSpPr>
      <dsp:spPr>
        <a:xfrm>
          <a:off x="9313745" y="1073180"/>
          <a:ext cx="196775" cy="4316813"/>
        </a:xfrm>
        <a:custGeom>
          <a:avLst/>
          <a:gdLst/>
          <a:ahLst/>
          <a:cxnLst/>
          <a:rect l="0" t="0" r="0" b="0"/>
          <a:pathLst>
            <a:path>
              <a:moveTo>
                <a:pt x="0" y="0"/>
              </a:moveTo>
              <a:lnTo>
                <a:pt x="0" y="4316813"/>
              </a:lnTo>
              <a:lnTo>
                <a:pt x="196775" y="4316813"/>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4DB376-7C26-41DA-935A-ECEF85E310E7}">
      <dsp:nvSpPr>
        <dsp:cNvPr id="0" name=""/>
        <dsp:cNvSpPr/>
      </dsp:nvSpPr>
      <dsp:spPr>
        <a:xfrm>
          <a:off x="9313745" y="1073180"/>
          <a:ext cx="196775" cy="3752368"/>
        </a:xfrm>
        <a:custGeom>
          <a:avLst/>
          <a:gdLst/>
          <a:ahLst/>
          <a:cxnLst/>
          <a:rect l="0" t="0" r="0" b="0"/>
          <a:pathLst>
            <a:path>
              <a:moveTo>
                <a:pt x="0" y="0"/>
              </a:moveTo>
              <a:lnTo>
                <a:pt x="0" y="3752368"/>
              </a:lnTo>
              <a:lnTo>
                <a:pt x="196775" y="3752368"/>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122995-D605-4724-8381-630E55AFE4D9}">
      <dsp:nvSpPr>
        <dsp:cNvPr id="0" name=""/>
        <dsp:cNvSpPr/>
      </dsp:nvSpPr>
      <dsp:spPr>
        <a:xfrm>
          <a:off x="9313745" y="1073180"/>
          <a:ext cx="196775" cy="3187923"/>
        </a:xfrm>
        <a:custGeom>
          <a:avLst/>
          <a:gdLst/>
          <a:ahLst/>
          <a:cxnLst/>
          <a:rect l="0" t="0" r="0" b="0"/>
          <a:pathLst>
            <a:path>
              <a:moveTo>
                <a:pt x="0" y="0"/>
              </a:moveTo>
              <a:lnTo>
                <a:pt x="0" y="3187923"/>
              </a:lnTo>
              <a:lnTo>
                <a:pt x="196775" y="3187923"/>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97E0E1-6F6C-4007-AAB1-775013DA975A}">
      <dsp:nvSpPr>
        <dsp:cNvPr id="0" name=""/>
        <dsp:cNvSpPr/>
      </dsp:nvSpPr>
      <dsp:spPr>
        <a:xfrm>
          <a:off x="9313745" y="1073180"/>
          <a:ext cx="196775" cy="2623478"/>
        </a:xfrm>
        <a:custGeom>
          <a:avLst/>
          <a:gdLst/>
          <a:ahLst/>
          <a:cxnLst/>
          <a:rect l="0" t="0" r="0" b="0"/>
          <a:pathLst>
            <a:path>
              <a:moveTo>
                <a:pt x="0" y="0"/>
              </a:moveTo>
              <a:lnTo>
                <a:pt x="0" y="2623478"/>
              </a:lnTo>
              <a:lnTo>
                <a:pt x="196775" y="2623478"/>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85145-C31E-4BF7-A1A2-7BD6F2D87499}">
      <dsp:nvSpPr>
        <dsp:cNvPr id="0" name=""/>
        <dsp:cNvSpPr/>
      </dsp:nvSpPr>
      <dsp:spPr>
        <a:xfrm>
          <a:off x="9313745" y="1073180"/>
          <a:ext cx="196775" cy="2059032"/>
        </a:xfrm>
        <a:custGeom>
          <a:avLst/>
          <a:gdLst/>
          <a:ahLst/>
          <a:cxnLst/>
          <a:rect l="0" t="0" r="0" b="0"/>
          <a:pathLst>
            <a:path>
              <a:moveTo>
                <a:pt x="0" y="0"/>
              </a:moveTo>
              <a:lnTo>
                <a:pt x="0" y="2059032"/>
              </a:lnTo>
              <a:lnTo>
                <a:pt x="196775" y="205903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6F8ED-4D8B-4D94-BE6D-8EA745A70985}">
      <dsp:nvSpPr>
        <dsp:cNvPr id="0" name=""/>
        <dsp:cNvSpPr/>
      </dsp:nvSpPr>
      <dsp:spPr>
        <a:xfrm>
          <a:off x="9313745" y="1073180"/>
          <a:ext cx="196775" cy="1494587"/>
        </a:xfrm>
        <a:custGeom>
          <a:avLst/>
          <a:gdLst/>
          <a:ahLst/>
          <a:cxnLst/>
          <a:rect l="0" t="0" r="0" b="0"/>
          <a:pathLst>
            <a:path>
              <a:moveTo>
                <a:pt x="0" y="0"/>
              </a:moveTo>
              <a:lnTo>
                <a:pt x="0" y="1494587"/>
              </a:lnTo>
              <a:lnTo>
                <a:pt x="196775" y="1494587"/>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44B60-FB76-405E-AEC7-227B06C04933}">
      <dsp:nvSpPr>
        <dsp:cNvPr id="0" name=""/>
        <dsp:cNvSpPr/>
      </dsp:nvSpPr>
      <dsp:spPr>
        <a:xfrm>
          <a:off x="9313745" y="1073180"/>
          <a:ext cx="196775" cy="930142"/>
        </a:xfrm>
        <a:custGeom>
          <a:avLst/>
          <a:gdLst/>
          <a:ahLst/>
          <a:cxnLst/>
          <a:rect l="0" t="0" r="0" b="0"/>
          <a:pathLst>
            <a:path>
              <a:moveTo>
                <a:pt x="0" y="0"/>
              </a:moveTo>
              <a:lnTo>
                <a:pt x="0" y="930142"/>
              </a:lnTo>
              <a:lnTo>
                <a:pt x="196775" y="93014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C03685-65A6-4B75-A072-BD4C98BFD8D1}">
      <dsp:nvSpPr>
        <dsp:cNvPr id="0" name=""/>
        <dsp:cNvSpPr/>
      </dsp:nvSpPr>
      <dsp:spPr>
        <a:xfrm>
          <a:off x="9313745" y="1073180"/>
          <a:ext cx="196775" cy="365696"/>
        </a:xfrm>
        <a:custGeom>
          <a:avLst/>
          <a:gdLst/>
          <a:ahLst/>
          <a:cxnLst/>
          <a:rect l="0" t="0" r="0" b="0"/>
          <a:pathLst>
            <a:path>
              <a:moveTo>
                <a:pt x="0" y="0"/>
              </a:moveTo>
              <a:lnTo>
                <a:pt x="0" y="365696"/>
              </a:lnTo>
              <a:lnTo>
                <a:pt x="196775" y="365696"/>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E4D8D5-CA66-44F3-83E3-225B31199297}">
      <dsp:nvSpPr>
        <dsp:cNvPr id="0" name=""/>
        <dsp:cNvSpPr/>
      </dsp:nvSpPr>
      <dsp:spPr>
        <a:xfrm>
          <a:off x="5669280" y="397496"/>
          <a:ext cx="4169199" cy="169177"/>
        </a:xfrm>
        <a:custGeom>
          <a:avLst/>
          <a:gdLst/>
          <a:ahLst/>
          <a:cxnLst/>
          <a:rect l="0" t="0" r="0" b="0"/>
          <a:pathLst>
            <a:path>
              <a:moveTo>
                <a:pt x="0" y="0"/>
              </a:moveTo>
              <a:lnTo>
                <a:pt x="0" y="85703"/>
              </a:lnTo>
              <a:lnTo>
                <a:pt x="4169199" y="85703"/>
              </a:lnTo>
              <a:lnTo>
                <a:pt x="4169199" y="169177"/>
              </a:lnTo>
            </a:path>
          </a:pathLst>
        </a:cu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62FFCF-3812-451F-80B6-2B001D8BADED}">
      <dsp:nvSpPr>
        <dsp:cNvPr id="0" name=""/>
        <dsp:cNvSpPr/>
      </dsp:nvSpPr>
      <dsp:spPr>
        <a:xfrm>
          <a:off x="7928492" y="1088150"/>
          <a:ext cx="181186" cy="2059032"/>
        </a:xfrm>
        <a:custGeom>
          <a:avLst/>
          <a:gdLst/>
          <a:ahLst/>
          <a:cxnLst/>
          <a:rect l="0" t="0" r="0" b="0"/>
          <a:pathLst>
            <a:path>
              <a:moveTo>
                <a:pt x="0" y="0"/>
              </a:moveTo>
              <a:lnTo>
                <a:pt x="0" y="2059032"/>
              </a:lnTo>
              <a:lnTo>
                <a:pt x="181186" y="205903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D3C1A-0DC3-4C00-9502-981A47AF55F5}">
      <dsp:nvSpPr>
        <dsp:cNvPr id="0" name=""/>
        <dsp:cNvSpPr/>
      </dsp:nvSpPr>
      <dsp:spPr>
        <a:xfrm>
          <a:off x="7928492" y="1088150"/>
          <a:ext cx="181186" cy="1494587"/>
        </a:xfrm>
        <a:custGeom>
          <a:avLst/>
          <a:gdLst/>
          <a:ahLst/>
          <a:cxnLst/>
          <a:rect l="0" t="0" r="0" b="0"/>
          <a:pathLst>
            <a:path>
              <a:moveTo>
                <a:pt x="0" y="0"/>
              </a:moveTo>
              <a:lnTo>
                <a:pt x="0" y="1494587"/>
              </a:lnTo>
              <a:lnTo>
                <a:pt x="181186" y="1494587"/>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04719B-8140-4EA1-B7CE-56C497C4B168}">
      <dsp:nvSpPr>
        <dsp:cNvPr id="0" name=""/>
        <dsp:cNvSpPr/>
      </dsp:nvSpPr>
      <dsp:spPr>
        <a:xfrm>
          <a:off x="7928492" y="1088150"/>
          <a:ext cx="181186" cy="930142"/>
        </a:xfrm>
        <a:custGeom>
          <a:avLst/>
          <a:gdLst/>
          <a:ahLst/>
          <a:cxnLst/>
          <a:rect l="0" t="0" r="0" b="0"/>
          <a:pathLst>
            <a:path>
              <a:moveTo>
                <a:pt x="0" y="0"/>
              </a:moveTo>
              <a:lnTo>
                <a:pt x="0" y="930142"/>
              </a:lnTo>
              <a:lnTo>
                <a:pt x="181186" y="93014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353032-20E8-426A-B0FE-0AD79548B111}">
      <dsp:nvSpPr>
        <dsp:cNvPr id="0" name=""/>
        <dsp:cNvSpPr/>
      </dsp:nvSpPr>
      <dsp:spPr>
        <a:xfrm>
          <a:off x="7928492" y="1088150"/>
          <a:ext cx="181186" cy="365696"/>
        </a:xfrm>
        <a:custGeom>
          <a:avLst/>
          <a:gdLst/>
          <a:ahLst/>
          <a:cxnLst/>
          <a:rect l="0" t="0" r="0" b="0"/>
          <a:pathLst>
            <a:path>
              <a:moveTo>
                <a:pt x="0" y="0"/>
              </a:moveTo>
              <a:lnTo>
                <a:pt x="0" y="365696"/>
              </a:lnTo>
              <a:lnTo>
                <a:pt x="181186" y="365696"/>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802383-18C7-42F6-BB68-D5865973A257}">
      <dsp:nvSpPr>
        <dsp:cNvPr id="0" name=""/>
        <dsp:cNvSpPr/>
      </dsp:nvSpPr>
      <dsp:spPr>
        <a:xfrm>
          <a:off x="5669280" y="397496"/>
          <a:ext cx="2742377" cy="169177"/>
        </a:xfrm>
        <a:custGeom>
          <a:avLst/>
          <a:gdLst/>
          <a:ahLst/>
          <a:cxnLst/>
          <a:rect l="0" t="0" r="0" b="0"/>
          <a:pathLst>
            <a:path>
              <a:moveTo>
                <a:pt x="0" y="0"/>
              </a:moveTo>
              <a:lnTo>
                <a:pt x="0" y="85703"/>
              </a:lnTo>
              <a:lnTo>
                <a:pt x="2742377" y="85703"/>
              </a:lnTo>
              <a:lnTo>
                <a:pt x="2742377" y="169177"/>
              </a:lnTo>
            </a:path>
          </a:pathLst>
        </a:cu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FD9ABA-A9E1-4ACC-B8A6-38094033C28B}">
      <dsp:nvSpPr>
        <dsp:cNvPr id="0" name=""/>
        <dsp:cNvSpPr/>
      </dsp:nvSpPr>
      <dsp:spPr>
        <a:xfrm>
          <a:off x="6754806" y="1210070"/>
          <a:ext cx="147657" cy="2059032"/>
        </a:xfrm>
        <a:custGeom>
          <a:avLst/>
          <a:gdLst/>
          <a:ahLst/>
          <a:cxnLst/>
          <a:rect l="0" t="0" r="0" b="0"/>
          <a:pathLst>
            <a:path>
              <a:moveTo>
                <a:pt x="0" y="0"/>
              </a:moveTo>
              <a:lnTo>
                <a:pt x="0" y="2059032"/>
              </a:lnTo>
              <a:lnTo>
                <a:pt x="147657" y="205903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7CDF88-B6CE-4695-A6B9-AF7F65875835}">
      <dsp:nvSpPr>
        <dsp:cNvPr id="0" name=""/>
        <dsp:cNvSpPr/>
      </dsp:nvSpPr>
      <dsp:spPr>
        <a:xfrm>
          <a:off x="6754806" y="1210070"/>
          <a:ext cx="147657" cy="1494587"/>
        </a:xfrm>
        <a:custGeom>
          <a:avLst/>
          <a:gdLst/>
          <a:ahLst/>
          <a:cxnLst/>
          <a:rect l="0" t="0" r="0" b="0"/>
          <a:pathLst>
            <a:path>
              <a:moveTo>
                <a:pt x="0" y="0"/>
              </a:moveTo>
              <a:lnTo>
                <a:pt x="0" y="1494587"/>
              </a:lnTo>
              <a:lnTo>
                <a:pt x="147657" y="1494587"/>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670F3A-E1BC-4F69-A5A2-6A91E730606A}">
      <dsp:nvSpPr>
        <dsp:cNvPr id="0" name=""/>
        <dsp:cNvSpPr/>
      </dsp:nvSpPr>
      <dsp:spPr>
        <a:xfrm>
          <a:off x="6754806" y="1210070"/>
          <a:ext cx="147657" cy="930142"/>
        </a:xfrm>
        <a:custGeom>
          <a:avLst/>
          <a:gdLst/>
          <a:ahLst/>
          <a:cxnLst/>
          <a:rect l="0" t="0" r="0" b="0"/>
          <a:pathLst>
            <a:path>
              <a:moveTo>
                <a:pt x="0" y="0"/>
              </a:moveTo>
              <a:lnTo>
                <a:pt x="0" y="930142"/>
              </a:lnTo>
              <a:lnTo>
                <a:pt x="147657" y="93014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2372F7-FC19-4736-AF86-CF3C13F8AD30}">
      <dsp:nvSpPr>
        <dsp:cNvPr id="0" name=""/>
        <dsp:cNvSpPr/>
      </dsp:nvSpPr>
      <dsp:spPr>
        <a:xfrm>
          <a:off x="6754806" y="1210070"/>
          <a:ext cx="147657" cy="365696"/>
        </a:xfrm>
        <a:custGeom>
          <a:avLst/>
          <a:gdLst/>
          <a:ahLst/>
          <a:cxnLst/>
          <a:rect l="0" t="0" r="0" b="0"/>
          <a:pathLst>
            <a:path>
              <a:moveTo>
                <a:pt x="0" y="0"/>
              </a:moveTo>
              <a:lnTo>
                <a:pt x="0" y="365696"/>
              </a:lnTo>
              <a:lnTo>
                <a:pt x="147657" y="365696"/>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86D11B-BEDE-4008-978B-B5D66843E748}">
      <dsp:nvSpPr>
        <dsp:cNvPr id="0" name=""/>
        <dsp:cNvSpPr/>
      </dsp:nvSpPr>
      <dsp:spPr>
        <a:xfrm>
          <a:off x="5669280" y="397496"/>
          <a:ext cx="1479279" cy="169177"/>
        </a:xfrm>
        <a:custGeom>
          <a:avLst/>
          <a:gdLst/>
          <a:ahLst/>
          <a:cxnLst/>
          <a:rect l="0" t="0" r="0" b="0"/>
          <a:pathLst>
            <a:path>
              <a:moveTo>
                <a:pt x="0" y="0"/>
              </a:moveTo>
              <a:lnTo>
                <a:pt x="0" y="85703"/>
              </a:lnTo>
              <a:lnTo>
                <a:pt x="1479279" y="85703"/>
              </a:lnTo>
              <a:lnTo>
                <a:pt x="1479279" y="169177"/>
              </a:lnTo>
            </a:path>
          </a:pathLst>
        </a:cu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48ADBE-850E-4780-9F59-29AE042C3999}">
      <dsp:nvSpPr>
        <dsp:cNvPr id="0" name=""/>
        <dsp:cNvSpPr/>
      </dsp:nvSpPr>
      <dsp:spPr>
        <a:xfrm>
          <a:off x="5371194" y="1088150"/>
          <a:ext cx="186370" cy="3187923"/>
        </a:xfrm>
        <a:custGeom>
          <a:avLst/>
          <a:gdLst/>
          <a:ahLst/>
          <a:cxnLst/>
          <a:rect l="0" t="0" r="0" b="0"/>
          <a:pathLst>
            <a:path>
              <a:moveTo>
                <a:pt x="0" y="0"/>
              </a:moveTo>
              <a:lnTo>
                <a:pt x="0" y="3187923"/>
              </a:lnTo>
              <a:lnTo>
                <a:pt x="186370" y="3187923"/>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FDC768-5C1D-4800-AA92-E4B54DB816E1}">
      <dsp:nvSpPr>
        <dsp:cNvPr id="0" name=""/>
        <dsp:cNvSpPr/>
      </dsp:nvSpPr>
      <dsp:spPr>
        <a:xfrm>
          <a:off x="5371194" y="1088150"/>
          <a:ext cx="186370" cy="2623478"/>
        </a:xfrm>
        <a:custGeom>
          <a:avLst/>
          <a:gdLst/>
          <a:ahLst/>
          <a:cxnLst/>
          <a:rect l="0" t="0" r="0" b="0"/>
          <a:pathLst>
            <a:path>
              <a:moveTo>
                <a:pt x="0" y="0"/>
              </a:moveTo>
              <a:lnTo>
                <a:pt x="0" y="2623478"/>
              </a:lnTo>
              <a:lnTo>
                <a:pt x="186370" y="2623478"/>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68F452-28B3-4E45-B5DB-5E749F2CE002}">
      <dsp:nvSpPr>
        <dsp:cNvPr id="0" name=""/>
        <dsp:cNvSpPr/>
      </dsp:nvSpPr>
      <dsp:spPr>
        <a:xfrm>
          <a:off x="5371194" y="1088150"/>
          <a:ext cx="186370" cy="2059032"/>
        </a:xfrm>
        <a:custGeom>
          <a:avLst/>
          <a:gdLst/>
          <a:ahLst/>
          <a:cxnLst/>
          <a:rect l="0" t="0" r="0" b="0"/>
          <a:pathLst>
            <a:path>
              <a:moveTo>
                <a:pt x="0" y="0"/>
              </a:moveTo>
              <a:lnTo>
                <a:pt x="0" y="2059032"/>
              </a:lnTo>
              <a:lnTo>
                <a:pt x="186370" y="205903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800B7-126B-4B13-A7C1-5F1CE26FE802}">
      <dsp:nvSpPr>
        <dsp:cNvPr id="0" name=""/>
        <dsp:cNvSpPr/>
      </dsp:nvSpPr>
      <dsp:spPr>
        <a:xfrm>
          <a:off x="5371194" y="1088150"/>
          <a:ext cx="186370" cy="1494587"/>
        </a:xfrm>
        <a:custGeom>
          <a:avLst/>
          <a:gdLst/>
          <a:ahLst/>
          <a:cxnLst/>
          <a:rect l="0" t="0" r="0" b="0"/>
          <a:pathLst>
            <a:path>
              <a:moveTo>
                <a:pt x="0" y="0"/>
              </a:moveTo>
              <a:lnTo>
                <a:pt x="0" y="1494587"/>
              </a:lnTo>
              <a:lnTo>
                <a:pt x="186370" y="1494587"/>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C8DE33-DF01-4641-9F52-195F91E50C50}">
      <dsp:nvSpPr>
        <dsp:cNvPr id="0" name=""/>
        <dsp:cNvSpPr/>
      </dsp:nvSpPr>
      <dsp:spPr>
        <a:xfrm>
          <a:off x="5371194" y="1088150"/>
          <a:ext cx="186370" cy="930142"/>
        </a:xfrm>
        <a:custGeom>
          <a:avLst/>
          <a:gdLst/>
          <a:ahLst/>
          <a:cxnLst/>
          <a:rect l="0" t="0" r="0" b="0"/>
          <a:pathLst>
            <a:path>
              <a:moveTo>
                <a:pt x="0" y="0"/>
              </a:moveTo>
              <a:lnTo>
                <a:pt x="0" y="930142"/>
              </a:lnTo>
              <a:lnTo>
                <a:pt x="186370" y="93014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542EC-1D3E-4A23-A984-10E7C5ECBEC0}">
      <dsp:nvSpPr>
        <dsp:cNvPr id="0" name=""/>
        <dsp:cNvSpPr/>
      </dsp:nvSpPr>
      <dsp:spPr>
        <a:xfrm>
          <a:off x="5371194" y="1088150"/>
          <a:ext cx="186370" cy="365696"/>
        </a:xfrm>
        <a:custGeom>
          <a:avLst/>
          <a:gdLst/>
          <a:ahLst/>
          <a:cxnLst/>
          <a:rect l="0" t="0" r="0" b="0"/>
          <a:pathLst>
            <a:path>
              <a:moveTo>
                <a:pt x="0" y="0"/>
              </a:moveTo>
              <a:lnTo>
                <a:pt x="0" y="365696"/>
              </a:lnTo>
              <a:lnTo>
                <a:pt x="186370" y="365696"/>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F757B4-066C-4A1B-A047-A98479925C72}">
      <dsp:nvSpPr>
        <dsp:cNvPr id="0" name=""/>
        <dsp:cNvSpPr/>
      </dsp:nvSpPr>
      <dsp:spPr>
        <a:xfrm>
          <a:off x="5669280" y="397496"/>
          <a:ext cx="198903" cy="169177"/>
        </a:xfrm>
        <a:custGeom>
          <a:avLst/>
          <a:gdLst/>
          <a:ahLst/>
          <a:cxnLst/>
          <a:rect l="0" t="0" r="0" b="0"/>
          <a:pathLst>
            <a:path>
              <a:moveTo>
                <a:pt x="0" y="0"/>
              </a:moveTo>
              <a:lnTo>
                <a:pt x="0" y="85703"/>
              </a:lnTo>
              <a:lnTo>
                <a:pt x="198903" y="85703"/>
              </a:lnTo>
              <a:lnTo>
                <a:pt x="198903" y="169177"/>
              </a:lnTo>
            </a:path>
          </a:pathLst>
        </a:cu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B75B2D-1050-4FFF-947E-B67ADFF10360}">
      <dsp:nvSpPr>
        <dsp:cNvPr id="0" name=""/>
        <dsp:cNvSpPr/>
      </dsp:nvSpPr>
      <dsp:spPr>
        <a:xfrm>
          <a:off x="3889324" y="1149110"/>
          <a:ext cx="198445" cy="2623478"/>
        </a:xfrm>
        <a:custGeom>
          <a:avLst/>
          <a:gdLst/>
          <a:ahLst/>
          <a:cxnLst/>
          <a:rect l="0" t="0" r="0" b="0"/>
          <a:pathLst>
            <a:path>
              <a:moveTo>
                <a:pt x="0" y="0"/>
              </a:moveTo>
              <a:lnTo>
                <a:pt x="0" y="2623478"/>
              </a:lnTo>
              <a:lnTo>
                <a:pt x="198445" y="2623478"/>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239E4D-9D06-4C33-AA13-0509820D1BB8}">
      <dsp:nvSpPr>
        <dsp:cNvPr id="0" name=""/>
        <dsp:cNvSpPr/>
      </dsp:nvSpPr>
      <dsp:spPr>
        <a:xfrm>
          <a:off x="3889324" y="1149110"/>
          <a:ext cx="198445" cy="2059032"/>
        </a:xfrm>
        <a:custGeom>
          <a:avLst/>
          <a:gdLst/>
          <a:ahLst/>
          <a:cxnLst/>
          <a:rect l="0" t="0" r="0" b="0"/>
          <a:pathLst>
            <a:path>
              <a:moveTo>
                <a:pt x="0" y="0"/>
              </a:moveTo>
              <a:lnTo>
                <a:pt x="0" y="2059032"/>
              </a:lnTo>
              <a:lnTo>
                <a:pt x="198445" y="205903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1FF299-07CB-481A-8FF2-9FAAD4AB984C}">
      <dsp:nvSpPr>
        <dsp:cNvPr id="0" name=""/>
        <dsp:cNvSpPr/>
      </dsp:nvSpPr>
      <dsp:spPr>
        <a:xfrm>
          <a:off x="3889324" y="1149110"/>
          <a:ext cx="198445" cy="1494587"/>
        </a:xfrm>
        <a:custGeom>
          <a:avLst/>
          <a:gdLst/>
          <a:ahLst/>
          <a:cxnLst/>
          <a:rect l="0" t="0" r="0" b="0"/>
          <a:pathLst>
            <a:path>
              <a:moveTo>
                <a:pt x="0" y="0"/>
              </a:moveTo>
              <a:lnTo>
                <a:pt x="0" y="1494587"/>
              </a:lnTo>
              <a:lnTo>
                <a:pt x="198445" y="1494587"/>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B1A118-C027-4349-987A-216266EDA0CB}">
      <dsp:nvSpPr>
        <dsp:cNvPr id="0" name=""/>
        <dsp:cNvSpPr/>
      </dsp:nvSpPr>
      <dsp:spPr>
        <a:xfrm>
          <a:off x="3889324" y="1149110"/>
          <a:ext cx="198445" cy="930142"/>
        </a:xfrm>
        <a:custGeom>
          <a:avLst/>
          <a:gdLst/>
          <a:ahLst/>
          <a:cxnLst/>
          <a:rect l="0" t="0" r="0" b="0"/>
          <a:pathLst>
            <a:path>
              <a:moveTo>
                <a:pt x="0" y="0"/>
              </a:moveTo>
              <a:lnTo>
                <a:pt x="0" y="930142"/>
              </a:lnTo>
              <a:lnTo>
                <a:pt x="198445" y="93014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2B1614-3CDC-4F1A-9872-78D7960F2514}">
      <dsp:nvSpPr>
        <dsp:cNvPr id="0" name=""/>
        <dsp:cNvSpPr/>
      </dsp:nvSpPr>
      <dsp:spPr>
        <a:xfrm>
          <a:off x="3889324" y="1149110"/>
          <a:ext cx="198445" cy="365696"/>
        </a:xfrm>
        <a:custGeom>
          <a:avLst/>
          <a:gdLst/>
          <a:ahLst/>
          <a:cxnLst/>
          <a:rect l="0" t="0" r="0" b="0"/>
          <a:pathLst>
            <a:path>
              <a:moveTo>
                <a:pt x="0" y="0"/>
              </a:moveTo>
              <a:lnTo>
                <a:pt x="0" y="365696"/>
              </a:lnTo>
              <a:lnTo>
                <a:pt x="198445" y="365696"/>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42A0B-89B8-4352-A0F2-8DBA696EA56A}">
      <dsp:nvSpPr>
        <dsp:cNvPr id="0" name=""/>
        <dsp:cNvSpPr/>
      </dsp:nvSpPr>
      <dsp:spPr>
        <a:xfrm>
          <a:off x="4418513" y="397496"/>
          <a:ext cx="1250766" cy="169177"/>
        </a:xfrm>
        <a:custGeom>
          <a:avLst/>
          <a:gdLst/>
          <a:ahLst/>
          <a:cxnLst/>
          <a:rect l="0" t="0" r="0" b="0"/>
          <a:pathLst>
            <a:path>
              <a:moveTo>
                <a:pt x="1250766" y="0"/>
              </a:moveTo>
              <a:lnTo>
                <a:pt x="1250766" y="85703"/>
              </a:lnTo>
              <a:lnTo>
                <a:pt x="0" y="85703"/>
              </a:lnTo>
              <a:lnTo>
                <a:pt x="0" y="169177"/>
              </a:lnTo>
            </a:path>
          </a:pathLst>
        </a:cu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1B0842-AEEE-4678-9953-21884B076748}">
      <dsp:nvSpPr>
        <dsp:cNvPr id="0" name=""/>
        <dsp:cNvSpPr/>
      </dsp:nvSpPr>
      <dsp:spPr>
        <a:xfrm>
          <a:off x="2413326" y="1092721"/>
          <a:ext cx="196125" cy="4316813"/>
        </a:xfrm>
        <a:custGeom>
          <a:avLst/>
          <a:gdLst/>
          <a:ahLst/>
          <a:cxnLst/>
          <a:rect l="0" t="0" r="0" b="0"/>
          <a:pathLst>
            <a:path>
              <a:moveTo>
                <a:pt x="0" y="0"/>
              </a:moveTo>
              <a:lnTo>
                <a:pt x="0" y="4316813"/>
              </a:lnTo>
              <a:lnTo>
                <a:pt x="196125" y="4316813"/>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4755DE-592D-411B-AEB7-905272498842}">
      <dsp:nvSpPr>
        <dsp:cNvPr id="0" name=""/>
        <dsp:cNvSpPr/>
      </dsp:nvSpPr>
      <dsp:spPr>
        <a:xfrm>
          <a:off x="2413326" y="1092721"/>
          <a:ext cx="196125" cy="3752368"/>
        </a:xfrm>
        <a:custGeom>
          <a:avLst/>
          <a:gdLst/>
          <a:ahLst/>
          <a:cxnLst/>
          <a:rect l="0" t="0" r="0" b="0"/>
          <a:pathLst>
            <a:path>
              <a:moveTo>
                <a:pt x="0" y="0"/>
              </a:moveTo>
              <a:lnTo>
                <a:pt x="0" y="3752368"/>
              </a:lnTo>
              <a:lnTo>
                <a:pt x="196125" y="3752368"/>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57619B-1163-4F15-9900-67CDBFE98CEE}">
      <dsp:nvSpPr>
        <dsp:cNvPr id="0" name=""/>
        <dsp:cNvSpPr/>
      </dsp:nvSpPr>
      <dsp:spPr>
        <a:xfrm>
          <a:off x="2413326" y="1092721"/>
          <a:ext cx="196125" cy="3187923"/>
        </a:xfrm>
        <a:custGeom>
          <a:avLst/>
          <a:gdLst/>
          <a:ahLst/>
          <a:cxnLst/>
          <a:rect l="0" t="0" r="0" b="0"/>
          <a:pathLst>
            <a:path>
              <a:moveTo>
                <a:pt x="0" y="0"/>
              </a:moveTo>
              <a:lnTo>
                <a:pt x="0" y="3187923"/>
              </a:lnTo>
              <a:lnTo>
                <a:pt x="196125" y="3187923"/>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A204-A91A-439F-8095-DF5823804667}">
      <dsp:nvSpPr>
        <dsp:cNvPr id="0" name=""/>
        <dsp:cNvSpPr/>
      </dsp:nvSpPr>
      <dsp:spPr>
        <a:xfrm>
          <a:off x="2413326" y="1092721"/>
          <a:ext cx="196125" cy="2623478"/>
        </a:xfrm>
        <a:custGeom>
          <a:avLst/>
          <a:gdLst/>
          <a:ahLst/>
          <a:cxnLst/>
          <a:rect l="0" t="0" r="0" b="0"/>
          <a:pathLst>
            <a:path>
              <a:moveTo>
                <a:pt x="0" y="0"/>
              </a:moveTo>
              <a:lnTo>
                <a:pt x="0" y="2623478"/>
              </a:lnTo>
              <a:lnTo>
                <a:pt x="196125" y="2623478"/>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DB1053-9E31-41F2-8468-28E469C2C570}">
      <dsp:nvSpPr>
        <dsp:cNvPr id="0" name=""/>
        <dsp:cNvSpPr/>
      </dsp:nvSpPr>
      <dsp:spPr>
        <a:xfrm>
          <a:off x="2413326" y="1092721"/>
          <a:ext cx="196125" cy="2059032"/>
        </a:xfrm>
        <a:custGeom>
          <a:avLst/>
          <a:gdLst/>
          <a:ahLst/>
          <a:cxnLst/>
          <a:rect l="0" t="0" r="0" b="0"/>
          <a:pathLst>
            <a:path>
              <a:moveTo>
                <a:pt x="0" y="0"/>
              </a:moveTo>
              <a:lnTo>
                <a:pt x="0" y="2059032"/>
              </a:lnTo>
              <a:lnTo>
                <a:pt x="196125" y="205903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B383A2-3A0C-4363-8174-51F032104C30}">
      <dsp:nvSpPr>
        <dsp:cNvPr id="0" name=""/>
        <dsp:cNvSpPr/>
      </dsp:nvSpPr>
      <dsp:spPr>
        <a:xfrm>
          <a:off x="2413326" y="1092721"/>
          <a:ext cx="196125" cy="1494587"/>
        </a:xfrm>
        <a:custGeom>
          <a:avLst/>
          <a:gdLst/>
          <a:ahLst/>
          <a:cxnLst/>
          <a:rect l="0" t="0" r="0" b="0"/>
          <a:pathLst>
            <a:path>
              <a:moveTo>
                <a:pt x="0" y="0"/>
              </a:moveTo>
              <a:lnTo>
                <a:pt x="0" y="1494587"/>
              </a:lnTo>
              <a:lnTo>
                <a:pt x="196125" y="1494587"/>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CA8378-5EEB-487E-AD54-7ED8CB2B64D3}">
      <dsp:nvSpPr>
        <dsp:cNvPr id="0" name=""/>
        <dsp:cNvSpPr/>
      </dsp:nvSpPr>
      <dsp:spPr>
        <a:xfrm>
          <a:off x="2413326" y="1092721"/>
          <a:ext cx="196125" cy="930142"/>
        </a:xfrm>
        <a:custGeom>
          <a:avLst/>
          <a:gdLst/>
          <a:ahLst/>
          <a:cxnLst/>
          <a:rect l="0" t="0" r="0" b="0"/>
          <a:pathLst>
            <a:path>
              <a:moveTo>
                <a:pt x="0" y="0"/>
              </a:moveTo>
              <a:lnTo>
                <a:pt x="0" y="930142"/>
              </a:lnTo>
              <a:lnTo>
                <a:pt x="196125" y="93014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C63222-D4B4-45C2-8928-8050DC79C192}">
      <dsp:nvSpPr>
        <dsp:cNvPr id="0" name=""/>
        <dsp:cNvSpPr/>
      </dsp:nvSpPr>
      <dsp:spPr>
        <a:xfrm>
          <a:off x="2413326" y="1092721"/>
          <a:ext cx="196125" cy="365696"/>
        </a:xfrm>
        <a:custGeom>
          <a:avLst/>
          <a:gdLst/>
          <a:ahLst/>
          <a:cxnLst/>
          <a:rect l="0" t="0" r="0" b="0"/>
          <a:pathLst>
            <a:path>
              <a:moveTo>
                <a:pt x="0" y="0"/>
              </a:moveTo>
              <a:lnTo>
                <a:pt x="0" y="365696"/>
              </a:lnTo>
              <a:lnTo>
                <a:pt x="196125" y="365696"/>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8D28E1-E1A9-489F-9A5F-C98F7BD03719}">
      <dsp:nvSpPr>
        <dsp:cNvPr id="0" name=""/>
        <dsp:cNvSpPr/>
      </dsp:nvSpPr>
      <dsp:spPr>
        <a:xfrm>
          <a:off x="2936327" y="397496"/>
          <a:ext cx="2732952" cy="169177"/>
        </a:xfrm>
        <a:custGeom>
          <a:avLst/>
          <a:gdLst/>
          <a:ahLst/>
          <a:cxnLst/>
          <a:rect l="0" t="0" r="0" b="0"/>
          <a:pathLst>
            <a:path>
              <a:moveTo>
                <a:pt x="2732952" y="0"/>
              </a:moveTo>
              <a:lnTo>
                <a:pt x="2732952" y="85703"/>
              </a:lnTo>
              <a:lnTo>
                <a:pt x="0" y="85703"/>
              </a:lnTo>
              <a:lnTo>
                <a:pt x="0" y="169177"/>
              </a:lnTo>
            </a:path>
          </a:pathLst>
        </a:cu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3099CF-F143-4263-8CBB-07500F50D1FD}">
      <dsp:nvSpPr>
        <dsp:cNvPr id="0" name=""/>
        <dsp:cNvSpPr/>
      </dsp:nvSpPr>
      <dsp:spPr>
        <a:xfrm>
          <a:off x="971309" y="1190998"/>
          <a:ext cx="190719" cy="5445704"/>
        </a:xfrm>
        <a:custGeom>
          <a:avLst/>
          <a:gdLst/>
          <a:ahLst/>
          <a:cxnLst/>
          <a:rect l="0" t="0" r="0" b="0"/>
          <a:pathLst>
            <a:path>
              <a:moveTo>
                <a:pt x="0" y="0"/>
              </a:moveTo>
              <a:lnTo>
                <a:pt x="0" y="5445704"/>
              </a:lnTo>
              <a:lnTo>
                <a:pt x="190719" y="5445704"/>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83D586-F0E7-4B47-BFCF-6AAFA01BF10A}">
      <dsp:nvSpPr>
        <dsp:cNvPr id="0" name=""/>
        <dsp:cNvSpPr/>
      </dsp:nvSpPr>
      <dsp:spPr>
        <a:xfrm>
          <a:off x="971309" y="1190998"/>
          <a:ext cx="190719" cy="4881259"/>
        </a:xfrm>
        <a:custGeom>
          <a:avLst/>
          <a:gdLst/>
          <a:ahLst/>
          <a:cxnLst/>
          <a:rect l="0" t="0" r="0" b="0"/>
          <a:pathLst>
            <a:path>
              <a:moveTo>
                <a:pt x="0" y="0"/>
              </a:moveTo>
              <a:lnTo>
                <a:pt x="0" y="4881259"/>
              </a:lnTo>
              <a:lnTo>
                <a:pt x="190719" y="4881259"/>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BA0E4-AF2E-40D2-AD3C-B852048922DA}">
      <dsp:nvSpPr>
        <dsp:cNvPr id="0" name=""/>
        <dsp:cNvSpPr/>
      </dsp:nvSpPr>
      <dsp:spPr>
        <a:xfrm>
          <a:off x="971309" y="1190998"/>
          <a:ext cx="190719" cy="4316813"/>
        </a:xfrm>
        <a:custGeom>
          <a:avLst/>
          <a:gdLst/>
          <a:ahLst/>
          <a:cxnLst/>
          <a:rect l="0" t="0" r="0" b="0"/>
          <a:pathLst>
            <a:path>
              <a:moveTo>
                <a:pt x="0" y="0"/>
              </a:moveTo>
              <a:lnTo>
                <a:pt x="0" y="4316813"/>
              </a:lnTo>
              <a:lnTo>
                <a:pt x="190719" y="4316813"/>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B65DC0-7487-4547-B10C-E5E1523ED926}">
      <dsp:nvSpPr>
        <dsp:cNvPr id="0" name=""/>
        <dsp:cNvSpPr/>
      </dsp:nvSpPr>
      <dsp:spPr>
        <a:xfrm>
          <a:off x="971309" y="1190998"/>
          <a:ext cx="190719" cy="3752368"/>
        </a:xfrm>
        <a:custGeom>
          <a:avLst/>
          <a:gdLst/>
          <a:ahLst/>
          <a:cxnLst/>
          <a:rect l="0" t="0" r="0" b="0"/>
          <a:pathLst>
            <a:path>
              <a:moveTo>
                <a:pt x="0" y="0"/>
              </a:moveTo>
              <a:lnTo>
                <a:pt x="0" y="3752368"/>
              </a:lnTo>
              <a:lnTo>
                <a:pt x="190719" y="3752368"/>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FBA7A-716C-4C3A-BAF2-9F25B4102F6F}">
      <dsp:nvSpPr>
        <dsp:cNvPr id="0" name=""/>
        <dsp:cNvSpPr/>
      </dsp:nvSpPr>
      <dsp:spPr>
        <a:xfrm>
          <a:off x="971309" y="1190998"/>
          <a:ext cx="190719" cy="3187923"/>
        </a:xfrm>
        <a:custGeom>
          <a:avLst/>
          <a:gdLst/>
          <a:ahLst/>
          <a:cxnLst/>
          <a:rect l="0" t="0" r="0" b="0"/>
          <a:pathLst>
            <a:path>
              <a:moveTo>
                <a:pt x="0" y="0"/>
              </a:moveTo>
              <a:lnTo>
                <a:pt x="0" y="3187923"/>
              </a:lnTo>
              <a:lnTo>
                <a:pt x="190719" y="3187923"/>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09B59-026C-4308-8946-8B1353404B63}">
      <dsp:nvSpPr>
        <dsp:cNvPr id="0" name=""/>
        <dsp:cNvSpPr/>
      </dsp:nvSpPr>
      <dsp:spPr>
        <a:xfrm>
          <a:off x="971309" y="1190998"/>
          <a:ext cx="190719" cy="2623478"/>
        </a:xfrm>
        <a:custGeom>
          <a:avLst/>
          <a:gdLst/>
          <a:ahLst/>
          <a:cxnLst/>
          <a:rect l="0" t="0" r="0" b="0"/>
          <a:pathLst>
            <a:path>
              <a:moveTo>
                <a:pt x="0" y="0"/>
              </a:moveTo>
              <a:lnTo>
                <a:pt x="0" y="2623478"/>
              </a:lnTo>
              <a:lnTo>
                <a:pt x="190719" y="2623478"/>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5CC37A-3BCB-4B53-9C99-777C55608915}">
      <dsp:nvSpPr>
        <dsp:cNvPr id="0" name=""/>
        <dsp:cNvSpPr/>
      </dsp:nvSpPr>
      <dsp:spPr>
        <a:xfrm>
          <a:off x="971309" y="1190998"/>
          <a:ext cx="190719" cy="2059032"/>
        </a:xfrm>
        <a:custGeom>
          <a:avLst/>
          <a:gdLst/>
          <a:ahLst/>
          <a:cxnLst/>
          <a:rect l="0" t="0" r="0" b="0"/>
          <a:pathLst>
            <a:path>
              <a:moveTo>
                <a:pt x="0" y="0"/>
              </a:moveTo>
              <a:lnTo>
                <a:pt x="0" y="2059032"/>
              </a:lnTo>
              <a:lnTo>
                <a:pt x="190719" y="205903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A29D05-16D4-4F24-B495-C32D5B54E76A}">
      <dsp:nvSpPr>
        <dsp:cNvPr id="0" name=""/>
        <dsp:cNvSpPr/>
      </dsp:nvSpPr>
      <dsp:spPr>
        <a:xfrm>
          <a:off x="971309" y="1190998"/>
          <a:ext cx="190719" cy="1494587"/>
        </a:xfrm>
        <a:custGeom>
          <a:avLst/>
          <a:gdLst/>
          <a:ahLst/>
          <a:cxnLst/>
          <a:rect l="0" t="0" r="0" b="0"/>
          <a:pathLst>
            <a:path>
              <a:moveTo>
                <a:pt x="0" y="0"/>
              </a:moveTo>
              <a:lnTo>
                <a:pt x="0" y="1494587"/>
              </a:lnTo>
              <a:lnTo>
                <a:pt x="190719" y="1494587"/>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1384F-F822-43C7-BFE5-E41631E5024A}">
      <dsp:nvSpPr>
        <dsp:cNvPr id="0" name=""/>
        <dsp:cNvSpPr/>
      </dsp:nvSpPr>
      <dsp:spPr>
        <a:xfrm>
          <a:off x="971309" y="1190998"/>
          <a:ext cx="190719" cy="930142"/>
        </a:xfrm>
        <a:custGeom>
          <a:avLst/>
          <a:gdLst/>
          <a:ahLst/>
          <a:cxnLst/>
          <a:rect l="0" t="0" r="0" b="0"/>
          <a:pathLst>
            <a:path>
              <a:moveTo>
                <a:pt x="0" y="0"/>
              </a:moveTo>
              <a:lnTo>
                <a:pt x="0" y="930142"/>
              </a:lnTo>
              <a:lnTo>
                <a:pt x="190719" y="93014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E765D-423F-4B33-B175-3DF980965B59}">
      <dsp:nvSpPr>
        <dsp:cNvPr id="0" name=""/>
        <dsp:cNvSpPr/>
      </dsp:nvSpPr>
      <dsp:spPr>
        <a:xfrm>
          <a:off x="971309" y="1190998"/>
          <a:ext cx="190719" cy="365696"/>
        </a:xfrm>
        <a:custGeom>
          <a:avLst/>
          <a:gdLst/>
          <a:ahLst/>
          <a:cxnLst/>
          <a:rect l="0" t="0" r="0" b="0"/>
          <a:pathLst>
            <a:path>
              <a:moveTo>
                <a:pt x="0" y="0"/>
              </a:moveTo>
              <a:lnTo>
                <a:pt x="0" y="365696"/>
              </a:lnTo>
              <a:lnTo>
                <a:pt x="190719" y="365696"/>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218D5-04D2-44B0-B910-5420A3FCD3EF}">
      <dsp:nvSpPr>
        <dsp:cNvPr id="0" name=""/>
        <dsp:cNvSpPr/>
      </dsp:nvSpPr>
      <dsp:spPr>
        <a:xfrm>
          <a:off x="1479895" y="397496"/>
          <a:ext cx="4189384" cy="169177"/>
        </a:xfrm>
        <a:custGeom>
          <a:avLst/>
          <a:gdLst/>
          <a:ahLst/>
          <a:cxnLst/>
          <a:rect l="0" t="0" r="0" b="0"/>
          <a:pathLst>
            <a:path>
              <a:moveTo>
                <a:pt x="4189384" y="0"/>
              </a:moveTo>
              <a:lnTo>
                <a:pt x="4189384" y="85703"/>
              </a:lnTo>
              <a:lnTo>
                <a:pt x="0" y="85703"/>
              </a:lnTo>
              <a:lnTo>
                <a:pt x="0" y="169177"/>
              </a:lnTo>
            </a:path>
          </a:pathLst>
        </a:cu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F1A5C8-EAEC-4D71-9766-FFF8274C2B33}">
      <dsp:nvSpPr>
        <dsp:cNvPr id="0" name=""/>
        <dsp:cNvSpPr/>
      </dsp:nvSpPr>
      <dsp:spPr>
        <a:xfrm>
          <a:off x="4039468" y="0"/>
          <a:ext cx="3259623" cy="397496"/>
        </a:xfrm>
        <a:prstGeom prst="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COLLEGE  MANAGEMENT</a:t>
          </a:r>
        </a:p>
      </dsp:txBody>
      <dsp:txXfrm>
        <a:off x="4039468" y="0"/>
        <a:ext cx="3259623" cy="397496"/>
      </dsp:txXfrm>
    </dsp:sp>
    <dsp:sp modelId="{F6AF29F1-EF06-4C93-9933-748EC04BEA57}">
      <dsp:nvSpPr>
        <dsp:cNvPr id="0" name=""/>
        <dsp:cNvSpPr/>
      </dsp:nvSpPr>
      <dsp:spPr>
        <a:xfrm>
          <a:off x="844163" y="566674"/>
          <a:ext cx="1271464" cy="624324"/>
        </a:xfrm>
        <a:prstGeom prst="rect">
          <a:avLst/>
        </a:prstGeom>
        <a:solidFill>
          <a:schemeClr val="tx1">
            <a:lumMod val="85000"/>
            <a:lumOff val="1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STUDENTS</a:t>
          </a:r>
        </a:p>
      </dsp:txBody>
      <dsp:txXfrm>
        <a:off x="844163" y="566674"/>
        <a:ext cx="1271464" cy="624324"/>
      </dsp:txXfrm>
    </dsp:sp>
    <dsp:sp modelId="{47AB055A-3E34-4075-91B8-54E9CCE341A4}">
      <dsp:nvSpPr>
        <dsp:cNvPr id="0" name=""/>
        <dsp:cNvSpPr/>
      </dsp:nvSpPr>
      <dsp:spPr>
        <a:xfrm>
          <a:off x="1162029" y="1357946"/>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Id</a:t>
          </a:r>
        </a:p>
      </dsp:txBody>
      <dsp:txXfrm>
        <a:off x="1162029" y="1357946"/>
        <a:ext cx="794993" cy="397496"/>
      </dsp:txXfrm>
    </dsp:sp>
    <dsp:sp modelId="{DDB2C1BD-B08C-492F-8B58-14D5E32A45AA}">
      <dsp:nvSpPr>
        <dsp:cNvPr id="0" name=""/>
        <dsp:cNvSpPr/>
      </dsp:nvSpPr>
      <dsp:spPr>
        <a:xfrm>
          <a:off x="1162029" y="1922392"/>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fname</a:t>
          </a:r>
        </a:p>
      </dsp:txBody>
      <dsp:txXfrm>
        <a:off x="1162029" y="1922392"/>
        <a:ext cx="794993" cy="397496"/>
      </dsp:txXfrm>
    </dsp:sp>
    <dsp:sp modelId="{6A1D01D6-A62F-43ED-9DE3-7BFED8B287FE}">
      <dsp:nvSpPr>
        <dsp:cNvPr id="0" name=""/>
        <dsp:cNvSpPr/>
      </dsp:nvSpPr>
      <dsp:spPr>
        <a:xfrm>
          <a:off x="1162029" y="2486837"/>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llname</a:t>
          </a:r>
        </a:p>
      </dsp:txBody>
      <dsp:txXfrm>
        <a:off x="1162029" y="2486837"/>
        <a:ext cx="794993" cy="397496"/>
      </dsp:txXfrm>
    </dsp:sp>
    <dsp:sp modelId="{AF390128-8F33-4F32-9C01-8AE709DC57AC}">
      <dsp:nvSpPr>
        <dsp:cNvPr id="0" name=""/>
        <dsp:cNvSpPr/>
      </dsp:nvSpPr>
      <dsp:spPr>
        <a:xfrm>
          <a:off x="1162029" y="3051282"/>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gender</a:t>
          </a:r>
        </a:p>
      </dsp:txBody>
      <dsp:txXfrm>
        <a:off x="1162029" y="3051282"/>
        <a:ext cx="794993" cy="397496"/>
      </dsp:txXfrm>
    </dsp:sp>
    <dsp:sp modelId="{5F424593-67D2-4E7C-8D11-AD0DFA503894}">
      <dsp:nvSpPr>
        <dsp:cNvPr id="0" name=""/>
        <dsp:cNvSpPr/>
      </dsp:nvSpPr>
      <dsp:spPr>
        <a:xfrm>
          <a:off x="1162029" y="3615728"/>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degree</a:t>
          </a:r>
        </a:p>
      </dsp:txBody>
      <dsp:txXfrm>
        <a:off x="1162029" y="3615728"/>
        <a:ext cx="794993" cy="397496"/>
      </dsp:txXfrm>
    </dsp:sp>
    <dsp:sp modelId="{EDE6DF48-5F2C-48B6-9B98-68B03F253EBD}">
      <dsp:nvSpPr>
        <dsp:cNvPr id="0" name=""/>
        <dsp:cNvSpPr/>
      </dsp:nvSpPr>
      <dsp:spPr>
        <a:xfrm>
          <a:off x="1162029" y="4180173"/>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course</a:t>
          </a:r>
        </a:p>
      </dsp:txBody>
      <dsp:txXfrm>
        <a:off x="1162029" y="4180173"/>
        <a:ext cx="794993" cy="397496"/>
      </dsp:txXfrm>
    </dsp:sp>
    <dsp:sp modelId="{2F9F43C6-048C-4F2A-AD08-E48BB6CAE69E}">
      <dsp:nvSpPr>
        <dsp:cNvPr id="0" name=""/>
        <dsp:cNvSpPr/>
      </dsp:nvSpPr>
      <dsp:spPr>
        <a:xfrm>
          <a:off x="1162029" y="4744618"/>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attendance</a:t>
          </a:r>
        </a:p>
      </dsp:txBody>
      <dsp:txXfrm>
        <a:off x="1162029" y="4744618"/>
        <a:ext cx="794993" cy="397496"/>
      </dsp:txXfrm>
    </dsp:sp>
    <dsp:sp modelId="{379E20B9-7F43-4301-9147-2729FAFD6E9C}">
      <dsp:nvSpPr>
        <dsp:cNvPr id="0" name=""/>
        <dsp:cNvSpPr/>
      </dsp:nvSpPr>
      <dsp:spPr>
        <a:xfrm>
          <a:off x="1162029" y="5309063"/>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percentage</a:t>
          </a:r>
        </a:p>
      </dsp:txBody>
      <dsp:txXfrm>
        <a:off x="1162029" y="5309063"/>
        <a:ext cx="794993" cy="397496"/>
      </dsp:txXfrm>
    </dsp:sp>
    <dsp:sp modelId="{A7AD7451-92F5-44D6-A7EF-1BCAE6342571}">
      <dsp:nvSpPr>
        <dsp:cNvPr id="0" name=""/>
        <dsp:cNvSpPr/>
      </dsp:nvSpPr>
      <dsp:spPr>
        <a:xfrm>
          <a:off x="1162029" y="587350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mob_number</a:t>
          </a:r>
        </a:p>
      </dsp:txBody>
      <dsp:txXfrm>
        <a:off x="1162029" y="5873509"/>
        <a:ext cx="794993" cy="397496"/>
      </dsp:txXfrm>
    </dsp:sp>
    <dsp:sp modelId="{8829F28E-B353-4F9F-85CF-90F32A3285E3}">
      <dsp:nvSpPr>
        <dsp:cNvPr id="0" name=""/>
        <dsp:cNvSpPr/>
      </dsp:nvSpPr>
      <dsp:spPr>
        <a:xfrm>
          <a:off x="1162029" y="643795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mail_id</a:t>
          </a:r>
        </a:p>
      </dsp:txBody>
      <dsp:txXfrm>
        <a:off x="1162029" y="6437954"/>
        <a:ext cx="794993" cy="397496"/>
      </dsp:txXfrm>
    </dsp:sp>
    <dsp:sp modelId="{EA33A25B-6E38-4D82-92D0-07A41569774F}">
      <dsp:nvSpPr>
        <dsp:cNvPr id="0" name=""/>
        <dsp:cNvSpPr/>
      </dsp:nvSpPr>
      <dsp:spPr>
        <a:xfrm>
          <a:off x="2282576" y="566674"/>
          <a:ext cx="1307501" cy="526047"/>
        </a:xfrm>
        <a:prstGeom prst="rect">
          <a:avLst/>
        </a:prstGeom>
        <a:solidFill>
          <a:schemeClr val="tx1">
            <a:lumMod val="85000"/>
            <a:lumOff val="1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TEACHING FACULTY</a:t>
          </a:r>
        </a:p>
      </dsp:txBody>
      <dsp:txXfrm>
        <a:off x="2282576" y="566674"/>
        <a:ext cx="1307501" cy="526047"/>
      </dsp:txXfrm>
    </dsp:sp>
    <dsp:sp modelId="{56D0B574-9F92-4E95-9AE9-2E4DB47E9231}">
      <dsp:nvSpPr>
        <dsp:cNvPr id="0" name=""/>
        <dsp:cNvSpPr/>
      </dsp:nvSpPr>
      <dsp:spPr>
        <a:xfrm>
          <a:off x="2609452" y="125966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Id</a:t>
          </a:r>
        </a:p>
      </dsp:txBody>
      <dsp:txXfrm>
        <a:off x="2609452" y="1259669"/>
        <a:ext cx="794993" cy="397496"/>
      </dsp:txXfrm>
    </dsp:sp>
    <dsp:sp modelId="{3B97A183-BB9C-4732-90FD-A39911ED4E46}">
      <dsp:nvSpPr>
        <dsp:cNvPr id="0" name=""/>
        <dsp:cNvSpPr/>
      </dsp:nvSpPr>
      <dsp:spPr>
        <a:xfrm>
          <a:off x="2609452" y="1824115"/>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faculty_name</a:t>
          </a:r>
        </a:p>
      </dsp:txBody>
      <dsp:txXfrm>
        <a:off x="2609452" y="1824115"/>
        <a:ext cx="794993" cy="397496"/>
      </dsp:txXfrm>
    </dsp:sp>
    <dsp:sp modelId="{FBDE5DC8-7652-4FCE-8D5C-216836BF05D1}">
      <dsp:nvSpPr>
        <dsp:cNvPr id="0" name=""/>
        <dsp:cNvSpPr/>
      </dsp:nvSpPr>
      <dsp:spPr>
        <a:xfrm>
          <a:off x="2609452" y="2388560"/>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department</a:t>
          </a:r>
        </a:p>
      </dsp:txBody>
      <dsp:txXfrm>
        <a:off x="2609452" y="2388560"/>
        <a:ext cx="794993" cy="397496"/>
      </dsp:txXfrm>
    </dsp:sp>
    <dsp:sp modelId="{0D213301-2CE3-45D2-8D67-8190B1D85796}">
      <dsp:nvSpPr>
        <dsp:cNvPr id="0" name=""/>
        <dsp:cNvSpPr/>
      </dsp:nvSpPr>
      <dsp:spPr>
        <a:xfrm>
          <a:off x="2609452" y="2953005"/>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qualification</a:t>
          </a:r>
        </a:p>
      </dsp:txBody>
      <dsp:txXfrm>
        <a:off x="2609452" y="2953005"/>
        <a:ext cx="794993" cy="397496"/>
      </dsp:txXfrm>
    </dsp:sp>
    <dsp:sp modelId="{9471D735-090A-49C1-8ADB-5A340184C0E4}">
      <dsp:nvSpPr>
        <dsp:cNvPr id="0" name=""/>
        <dsp:cNvSpPr/>
      </dsp:nvSpPr>
      <dsp:spPr>
        <a:xfrm>
          <a:off x="2609452" y="3517450"/>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designation</a:t>
          </a:r>
        </a:p>
      </dsp:txBody>
      <dsp:txXfrm>
        <a:off x="2609452" y="3517450"/>
        <a:ext cx="794993" cy="397496"/>
      </dsp:txXfrm>
    </dsp:sp>
    <dsp:sp modelId="{866C7E09-1055-4192-BD21-CA8BDA19B38B}">
      <dsp:nvSpPr>
        <dsp:cNvPr id="0" name=""/>
        <dsp:cNvSpPr/>
      </dsp:nvSpPr>
      <dsp:spPr>
        <a:xfrm>
          <a:off x="2609452" y="4081896"/>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doj(Date Of Joing)</a:t>
          </a:r>
        </a:p>
      </dsp:txBody>
      <dsp:txXfrm>
        <a:off x="2609452" y="4081896"/>
        <a:ext cx="794993" cy="397496"/>
      </dsp:txXfrm>
    </dsp:sp>
    <dsp:sp modelId="{98FB19CE-1F01-424F-8BB6-087F9A5D912F}">
      <dsp:nvSpPr>
        <dsp:cNvPr id="0" name=""/>
        <dsp:cNvSpPr/>
      </dsp:nvSpPr>
      <dsp:spPr>
        <a:xfrm>
          <a:off x="2609452" y="4646341"/>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experience</a:t>
          </a:r>
        </a:p>
      </dsp:txBody>
      <dsp:txXfrm>
        <a:off x="2609452" y="4646341"/>
        <a:ext cx="794993" cy="397496"/>
      </dsp:txXfrm>
    </dsp:sp>
    <dsp:sp modelId="{2588266F-165D-4DFF-8957-3D3B8A1B0424}">
      <dsp:nvSpPr>
        <dsp:cNvPr id="0" name=""/>
        <dsp:cNvSpPr/>
      </dsp:nvSpPr>
      <dsp:spPr>
        <a:xfrm>
          <a:off x="2609452" y="5210786"/>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salary</a:t>
          </a:r>
        </a:p>
      </dsp:txBody>
      <dsp:txXfrm>
        <a:off x="2609452" y="5210786"/>
        <a:ext cx="794993" cy="397496"/>
      </dsp:txXfrm>
    </dsp:sp>
    <dsp:sp modelId="{D3EB1E29-0C88-4223-BD86-E1C3BCF9B12C}">
      <dsp:nvSpPr>
        <dsp:cNvPr id="0" name=""/>
        <dsp:cNvSpPr/>
      </dsp:nvSpPr>
      <dsp:spPr>
        <a:xfrm>
          <a:off x="3757026" y="566674"/>
          <a:ext cx="1322972" cy="582435"/>
        </a:xfrm>
        <a:prstGeom prst="rect">
          <a:avLst/>
        </a:prstGeom>
        <a:solidFill>
          <a:schemeClr val="tx1">
            <a:lumMod val="85000"/>
            <a:lumOff val="1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Non-Teaching Faculty</a:t>
          </a:r>
        </a:p>
      </dsp:txBody>
      <dsp:txXfrm>
        <a:off x="3757026" y="566674"/>
        <a:ext cx="1322972" cy="582435"/>
      </dsp:txXfrm>
    </dsp:sp>
    <dsp:sp modelId="{E6640A25-B438-44F4-A565-A1EC4ABD5165}">
      <dsp:nvSpPr>
        <dsp:cNvPr id="0" name=""/>
        <dsp:cNvSpPr/>
      </dsp:nvSpPr>
      <dsp:spPr>
        <a:xfrm>
          <a:off x="4087769" y="1316058"/>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Id</a:t>
          </a:r>
        </a:p>
      </dsp:txBody>
      <dsp:txXfrm>
        <a:off x="4087769" y="1316058"/>
        <a:ext cx="794993" cy="397496"/>
      </dsp:txXfrm>
    </dsp:sp>
    <dsp:sp modelId="{AA40BE7C-75C3-4B0A-8C13-08BF61E576A6}">
      <dsp:nvSpPr>
        <dsp:cNvPr id="0" name=""/>
        <dsp:cNvSpPr/>
      </dsp:nvSpPr>
      <dsp:spPr>
        <a:xfrm>
          <a:off x="4087769" y="188050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name</a:t>
          </a:r>
        </a:p>
      </dsp:txBody>
      <dsp:txXfrm>
        <a:off x="4087769" y="1880504"/>
        <a:ext cx="794993" cy="397496"/>
      </dsp:txXfrm>
    </dsp:sp>
    <dsp:sp modelId="{5FC58A6B-41B8-4E31-A24E-BFC4B96B50E5}">
      <dsp:nvSpPr>
        <dsp:cNvPr id="0" name=""/>
        <dsp:cNvSpPr/>
      </dsp:nvSpPr>
      <dsp:spPr>
        <a:xfrm>
          <a:off x="4087769" y="244494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department</a:t>
          </a:r>
        </a:p>
      </dsp:txBody>
      <dsp:txXfrm>
        <a:off x="4087769" y="2444949"/>
        <a:ext cx="794993" cy="397496"/>
      </dsp:txXfrm>
    </dsp:sp>
    <dsp:sp modelId="{1C151AAC-0AE0-473A-A689-B92826E1C7B3}">
      <dsp:nvSpPr>
        <dsp:cNvPr id="0" name=""/>
        <dsp:cNvSpPr/>
      </dsp:nvSpPr>
      <dsp:spPr>
        <a:xfrm>
          <a:off x="4087769" y="300939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designation</a:t>
          </a:r>
        </a:p>
      </dsp:txBody>
      <dsp:txXfrm>
        <a:off x="4087769" y="3009394"/>
        <a:ext cx="794993" cy="397496"/>
      </dsp:txXfrm>
    </dsp:sp>
    <dsp:sp modelId="{475754C6-037E-42F2-B2F2-7DEDBB2272DD}">
      <dsp:nvSpPr>
        <dsp:cNvPr id="0" name=""/>
        <dsp:cNvSpPr/>
      </dsp:nvSpPr>
      <dsp:spPr>
        <a:xfrm>
          <a:off x="4087769" y="357383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salary</a:t>
          </a:r>
        </a:p>
      </dsp:txBody>
      <dsp:txXfrm>
        <a:off x="4087769" y="3573839"/>
        <a:ext cx="794993" cy="397496"/>
      </dsp:txXfrm>
    </dsp:sp>
    <dsp:sp modelId="{3F2CC083-EA3F-43E0-AE44-97E468F4780D}">
      <dsp:nvSpPr>
        <dsp:cNvPr id="0" name=""/>
        <dsp:cNvSpPr/>
      </dsp:nvSpPr>
      <dsp:spPr>
        <a:xfrm>
          <a:off x="5246947" y="566674"/>
          <a:ext cx="1242471" cy="521475"/>
        </a:xfrm>
        <a:prstGeom prst="rect">
          <a:avLst/>
        </a:prstGeom>
        <a:solidFill>
          <a:schemeClr val="tx1">
            <a:lumMod val="85000"/>
            <a:lumOff val="1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DEPARTMENTS</a:t>
          </a:r>
        </a:p>
      </dsp:txBody>
      <dsp:txXfrm>
        <a:off x="5246947" y="566674"/>
        <a:ext cx="1242471" cy="521475"/>
      </dsp:txXfrm>
    </dsp:sp>
    <dsp:sp modelId="{F2A49107-49A6-4250-94BD-E8BAC72CF38F}">
      <dsp:nvSpPr>
        <dsp:cNvPr id="0" name=""/>
        <dsp:cNvSpPr/>
      </dsp:nvSpPr>
      <dsp:spPr>
        <a:xfrm>
          <a:off x="5557565" y="1255098"/>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Id</a:t>
          </a:r>
        </a:p>
      </dsp:txBody>
      <dsp:txXfrm>
        <a:off x="5557565" y="1255098"/>
        <a:ext cx="794993" cy="397496"/>
      </dsp:txXfrm>
    </dsp:sp>
    <dsp:sp modelId="{99845E4D-7BE2-4FE3-8DE6-750139DEA968}">
      <dsp:nvSpPr>
        <dsp:cNvPr id="0" name=""/>
        <dsp:cNvSpPr/>
      </dsp:nvSpPr>
      <dsp:spPr>
        <a:xfrm>
          <a:off x="5557565" y="1819543"/>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degree</a:t>
          </a:r>
        </a:p>
      </dsp:txBody>
      <dsp:txXfrm>
        <a:off x="5557565" y="1819543"/>
        <a:ext cx="794993" cy="397496"/>
      </dsp:txXfrm>
    </dsp:sp>
    <dsp:sp modelId="{F7CFC562-FB72-478C-BBC5-849DC7E0F7B2}">
      <dsp:nvSpPr>
        <dsp:cNvPr id="0" name=""/>
        <dsp:cNvSpPr/>
      </dsp:nvSpPr>
      <dsp:spPr>
        <a:xfrm>
          <a:off x="5557565" y="238398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d_name</a:t>
          </a:r>
        </a:p>
      </dsp:txBody>
      <dsp:txXfrm>
        <a:off x="5557565" y="2383989"/>
        <a:ext cx="794993" cy="397496"/>
      </dsp:txXfrm>
    </dsp:sp>
    <dsp:sp modelId="{9B7A2CC1-CF5C-43F5-9195-A3857CA8EC7D}">
      <dsp:nvSpPr>
        <dsp:cNvPr id="0" name=""/>
        <dsp:cNvSpPr/>
      </dsp:nvSpPr>
      <dsp:spPr>
        <a:xfrm>
          <a:off x="5557565" y="294843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d_code</a:t>
          </a:r>
        </a:p>
      </dsp:txBody>
      <dsp:txXfrm>
        <a:off x="5557565" y="2948434"/>
        <a:ext cx="794993" cy="397496"/>
      </dsp:txXfrm>
    </dsp:sp>
    <dsp:sp modelId="{D3EAA476-6E18-4AED-BEF7-2D3CDA7A7E2D}">
      <dsp:nvSpPr>
        <dsp:cNvPr id="0" name=""/>
        <dsp:cNvSpPr/>
      </dsp:nvSpPr>
      <dsp:spPr>
        <a:xfrm>
          <a:off x="5557565" y="351287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duration</a:t>
          </a:r>
        </a:p>
      </dsp:txBody>
      <dsp:txXfrm>
        <a:off x="5557565" y="3512879"/>
        <a:ext cx="794993" cy="397496"/>
      </dsp:txXfrm>
    </dsp:sp>
    <dsp:sp modelId="{667D36CA-2B8C-49A8-B86E-C039141EC459}">
      <dsp:nvSpPr>
        <dsp:cNvPr id="0" name=""/>
        <dsp:cNvSpPr/>
      </dsp:nvSpPr>
      <dsp:spPr>
        <a:xfrm>
          <a:off x="5557565" y="4077325"/>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fee</a:t>
          </a:r>
        </a:p>
      </dsp:txBody>
      <dsp:txXfrm>
        <a:off x="5557565" y="4077325"/>
        <a:ext cx="794993" cy="397496"/>
      </dsp:txXfrm>
    </dsp:sp>
    <dsp:sp modelId="{127C7FF9-4A29-40A2-A1D9-91BC7756074B}">
      <dsp:nvSpPr>
        <dsp:cNvPr id="0" name=""/>
        <dsp:cNvSpPr/>
      </dsp:nvSpPr>
      <dsp:spPr>
        <a:xfrm>
          <a:off x="6656367" y="566674"/>
          <a:ext cx="984384" cy="643396"/>
        </a:xfrm>
        <a:prstGeom prst="rect">
          <a:avLst/>
        </a:prstGeom>
        <a:solidFill>
          <a:schemeClr val="tx1">
            <a:lumMod val="85000"/>
            <a:lumOff val="1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JOB OPENINGS</a:t>
          </a:r>
        </a:p>
      </dsp:txBody>
      <dsp:txXfrm>
        <a:off x="6656367" y="566674"/>
        <a:ext cx="984384" cy="643396"/>
      </dsp:txXfrm>
    </dsp:sp>
    <dsp:sp modelId="{F8EDDCFB-3BBA-4693-BBC4-C77A33CFAC93}">
      <dsp:nvSpPr>
        <dsp:cNvPr id="0" name=""/>
        <dsp:cNvSpPr/>
      </dsp:nvSpPr>
      <dsp:spPr>
        <a:xfrm>
          <a:off x="6902463" y="1377018"/>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Id</a:t>
          </a:r>
        </a:p>
      </dsp:txBody>
      <dsp:txXfrm>
        <a:off x="6902463" y="1377018"/>
        <a:ext cx="794993" cy="397496"/>
      </dsp:txXfrm>
    </dsp:sp>
    <dsp:sp modelId="{07700F28-D332-4FBA-9A9B-D37252634D23}">
      <dsp:nvSpPr>
        <dsp:cNvPr id="0" name=""/>
        <dsp:cNvSpPr/>
      </dsp:nvSpPr>
      <dsp:spPr>
        <a:xfrm>
          <a:off x="6902463" y="194146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position</a:t>
          </a:r>
        </a:p>
      </dsp:txBody>
      <dsp:txXfrm>
        <a:off x="6902463" y="1941464"/>
        <a:ext cx="794993" cy="397496"/>
      </dsp:txXfrm>
    </dsp:sp>
    <dsp:sp modelId="{B20F9932-E6C5-4F60-BEEC-4565F93309CA}">
      <dsp:nvSpPr>
        <dsp:cNvPr id="0" name=""/>
        <dsp:cNvSpPr/>
      </dsp:nvSpPr>
      <dsp:spPr>
        <a:xfrm>
          <a:off x="6902463" y="250590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qualification</a:t>
          </a:r>
        </a:p>
      </dsp:txBody>
      <dsp:txXfrm>
        <a:off x="6902463" y="2505909"/>
        <a:ext cx="794993" cy="397496"/>
      </dsp:txXfrm>
    </dsp:sp>
    <dsp:sp modelId="{D0DFB50B-319C-4BCF-B219-B8C8040EA332}">
      <dsp:nvSpPr>
        <dsp:cNvPr id="0" name=""/>
        <dsp:cNvSpPr/>
      </dsp:nvSpPr>
      <dsp:spPr>
        <a:xfrm>
          <a:off x="6902463" y="307035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experience</a:t>
          </a:r>
        </a:p>
      </dsp:txBody>
      <dsp:txXfrm>
        <a:off x="6902463" y="3070354"/>
        <a:ext cx="794993" cy="397496"/>
      </dsp:txXfrm>
    </dsp:sp>
    <dsp:sp modelId="{3D9488DE-434A-48D2-B751-CA34CE814213}">
      <dsp:nvSpPr>
        <dsp:cNvPr id="0" name=""/>
        <dsp:cNvSpPr/>
      </dsp:nvSpPr>
      <dsp:spPr>
        <a:xfrm>
          <a:off x="7807700" y="566674"/>
          <a:ext cx="1207912" cy="521475"/>
        </a:xfrm>
        <a:prstGeom prst="rect">
          <a:avLst/>
        </a:prstGeom>
        <a:solidFill>
          <a:schemeClr val="tx1">
            <a:lumMod val="85000"/>
            <a:lumOff val="1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TRANSPORTATION</a:t>
          </a:r>
        </a:p>
      </dsp:txBody>
      <dsp:txXfrm>
        <a:off x="7807700" y="566674"/>
        <a:ext cx="1207912" cy="521475"/>
      </dsp:txXfrm>
    </dsp:sp>
    <dsp:sp modelId="{F6267A57-4636-44BB-BF7D-7E05067749D9}">
      <dsp:nvSpPr>
        <dsp:cNvPr id="0" name=""/>
        <dsp:cNvSpPr/>
      </dsp:nvSpPr>
      <dsp:spPr>
        <a:xfrm>
          <a:off x="8109678" y="1255098"/>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err="1"/>
            <a:t>van_number</a:t>
          </a:r>
          <a:endParaRPr lang="en-US" sz="800" kern="1200" dirty="0"/>
        </a:p>
      </dsp:txBody>
      <dsp:txXfrm>
        <a:off x="8109678" y="1255098"/>
        <a:ext cx="794993" cy="397496"/>
      </dsp:txXfrm>
    </dsp:sp>
    <dsp:sp modelId="{09874FD1-704B-44D8-847D-F0A1107CF4F3}">
      <dsp:nvSpPr>
        <dsp:cNvPr id="0" name=""/>
        <dsp:cNvSpPr/>
      </dsp:nvSpPr>
      <dsp:spPr>
        <a:xfrm>
          <a:off x="8109678" y="1819543"/>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places</a:t>
          </a:r>
        </a:p>
      </dsp:txBody>
      <dsp:txXfrm>
        <a:off x="8109678" y="1819543"/>
        <a:ext cx="794993" cy="397496"/>
      </dsp:txXfrm>
    </dsp:sp>
    <dsp:sp modelId="{5062FB4A-2A86-469C-AFA2-114B77F8A69B}">
      <dsp:nvSpPr>
        <dsp:cNvPr id="0" name=""/>
        <dsp:cNvSpPr/>
      </dsp:nvSpPr>
      <dsp:spPr>
        <a:xfrm>
          <a:off x="8109678" y="238398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err="1"/>
            <a:t>morning_timings</a:t>
          </a:r>
          <a:endParaRPr lang="en-US" sz="800" kern="1200" dirty="0"/>
        </a:p>
      </dsp:txBody>
      <dsp:txXfrm>
        <a:off x="8109678" y="2383989"/>
        <a:ext cx="794993" cy="397496"/>
      </dsp:txXfrm>
    </dsp:sp>
    <dsp:sp modelId="{2EFF5B17-D1FA-4A62-9046-9A7563A17D82}">
      <dsp:nvSpPr>
        <dsp:cNvPr id="0" name=""/>
        <dsp:cNvSpPr/>
      </dsp:nvSpPr>
      <dsp:spPr>
        <a:xfrm>
          <a:off x="8109678" y="294843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err="1"/>
            <a:t>evening_timings</a:t>
          </a:r>
          <a:endParaRPr lang="en-US" sz="800" kern="1200" dirty="0"/>
        </a:p>
      </dsp:txBody>
      <dsp:txXfrm>
        <a:off x="8109678" y="2948434"/>
        <a:ext cx="794993" cy="397496"/>
      </dsp:txXfrm>
    </dsp:sp>
    <dsp:sp modelId="{D539C4EF-F457-49CE-B7BA-9171A7024D15}">
      <dsp:nvSpPr>
        <dsp:cNvPr id="0" name=""/>
        <dsp:cNvSpPr/>
      </dsp:nvSpPr>
      <dsp:spPr>
        <a:xfrm>
          <a:off x="9182562" y="566674"/>
          <a:ext cx="1311834" cy="506506"/>
        </a:xfrm>
        <a:prstGeom prst="rect">
          <a:avLst/>
        </a:prstGeom>
        <a:solidFill>
          <a:schemeClr val="tx1">
            <a:lumMod val="85000"/>
            <a:lumOff val="1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ADMISSIONS</a:t>
          </a:r>
        </a:p>
      </dsp:txBody>
      <dsp:txXfrm>
        <a:off x="9182562" y="566674"/>
        <a:ext cx="1311834" cy="506506"/>
      </dsp:txXfrm>
    </dsp:sp>
    <dsp:sp modelId="{C8A9519C-5200-4E3E-A260-D88F7719D4B5}">
      <dsp:nvSpPr>
        <dsp:cNvPr id="0" name=""/>
        <dsp:cNvSpPr/>
      </dsp:nvSpPr>
      <dsp:spPr>
        <a:xfrm>
          <a:off x="9510520" y="1240128"/>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err="1"/>
            <a:t>a_id</a:t>
          </a:r>
          <a:endParaRPr lang="en-US" sz="800" kern="1200" dirty="0"/>
        </a:p>
      </dsp:txBody>
      <dsp:txXfrm>
        <a:off x="9510520" y="1240128"/>
        <a:ext cx="794993" cy="397496"/>
      </dsp:txXfrm>
    </dsp:sp>
    <dsp:sp modelId="{634E130C-3DAA-43BA-B9F7-D2BBF9995C9A}">
      <dsp:nvSpPr>
        <dsp:cNvPr id="0" name=""/>
        <dsp:cNvSpPr/>
      </dsp:nvSpPr>
      <dsp:spPr>
        <a:xfrm>
          <a:off x="9510520" y="180457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s_name</a:t>
          </a:r>
        </a:p>
      </dsp:txBody>
      <dsp:txXfrm>
        <a:off x="9510520" y="1804574"/>
        <a:ext cx="794993" cy="397496"/>
      </dsp:txXfrm>
    </dsp:sp>
    <dsp:sp modelId="{1021DFA6-D2BB-4795-A650-8AC1559FDC47}">
      <dsp:nvSpPr>
        <dsp:cNvPr id="0" name=""/>
        <dsp:cNvSpPr/>
      </dsp:nvSpPr>
      <dsp:spPr>
        <a:xfrm>
          <a:off x="9510520" y="236901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mobile_number</a:t>
          </a:r>
        </a:p>
      </dsp:txBody>
      <dsp:txXfrm>
        <a:off x="9510520" y="2369019"/>
        <a:ext cx="794993" cy="397496"/>
      </dsp:txXfrm>
    </dsp:sp>
    <dsp:sp modelId="{6C117BAB-77DF-4A5D-A197-75484E6AB33D}">
      <dsp:nvSpPr>
        <dsp:cNvPr id="0" name=""/>
        <dsp:cNvSpPr/>
      </dsp:nvSpPr>
      <dsp:spPr>
        <a:xfrm>
          <a:off x="9510520" y="293346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mail_id</a:t>
          </a:r>
        </a:p>
      </dsp:txBody>
      <dsp:txXfrm>
        <a:off x="9510520" y="2933464"/>
        <a:ext cx="794993" cy="397496"/>
      </dsp:txXfrm>
    </dsp:sp>
    <dsp:sp modelId="{08C5A204-9C91-4C78-A71E-16769EC4831F}">
      <dsp:nvSpPr>
        <dsp:cNvPr id="0" name=""/>
        <dsp:cNvSpPr/>
      </dsp:nvSpPr>
      <dsp:spPr>
        <a:xfrm>
          <a:off x="9510520" y="3497910"/>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course_enrolled</a:t>
          </a:r>
        </a:p>
      </dsp:txBody>
      <dsp:txXfrm>
        <a:off x="9510520" y="3497910"/>
        <a:ext cx="794993" cy="397496"/>
      </dsp:txXfrm>
    </dsp:sp>
    <dsp:sp modelId="{224A45FF-D26C-4E48-8388-537F6AE94BD9}">
      <dsp:nvSpPr>
        <dsp:cNvPr id="0" name=""/>
        <dsp:cNvSpPr/>
      </dsp:nvSpPr>
      <dsp:spPr>
        <a:xfrm>
          <a:off x="9510520" y="4062355"/>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admission_date</a:t>
          </a:r>
        </a:p>
      </dsp:txBody>
      <dsp:txXfrm>
        <a:off x="9510520" y="4062355"/>
        <a:ext cx="794993" cy="397496"/>
      </dsp:txXfrm>
    </dsp:sp>
    <dsp:sp modelId="{296FFC39-488F-4E36-A983-19F31D92782C}">
      <dsp:nvSpPr>
        <dsp:cNvPr id="0" name=""/>
        <dsp:cNvSpPr/>
      </dsp:nvSpPr>
      <dsp:spPr>
        <a:xfrm>
          <a:off x="9510520" y="4626800"/>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admission_time</a:t>
          </a:r>
        </a:p>
      </dsp:txBody>
      <dsp:txXfrm>
        <a:off x="9510520" y="4626800"/>
        <a:ext cx="794993" cy="397496"/>
      </dsp:txXfrm>
    </dsp:sp>
    <dsp:sp modelId="{7B2D34D5-51D6-4835-98FA-E345382062C0}">
      <dsp:nvSpPr>
        <dsp:cNvPr id="0" name=""/>
        <dsp:cNvSpPr/>
      </dsp:nvSpPr>
      <dsp:spPr>
        <a:xfrm>
          <a:off x="9510520" y="5191245"/>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err="1"/>
            <a:t>entreance_rank</a:t>
          </a:r>
          <a:r>
            <a:rPr lang="en-US" sz="800" kern="1200" dirty="0"/>
            <a:t>	</a:t>
          </a:r>
        </a:p>
      </dsp:txBody>
      <dsp:txXfrm>
        <a:off x="9510520" y="5191245"/>
        <a:ext cx="794993" cy="3974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5/23/2023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3A52079-6997-47B8-B262-4ED5D2EA2D74}" type="datetime1">
              <a:rPr lang="en-US" smtClean="0"/>
              <a:t>5/23/2023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C80CA-06EA-4D97-A1EC-F2A229B592C4}" type="datetime1">
              <a:rPr lang="en-US" smtClean="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60CC4-6CA2-4A99-B83B-711E420D000E}" type="datetime1">
              <a:rPr lang="en-US" smtClean="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5238998-10EA-455D-8FDC-3EBC7E198582}" type="datetime1">
              <a:rPr lang="en-US" smtClean="0"/>
              <a:t>5/23/2023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55261-7117-41BB-BB79-8C1909625493}" type="datetime1">
              <a:rPr lang="en-US" smtClean="0"/>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5/23/2023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E378FF3-85EA-48E5-8D8C-1DB156807E49}" type="datetime1">
              <a:rPr lang="en-US" smtClean="0"/>
              <a:t>5/23/2023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F94F13-1676-4B68-A383-661B657F6E63}" type="datetime1">
              <a:rPr lang="en-US" smtClean="0"/>
              <a:t>5/23/2023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5/23/2023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6.xm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openxmlformats.org/officeDocument/2006/relationships/image" Target="../media/image17.png"/><Relationship Id="rId5" Type="http://schemas.openxmlformats.org/officeDocument/2006/relationships/diagramColors" Target="../diagrams/colors6.xml"/><Relationship Id="rId10" Type="http://schemas.openxmlformats.org/officeDocument/2006/relationships/image" Target="../media/image16.png"/><Relationship Id="rId4" Type="http://schemas.openxmlformats.org/officeDocument/2006/relationships/diagramQuickStyle" Target="../diagrams/quickStyle6.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7.xm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openxmlformats.org/officeDocument/2006/relationships/image" Target="../media/image17.png"/><Relationship Id="rId5" Type="http://schemas.openxmlformats.org/officeDocument/2006/relationships/diagramColors" Target="../diagrams/colors7.xml"/><Relationship Id="rId10" Type="http://schemas.openxmlformats.org/officeDocument/2006/relationships/image" Target="../media/image16.png"/><Relationship Id="rId4" Type="http://schemas.openxmlformats.org/officeDocument/2006/relationships/diagramQuickStyle" Target="../diagrams/quickStyle7.xm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8.xml"/><Relationship Id="rId7" Type="http://schemas.openxmlformats.org/officeDocument/2006/relationships/image" Target="../media/image19.png"/><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9.xml"/><Relationship Id="rId7" Type="http://schemas.openxmlformats.org/officeDocument/2006/relationships/image" Target="../media/image19.pn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openxmlformats.org/officeDocument/2006/relationships/image" Target="../media/image6.png"/><Relationship Id="rId5" Type="http://schemas.openxmlformats.org/officeDocument/2006/relationships/diagramColors" Target="../diagrams/colors2.xml"/><Relationship Id="rId10" Type="http://schemas.openxmlformats.org/officeDocument/2006/relationships/image" Target="../media/image5.png"/><Relationship Id="rId4" Type="http://schemas.openxmlformats.org/officeDocument/2006/relationships/diagramQuickStyle" Target="../diagrams/quickStyle2.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openxmlformats.org/officeDocument/2006/relationships/image" Target="../media/image6.png"/><Relationship Id="rId5" Type="http://schemas.openxmlformats.org/officeDocument/2006/relationships/diagramColors" Target="../diagrams/colors3.xml"/><Relationship Id="rId10" Type="http://schemas.openxmlformats.org/officeDocument/2006/relationships/image" Target="../media/image5.png"/><Relationship Id="rId4" Type="http://schemas.openxmlformats.org/officeDocument/2006/relationships/diagramQuickStyle" Target="../diagrams/quickStyle3.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4.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openxmlformats.org/officeDocument/2006/relationships/image" Target="../media/image11.png"/><Relationship Id="rId5" Type="http://schemas.openxmlformats.org/officeDocument/2006/relationships/diagramColors" Target="../diagrams/colors4.xml"/><Relationship Id="rId10" Type="http://schemas.openxmlformats.org/officeDocument/2006/relationships/image" Target="../media/image10.png"/><Relationship Id="rId4" Type="http://schemas.openxmlformats.org/officeDocument/2006/relationships/diagramQuickStyle" Target="../diagrams/quickStyle4.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5.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openxmlformats.org/officeDocument/2006/relationships/image" Target="../media/image11.png"/><Relationship Id="rId5" Type="http://schemas.openxmlformats.org/officeDocument/2006/relationships/diagramColors" Target="../diagrams/colors5.xml"/><Relationship Id="rId10" Type="http://schemas.openxmlformats.org/officeDocument/2006/relationships/image" Target="../media/image10.png"/><Relationship Id="rId4" Type="http://schemas.openxmlformats.org/officeDocument/2006/relationships/diagramQuickStyle" Target="../diagrams/quickStyle5.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E74E-07F4-6B83-E540-695EA3446367}"/>
              </a:ext>
            </a:extLst>
          </p:cNvPr>
          <p:cNvSpPr>
            <a:spLocks noGrp="1"/>
          </p:cNvSpPr>
          <p:nvPr>
            <p:ph type="title"/>
          </p:nvPr>
        </p:nvSpPr>
        <p:spPr>
          <a:xfrm>
            <a:off x="-1" y="685800"/>
            <a:ext cx="5290457" cy="2157884"/>
          </a:xfrm>
        </p:spPr>
        <p:txBody>
          <a:bodyPr>
            <a:normAutofit fontScale="90000"/>
          </a:bodyPr>
          <a:lstStyle/>
          <a:p>
            <a:r>
              <a:rPr lang="en-US" b="1" dirty="0"/>
              <a:t>DATABASE ON COLLEGE MANAGEMENT SYSTEM</a:t>
            </a:r>
            <a:br>
              <a:rPr lang="en-US" b="1" dirty="0"/>
            </a:br>
            <a:br>
              <a:rPr lang="en-US" b="1" dirty="0"/>
            </a:br>
            <a:br>
              <a:rPr lang="en-US" b="1" dirty="0"/>
            </a:br>
            <a:br>
              <a:rPr lang="en-US" b="1" dirty="0"/>
            </a:br>
            <a:endParaRPr lang="en-US" b="1" dirty="0"/>
          </a:p>
        </p:txBody>
      </p:sp>
      <p:pic>
        <p:nvPicPr>
          <p:cNvPr id="6" name="Picture Placeholder 5">
            <a:extLst>
              <a:ext uri="{FF2B5EF4-FFF2-40B4-BE49-F238E27FC236}">
                <a16:creationId xmlns:a16="http://schemas.microsoft.com/office/drawing/2014/main" id="{16D27C57-85D8-18C2-9947-A8E75EC9AAE3}"/>
              </a:ext>
            </a:extLst>
          </p:cNvPr>
          <p:cNvPicPr>
            <a:picLocks noGrp="1" noChangeAspect="1"/>
          </p:cNvPicPr>
          <p:nvPr>
            <p:ph type="pic" idx="1"/>
          </p:nvPr>
        </p:nvPicPr>
        <p:blipFill>
          <a:blip r:embed="rId2"/>
          <a:srcRect l="1447" r="1447"/>
          <a:stretch>
            <a:fillRect/>
          </a:stretch>
        </p:blipFill>
        <p:spPr/>
      </p:pic>
      <p:sp>
        <p:nvSpPr>
          <p:cNvPr id="4" name="Text Placeholder 3">
            <a:extLst>
              <a:ext uri="{FF2B5EF4-FFF2-40B4-BE49-F238E27FC236}">
                <a16:creationId xmlns:a16="http://schemas.microsoft.com/office/drawing/2014/main" id="{54AB690A-1274-7814-1444-91D78D28C554}"/>
              </a:ext>
            </a:extLst>
          </p:cNvPr>
          <p:cNvSpPr>
            <a:spLocks noGrp="1"/>
          </p:cNvSpPr>
          <p:nvPr>
            <p:ph type="body" sz="half" idx="2"/>
          </p:nvPr>
        </p:nvSpPr>
        <p:spPr>
          <a:xfrm>
            <a:off x="65314" y="2855967"/>
            <a:ext cx="4514306" cy="3750105"/>
          </a:xfrm>
        </p:spPr>
        <p:txBody>
          <a:bodyPr>
            <a:normAutofit fontScale="25000" lnSpcReduction="20000"/>
          </a:bodyPr>
          <a:lstStyle/>
          <a:p>
            <a:endParaRPr lang="en-US" sz="4800" dirty="0">
              <a:latin typeface="Arial Black" panose="020B0A04020102020204" pitchFamily="34" charset="0"/>
            </a:endParaRPr>
          </a:p>
          <a:p>
            <a:r>
              <a:rPr lang="en-US" sz="4800" dirty="0">
                <a:latin typeface="Arial Black" panose="020B0A04020102020204" pitchFamily="34" charset="0"/>
              </a:rPr>
              <a:t>Presented By :</a:t>
            </a:r>
          </a:p>
          <a:p>
            <a:pPr>
              <a:lnSpc>
                <a:spcPct val="110000"/>
              </a:lnSpc>
            </a:pPr>
            <a:r>
              <a:rPr lang="en-US" sz="4800" dirty="0"/>
              <a:t>Dheeraj</a:t>
            </a:r>
          </a:p>
          <a:p>
            <a:pPr>
              <a:lnSpc>
                <a:spcPct val="110000"/>
              </a:lnSpc>
            </a:pPr>
            <a:r>
              <a:rPr lang="en-US" sz="4800" dirty="0"/>
              <a:t>Rahul</a:t>
            </a:r>
          </a:p>
          <a:p>
            <a:pPr>
              <a:lnSpc>
                <a:spcPct val="110000"/>
              </a:lnSpc>
            </a:pPr>
            <a:r>
              <a:rPr lang="en-US" sz="4800" dirty="0"/>
              <a:t>Karthik</a:t>
            </a:r>
          </a:p>
          <a:p>
            <a:pPr>
              <a:lnSpc>
                <a:spcPct val="110000"/>
              </a:lnSpc>
            </a:pPr>
            <a:r>
              <a:rPr lang="en-US" sz="4800" dirty="0"/>
              <a:t>Prem</a:t>
            </a:r>
          </a:p>
          <a:p>
            <a:pPr>
              <a:lnSpc>
                <a:spcPct val="110000"/>
              </a:lnSpc>
            </a:pPr>
            <a:r>
              <a:rPr lang="en-US" sz="4800" dirty="0"/>
              <a:t>Darshan</a:t>
            </a:r>
          </a:p>
          <a:p>
            <a:pPr>
              <a:lnSpc>
                <a:spcPct val="110000"/>
              </a:lnSpc>
            </a:pPr>
            <a:endParaRPr lang="en-US" sz="4800" dirty="0"/>
          </a:p>
          <a:p>
            <a:pPr>
              <a:lnSpc>
                <a:spcPct val="110000"/>
              </a:lnSpc>
            </a:pPr>
            <a:endParaRPr lang="en-US" sz="4800" dirty="0"/>
          </a:p>
          <a:p>
            <a:pPr>
              <a:lnSpc>
                <a:spcPct val="110000"/>
              </a:lnSpc>
            </a:pPr>
            <a:r>
              <a:rPr lang="en-US" sz="4800" b="1" dirty="0"/>
              <a:t>                                                                Project Guide:</a:t>
            </a:r>
          </a:p>
          <a:p>
            <a:pPr>
              <a:lnSpc>
                <a:spcPct val="110000"/>
              </a:lnSpc>
            </a:pPr>
            <a:r>
              <a:rPr lang="en-US" sz="4800" dirty="0"/>
              <a:t>                                                                    </a:t>
            </a:r>
            <a:r>
              <a:rPr lang="en-US" sz="4800" b="1" dirty="0">
                <a:latin typeface="Arial Rounded MT Bold" panose="020F0704030504030204" pitchFamily="34" charset="0"/>
              </a:rPr>
              <a:t>ARJUN</a:t>
            </a:r>
          </a:p>
          <a:p>
            <a:endParaRPr lang="en-US" dirty="0"/>
          </a:p>
          <a:p>
            <a:endParaRPr lang="en-US" dirty="0"/>
          </a:p>
          <a:p>
            <a:endParaRPr lang="en-US" dirty="0"/>
          </a:p>
        </p:txBody>
      </p:sp>
    </p:spTree>
    <p:extLst>
      <p:ext uri="{BB962C8B-B14F-4D97-AF65-F5344CB8AC3E}">
        <p14:creationId xmlns:p14="http://schemas.microsoft.com/office/powerpoint/2010/main" val="3778469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nvGraphicFramePr>
        <p:xfrm>
          <a:off x="426720" y="10160"/>
          <a:ext cx="11338560" cy="683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E7F5437A-D843-09DC-8E65-683558FBE759}"/>
              </a:ext>
            </a:extLst>
          </p:cNvPr>
          <p:cNvSpPr/>
          <p:nvPr/>
        </p:nvSpPr>
        <p:spPr>
          <a:xfrm>
            <a:off x="751840" y="10160"/>
            <a:ext cx="4206240" cy="44704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TEACHING FACULTY TABLE</a:t>
            </a:r>
          </a:p>
          <a:p>
            <a:pPr algn="ct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49252EC-1732-9C00-862F-668F677EA9FC}"/>
              </a:ext>
            </a:extLst>
          </p:cNvPr>
          <p:cNvSpPr txBox="1"/>
          <p:nvPr/>
        </p:nvSpPr>
        <p:spPr>
          <a:xfrm>
            <a:off x="640080" y="600055"/>
            <a:ext cx="11551920" cy="6217087"/>
          </a:xfrm>
          <a:prstGeom prst="rect">
            <a:avLst/>
          </a:prstGeom>
          <a:noFill/>
        </p:spPr>
        <p:txBody>
          <a:bodyPr wrap="square">
            <a:spAutoFit/>
          </a:bodyPr>
          <a:lstStyle/>
          <a:p>
            <a:r>
              <a:rPr lang="en-US" sz="1600" b="1" dirty="0"/>
              <a:t>create table </a:t>
            </a:r>
            <a:r>
              <a:rPr lang="en-US" sz="1600" b="1" dirty="0" err="1"/>
              <a:t>nonteaching_faculty</a:t>
            </a:r>
            <a:r>
              <a:rPr lang="en-US" sz="1600" dirty="0"/>
              <a:t>(</a:t>
            </a:r>
            <a:r>
              <a:rPr lang="en-US" sz="1600" dirty="0" err="1"/>
              <a:t>ntf_id</a:t>
            </a:r>
            <a:r>
              <a:rPr lang="en-US" sz="1600" dirty="0"/>
              <a:t> int not null </a:t>
            </a:r>
            <a:r>
              <a:rPr lang="en-US" sz="1600" dirty="0" err="1"/>
              <a:t>auto_increment,primary</a:t>
            </a:r>
            <a:r>
              <a:rPr lang="en-US" sz="1600" dirty="0"/>
              <a:t> key(</a:t>
            </a:r>
            <a:r>
              <a:rPr lang="en-US" sz="1600" dirty="0" err="1"/>
              <a:t>ntf_id</a:t>
            </a:r>
            <a:r>
              <a:rPr lang="en-US" sz="1600" dirty="0"/>
              <a:t>),name varchar(90), department varchar(90),designation varchar(90),salary int);</a:t>
            </a:r>
          </a:p>
          <a:p>
            <a:endParaRPr lang="en-US" sz="1600" dirty="0"/>
          </a:p>
          <a:p>
            <a:r>
              <a:rPr lang="en-US" sz="1600" dirty="0"/>
              <a:t>&gt;&gt;To display all the values in the table?</a:t>
            </a:r>
          </a:p>
          <a:p>
            <a:r>
              <a:rPr lang="en-US" sz="1600" dirty="0"/>
              <a:t>Select * from </a:t>
            </a:r>
            <a:r>
              <a:rPr lang="en-US" sz="1600" dirty="0" err="1"/>
              <a:t>nonteaching_faculty</a:t>
            </a:r>
            <a:r>
              <a:rPr lang="en-US" sz="1600" dirty="0"/>
              <a:t>;</a:t>
            </a:r>
          </a:p>
          <a:p>
            <a:endParaRPr lang="en-US" sz="1600" dirty="0"/>
          </a:p>
          <a:p>
            <a:r>
              <a:rPr lang="en-US" sz="1600" dirty="0"/>
              <a:t>&gt;&gt;Display four names and find the ascii value of names?</a:t>
            </a:r>
          </a:p>
          <a:p>
            <a:r>
              <a:rPr lang="en-US" sz="1600" dirty="0"/>
              <a:t>select ascii(lower(name)) as "These are the ascii values of NAMES which is in lowercase" from </a:t>
            </a:r>
            <a:r>
              <a:rPr lang="en-US" sz="1600" dirty="0" err="1"/>
              <a:t>nonteaching_faculty</a:t>
            </a:r>
            <a:r>
              <a:rPr lang="en-US" sz="1600" dirty="0"/>
              <a:t> limit 4;</a:t>
            </a:r>
          </a:p>
          <a:p>
            <a:endParaRPr lang="en-US" sz="1600" dirty="0"/>
          </a:p>
          <a:p>
            <a:r>
              <a:rPr lang="en-US" sz="1600" dirty="0"/>
              <a:t>&gt;&gt;Find the  average salary of each department?</a:t>
            </a:r>
          </a:p>
          <a:p>
            <a:r>
              <a:rPr lang="en-US" sz="1600" dirty="0"/>
              <a:t>select </a:t>
            </a:r>
            <a:r>
              <a:rPr lang="en-US" sz="1600" dirty="0" err="1"/>
              <a:t>department,avg</a:t>
            </a:r>
            <a:r>
              <a:rPr lang="en-US" sz="1600" dirty="0"/>
              <a:t>(salary) from </a:t>
            </a:r>
            <a:r>
              <a:rPr lang="en-US" sz="1600" dirty="0" err="1"/>
              <a:t>nonteaching_faculty</a:t>
            </a:r>
            <a:r>
              <a:rPr lang="en-US" sz="1600" dirty="0"/>
              <a:t> where salary&lt;(select avg(salary) from </a:t>
            </a:r>
            <a:r>
              <a:rPr lang="en-US" sz="1600" dirty="0" err="1"/>
              <a:t>nonteaching_faculty</a:t>
            </a:r>
            <a:r>
              <a:rPr lang="en-US" sz="1600" dirty="0"/>
              <a:t>) group by department;</a:t>
            </a:r>
          </a:p>
          <a:p>
            <a:endParaRPr lang="en-US" sz="1600" dirty="0"/>
          </a:p>
          <a:p>
            <a:r>
              <a:rPr lang="en-US" sz="1600" dirty="0"/>
              <a:t>&gt;&gt;Display the names “</a:t>
            </a:r>
            <a:r>
              <a:rPr lang="en-US" sz="1600" dirty="0" err="1"/>
              <a:t>M.Lakshmi</a:t>
            </a:r>
            <a:r>
              <a:rPr lang="en-US" sz="1600" dirty="0"/>
              <a:t>” and “O.VASANTH”?</a:t>
            </a:r>
          </a:p>
          <a:p>
            <a:r>
              <a:rPr lang="en-US" sz="1600" dirty="0"/>
              <a:t>select name from </a:t>
            </a:r>
            <a:r>
              <a:rPr lang="en-US" sz="1600" dirty="0" err="1"/>
              <a:t>nonteaching_faculty</a:t>
            </a:r>
            <a:r>
              <a:rPr lang="en-US" sz="1600" dirty="0"/>
              <a:t> where name in ( "O.VASANTH","M.LAKSHMI");</a:t>
            </a:r>
          </a:p>
          <a:p>
            <a:endParaRPr lang="en-US" sz="1600" dirty="0"/>
          </a:p>
          <a:p>
            <a:r>
              <a:rPr lang="en-US" sz="1600" dirty="0"/>
              <a:t>&gt;&gt;Extract the middle of the character of name whose salary is greater than 23000?</a:t>
            </a:r>
          </a:p>
          <a:p>
            <a:r>
              <a:rPr lang="en-US" sz="1600" dirty="0"/>
              <a:t>select </a:t>
            </a:r>
            <a:r>
              <a:rPr lang="en-US" sz="1600" dirty="0" err="1"/>
              <a:t>name,substr</a:t>
            </a:r>
            <a:r>
              <a:rPr lang="en-US" sz="1600" dirty="0"/>
              <a:t>(</a:t>
            </a:r>
            <a:r>
              <a:rPr lang="en-US" sz="1600" dirty="0" err="1"/>
              <a:t>name,char_length</a:t>
            </a:r>
            <a:r>
              <a:rPr lang="en-US" sz="1600" dirty="0"/>
              <a:t>(name)/2,1) as "middle of character of NAME who having salary more than 23000" from </a:t>
            </a:r>
            <a:r>
              <a:rPr lang="en-US" sz="1600" dirty="0" err="1"/>
              <a:t>nonteaching_faculty</a:t>
            </a:r>
            <a:r>
              <a:rPr lang="en-US" sz="1600" dirty="0"/>
              <a:t> where salary&gt;23000;</a:t>
            </a:r>
          </a:p>
          <a:p>
            <a:endParaRPr lang="en-US" sz="1600" dirty="0"/>
          </a:p>
          <a:p>
            <a:r>
              <a:rPr lang="en-US" sz="1600" dirty="0"/>
              <a:t>&gt;&gt;Display the admin office designation?</a:t>
            </a:r>
          </a:p>
          <a:p>
            <a:r>
              <a:rPr lang="en-US" sz="1600" dirty="0"/>
              <a:t>select designation from NONTEACHING_FACULTY where department="admin office";</a:t>
            </a:r>
          </a:p>
          <a:p>
            <a:endParaRPr lang="en-US" sz="1600" dirty="0"/>
          </a:p>
          <a:p>
            <a:endParaRPr lang="en-US" sz="1600" dirty="0"/>
          </a:p>
          <a:p>
            <a:endParaRPr lang="en-US" sz="1600" dirty="0"/>
          </a:p>
        </p:txBody>
      </p:sp>
      <p:pic>
        <p:nvPicPr>
          <p:cNvPr id="7" name="Picture 6">
            <a:extLst>
              <a:ext uri="{FF2B5EF4-FFF2-40B4-BE49-F238E27FC236}">
                <a16:creationId xmlns:a16="http://schemas.microsoft.com/office/drawing/2014/main" id="{4F1B64D4-9494-0754-CBC2-55B1231911D0}"/>
              </a:ext>
            </a:extLst>
          </p:cNvPr>
          <p:cNvPicPr>
            <a:picLocks noChangeAspect="1"/>
          </p:cNvPicPr>
          <p:nvPr/>
        </p:nvPicPr>
        <p:blipFill>
          <a:blip r:embed="rId7"/>
          <a:stretch>
            <a:fillRect/>
          </a:stretch>
        </p:blipFill>
        <p:spPr>
          <a:xfrm rot="20333962">
            <a:off x="8840138" y="5389773"/>
            <a:ext cx="2220906" cy="1063243"/>
          </a:xfrm>
          <a:prstGeom prst="rect">
            <a:avLst/>
          </a:prstGeom>
        </p:spPr>
      </p:pic>
      <p:pic>
        <p:nvPicPr>
          <p:cNvPr id="11" name="Picture 10">
            <a:extLst>
              <a:ext uri="{FF2B5EF4-FFF2-40B4-BE49-F238E27FC236}">
                <a16:creationId xmlns:a16="http://schemas.microsoft.com/office/drawing/2014/main" id="{DB58DE86-2B66-1E91-E60E-307E2E062D83}"/>
              </a:ext>
            </a:extLst>
          </p:cNvPr>
          <p:cNvPicPr>
            <a:picLocks noChangeAspect="1"/>
          </p:cNvPicPr>
          <p:nvPr/>
        </p:nvPicPr>
        <p:blipFill>
          <a:blip r:embed="rId8"/>
          <a:stretch>
            <a:fillRect/>
          </a:stretch>
        </p:blipFill>
        <p:spPr>
          <a:xfrm rot="20610999">
            <a:off x="9257100" y="5147285"/>
            <a:ext cx="1935648" cy="1143099"/>
          </a:xfrm>
          <a:prstGeom prst="rect">
            <a:avLst/>
          </a:prstGeom>
        </p:spPr>
      </p:pic>
      <p:pic>
        <p:nvPicPr>
          <p:cNvPr id="13" name="Picture 12">
            <a:extLst>
              <a:ext uri="{FF2B5EF4-FFF2-40B4-BE49-F238E27FC236}">
                <a16:creationId xmlns:a16="http://schemas.microsoft.com/office/drawing/2014/main" id="{16742FF5-3435-00E6-FED3-725E5943D19D}"/>
              </a:ext>
            </a:extLst>
          </p:cNvPr>
          <p:cNvPicPr>
            <a:picLocks noChangeAspect="1"/>
          </p:cNvPicPr>
          <p:nvPr/>
        </p:nvPicPr>
        <p:blipFill>
          <a:blip r:embed="rId9"/>
          <a:stretch>
            <a:fillRect/>
          </a:stretch>
        </p:blipFill>
        <p:spPr>
          <a:xfrm>
            <a:off x="9558127" y="5467315"/>
            <a:ext cx="784928" cy="632515"/>
          </a:xfrm>
          <a:prstGeom prst="rect">
            <a:avLst/>
          </a:prstGeom>
        </p:spPr>
      </p:pic>
      <p:pic>
        <p:nvPicPr>
          <p:cNvPr id="15" name="Picture 14">
            <a:extLst>
              <a:ext uri="{FF2B5EF4-FFF2-40B4-BE49-F238E27FC236}">
                <a16:creationId xmlns:a16="http://schemas.microsoft.com/office/drawing/2014/main" id="{71E5C515-F8DA-E6A9-56ED-E6EB9B06669C}"/>
              </a:ext>
            </a:extLst>
          </p:cNvPr>
          <p:cNvPicPr>
            <a:picLocks noChangeAspect="1"/>
          </p:cNvPicPr>
          <p:nvPr/>
        </p:nvPicPr>
        <p:blipFill rotWithShape="1">
          <a:blip r:embed="rId10"/>
          <a:srcRect t="5457"/>
          <a:stretch/>
        </p:blipFill>
        <p:spPr>
          <a:xfrm rot="20761572">
            <a:off x="8884870" y="5353174"/>
            <a:ext cx="2818178" cy="860799"/>
          </a:xfrm>
          <a:prstGeom prst="rect">
            <a:avLst/>
          </a:prstGeom>
        </p:spPr>
      </p:pic>
      <p:pic>
        <p:nvPicPr>
          <p:cNvPr id="17" name="Picture 16">
            <a:extLst>
              <a:ext uri="{FF2B5EF4-FFF2-40B4-BE49-F238E27FC236}">
                <a16:creationId xmlns:a16="http://schemas.microsoft.com/office/drawing/2014/main" id="{E8E4D8E3-8F92-F0D2-7338-D20E6CF2B200}"/>
              </a:ext>
            </a:extLst>
          </p:cNvPr>
          <p:cNvPicPr>
            <a:picLocks noChangeAspect="1"/>
          </p:cNvPicPr>
          <p:nvPr/>
        </p:nvPicPr>
        <p:blipFill>
          <a:blip r:embed="rId11"/>
          <a:stretch>
            <a:fillRect/>
          </a:stretch>
        </p:blipFill>
        <p:spPr>
          <a:xfrm rot="19366114">
            <a:off x="9711286" y="5433672"/>
            <a:ext cx="891617" cy="975445"/>
          </a:xfrm>
          <a:prstGeom prst="rect">
            <a:avLst/>
          </a:prstGeom>
        </p:spPr>
      </p:pic>
      <p:pic>
        <p:nvPicPr>
          <p:cNvPr id="19" name="Picture 18">
            <a:extLst>
              <a:ext uri="{FF2B5EF4-FFF2-40B4-BE49-F238E27FC236}">
                <a16:creationId xmlns:a16="http://schemas.microsoft.com/office/drawing/2014/main" id="{CF4A1DF7-097A-50FD-DB38-DD922665A2C9}"/>
              </a:ext>
            </a:extLst>
          </p:cNvPr>
          <p:cNvPicPr>
            <a:picLocks noChangeAspect="1"/>
          </p:cNvPicPr>
          <p:nvPr/>
        </p:nvPicPr>
        <p:blipFill>
          <a:blip r:embed="rId12"/>
          <a:stretch>
            <a:fillRect/>
          </a:stretch>
        </p:blipFill>
        <p:spPr>
          <a:xfrm rot="19928038">
            <a:off x="9310593" y="5519080"/>
            <a:ext cx="1969912" cy="636923"/>
          </a:xfrm>
          <a:prstGeom prst="rect">
            <a:avLst/>
          </a:prstGeom>
        </p:spPr>
      </p:pic>
    </p:spTree>
    <p:extLst>
      <p:ext uri="{BB962C8B-B14F-4D97-AF65-F5344CB8AC3E}">
        <p14:creationId xmlns:p14="http://schemas.microsoft.com/office/powerpoint/2010/main" val="59605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extLst>
              <p:ext uri="{D42A27DB-BD31-4B8C-83A1-F6EECF244321}">
                <p14:modId xmlns:p14="http://schemas.microsoft.com/office/powerpoint/2010/main" val="2487436074"/>
              </p:ext>
            </p:extLst>
          </p:nvPr>
        </p:nvGraphicFramePr>
        <p:xfrm>
          <a:off x="426720" y="10160"/>
          <a:ext cx="11338560" cy="683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4F1B64D4-9494-0754-CBC2-55B1231911D0}"/>
              </a:ext>
            </a:extLst>
          </p:cNvPr>
          <p:cNvPicPr>
            <a:picLocks noChangeAspect="1"/>
          </p:cNvPicPr>
          <p:nvPr/>
        </p:nvPicPr>
        <p:blipFill>
          <a:blip r:embed="rId7"/>
          <a:stretch>
            <a:fillRect/>
          </a:stretch>
        </p:blipFill>
        <p:spPr>
          <a:xfrm>
            <a:off x="680342" y="507365"/>
            <a:ext cx="5415658" cy="2592707"/>
          </a:xfrm>
          <a:prstGeom prst="rect">
            <a:avLst/>
          </a:prstGeom>
        </p:spPr>
      </p:pic>
      <p:pic>
        <p:nvPicPr>
          <p:cNvPr id="11" name="Picture 10">
            <a:extLst>
              <a:ext uri="{FF2B5EF4-FFF2-40B4-BE49-F238E27FC236}">
                <a16:creationId xmlns:a16="http://schemas.microsoft.com/office/drawing/2014/main" id="{DB58DE86-2B66-1E91-E60E-307E2E062D83}"/>
              </a:ext>
            </a:extLst>
          </p:cNvPr>
          <p:cNvPicPr>
            <a:picLocks noChangeAspect="1"/>
          </p:cNvPicPr>
          <p:nvPr/>
        </p:nvPicPr>
        <p:blipFill>
          <a:blip r:embed="rId8"/>
          <a:stretch>
            <a:fillRect/>
          </a:stretch>
        </p:blipFill>
        <p:spPr>
          <a:xfrm>
            <a:off x="8217261" y="3262486"/>
            <a:ext cx="3080659" cy="1819286"/>
          </a:xfrm>
          <a:prstGeom prst="rect">
            <a:avLst/>
          </a:prstGeom>
        </p:spPr>
      </p:pic>
      <p:pic>
        <p:nvPicPr>
          <p:cNvPr id="13" name="Picture 12">
            <a:extLst>
              <a:ext uri="{FF2B5EF4-FFF2-40B4-BE49-F238E27FC236}">
                <a16:creationId xmlns:a16="http://schemas.microsoft.com/office/drawing/2014/main" id="{16742FF5-3435-00E6-FED3-725E5943D19D}"/>
              </a:ext>
            </a:extLst>
          </p:cNvPr>
          <p:cNvPicPr>
            <a:picLocks noChangeAspect="1"/>
          </p:cNvPicPr>
          <p:nvPr/>
        </p:nvPicPr>
        <p:blipFill>
          <a:blip r:embed="rId9"/>
          <a:stretch>
            <a:fillRect/>
          </a:stretch>
        </p:blipFill>
        <p:spPr>
          <a:xfrm>
            <a:off x="696036" y="5842000"/>
            <a:ext cx="2677084" cy="937112"/>
          </a:xfrm>
          <a:prstGeom prst="rect">
            <a:avLst/>
          </a:prstGeom>
        </p:spPr>
      </p:pic>
      <p:pic>
        <p:nvPicPr>
          <p:cNvPr id="15" name="Picture 14">
            <a:extLst>
              <a:ext uri="{FF2B5EF4-FFF2-40B4-BE49-F238E27FC236}">
                <a16:creationId xmlns:a16="http://schemas.microsoft.com/office/drawing/2014/main" id="{71E5C515-F8DA-E6A9-56ED-E6EB9B06669C}"/>
              </a:ext>
            </a:extLst>
          </p:cNvPr>
          <p:cNvPicPr>
            <a:picLocks noChangeAspect="1"/>
          </p:cNvPicPr>
          <p:nvPr/>
        </p:nvPicPr>
        <p:blipFill rotWithShape="1">
          <a:blip r:embed="rId10"/>
          <a:srcRect t="5457"/>
          <a:stretch/>
        </p:blipFill>
        <p:spPr>
          <a:xfrm>
            <a:off x="751841" y="3936805"/>
            <a:ext cx="4200734" cy="1283094"/>
          </a:xfrm>
          <a:prstGeom prst="rect">
            <a:avLst/>
          </a:prstGeom>
        </p:spPr>
      </p:pic>
      <p:pic>
        <p:nvPicPr>
          <p:cNvPr id="17" name="Picture 16">
            <a:extLst>
              <a:ext uri="{FF2B5EF4-FFF2-40B4-BE49-F238E27FC236}">
                <a16:creationId xmlns:a16="http://schemas.microsoft.com/office/drawing/2014/main" id="{E8E4D8E3-8F92-F0D2-7338-D20E6CF2B200}"/>
              </a:ext>
            </a:extLst>
          </p:cNvPr>
          <p:cNvPicPr>
            <a:picLocks noChangeAspect="1"/>
          </p:cNvPicPr>
          <p:nvPr/>
        </p:nvPicPr>
        <p:blipFill>
          <a:blip r:embed="rId11"/>
          <a:stretch>
            <a:fillRect/>
          </a:stretch>
        </p:blipFill>
        <p:spPr>
          <a:xfrm>
            <a:off x="9526658" y="5872395"/>
            <a:ext cx="891617" cy="975445"/>
          </a:xfrm>
          <a:prstGeom prst="rect">
            <a:avLst/>
          </a:prstGeom>
        </p:spPr>
      </p:pic>
      <p:sp>
        <p:nvSpPr>
          <p:cNvPr id="3" name="Rectangle 2">
            <a:extLst>
              <a:ext uri="{FF2B5EF4-FFF2-40B4-BE49-F238E27FC236}">
                <a16:creationId xmlns:a16="http://schemas.microsoft.com/office/drawing/2014/main" id="{C2D29439-E7C0-18F3-34E9-82FC7B2EB65E}"/>
              </a:ext>
            </a:extLst>
          </p:cNvPr>
          <p:cNvSpPr/>
          <p:nvPr/>
        </p:nvSpPr>
        <p:spPr>
          <a:xfrm>
            <a:off x="751841" y="10160"/>
            <a:ext cx="3792596" cy="447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t>Select * from nonteaching_faculty;</a:t>
            </a:r>
            <a:endParaRPr lang="en-US" sz="1800" dirty="0"/>
          </a:p>
        </p:txBody>
      </p:sp>
      <p:sp>
        <p:nvSpPr>
          <p:cNvPr id="6" name="Rectangle 5">
            <a:extLst>
              <a:ext uri="{FF2B5EF4-FFF2-40B4-BE49-F238E27FC236}">
                <a16:creationId xmlns:a16="http://schemas.microsoft.com/office/drawing/2014/main" id="{26647120-8ECE-1AB3-130B-465369E2728E}"/>
              </a:ext>
            </a:extLst>
          </p:cNvPr>
          <p:cNvSpPr/>
          <p:nvPr/>
        </p:nvSpPr>
        <p:spPr>
          <a:xfrm>
            <a:off x="751841" y="3302000"/>
            <a:ext cx="5902959" cy="589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t>&gt;&gt;Extract the middle of the character of name whose salary is greater than 23000?</a:t>
            </a:r>
            <a:endParaRPr lang="en-US" sz="1800" dirty="0"/>
          </a:p>
        </p:txBody>
      </p:sp>
      <p:sp>
        <p:nvSpPr>
          <p:cNvPr id="8" name="Rectangle 7">
            <a:extLst>
              <a:ext uri="{FF2B5EF4-FFF2-40B4-BE49-F238E27FC236}">
                <a16:creationId xmlns:a16="http://schemas.microsoft.com/office/drawing/2014/main" id="{9FBAF165-7B7A-AD85-7466-F13EA0DE5E95}"/>
              </a:ext>
            </a:extLst>
          </p:cNvPr>
          <p:cNvSpPr/>
          <p:nvPr/>
        </p:nvSpPr>
        <p:spPr>
          <a:xfrm>
            <a:off x="751841" y="5344160"/>
            <a:ext cx="5445759" cy="436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t>&gt;&gt;Display the names “M.Lakshmi” and “O.VASANTH”?</a:t>
            </a:r>
            <a:endParaRPr lang="en-US" sz="1800" dirty="0"/>
          </a:p>
        </p:txBody>
      </p:sp>
      <p:sp>
        <p:nvSpPr>
          <p:cNvPr id="12" name="Rectangle 11">
            <a:extLst>
              <a:ext uri="{FF2B5EF4-FFF2-40B4-BE49-F238E27FC236}">
                <a16:creationId xmlns:a16="http://schemas.microsoft.com/office/drawing/2014/main" id="{FD561001-C649-267A-A86B-59585D21ADD1}"/>
              </a:ext>
            </a:extLst>
          </p:cNvPr>
          <p:cNvSpPr/>
          <p:nvPr/>
        </p:nvSpPr>
        <p:spPr>
          <a:xfrm>
            <a:off x="7117414" y="60325"/>
            <a:ext cx="4972987" cy="752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&gt;&gt;Display four names and find the ascii value of names?</a:t>
            </a:r>
          </a:p>
        </p:txBody>
      </p:sp>
      <p:pic>
        <p:nvPicPr>
          <p:cNvPr id="16" name="Picture 15">
            <a:extLst>
              <a:ext uri="{FF2B5EF4-FFF2-40B4-BE49-F238E27FC236}">
                <a16:creationId xmlns:a16="http://schemas.microsoft.com/office/drawing/2014/main" id="{B310F3A1-AF54-CA4E-BFAC-F90B3E8171F2}"/>
              </a:ext>
            </a:extLst>
          </p:cNvPr>
          <p:cNvPicPr>
            <a:picLocks noChangeAspect="1"/>
          </p:cNvPicPr>
          <p:nvPr/>
        </p:nvPicPr>
        <p:blipFill>
          <a:blip r:embed="rId12"/>
          <a:stretch>
            <a:fillRect/>
          </a:stretch>
        </p:blipFill>
        <p:spPr>
          <a:xfrm>
            <a:off x="7059513" y="862966"/>
            <a:ext cx="5088788" cy="1645335"/>
          </a:xfrm>
          <a:prstGeom prst="rect">
            <a:avLst/>
          </a:prstGeom>
        </p:spPr>
      </p:pic>
      <p:sp>
        <p:nvSpPr>
          <p:cNvPr id="18" name="Rectangle 17">
            <a:extLst>
              <a:ext uri="{FF2B5EF4-FFF2-40B4-BE49-F238E27FC236}">
                <a16:creationId xmlns:a16="http://schemas.microsoft.com/office/drawing/2014/main" id="{A291102B-49BE-9364-36E7-A6F24EB5A55A}"/>
              </a:ext>
            </a:extLst>
          </p:cNvPr>
          <p:cNvSpPr/>
          <p:nvPr/>
        </p:nvSpPr>
        <p:spPr>
          <a:xfrm>
            <a:off x="-1064522" y="15240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F25D610-001E-7CDF-F918-61A8CA6A24EC}"/>
              </a:ext>
            </a:extLst>
          </p:cNvPr>
          <p:cNvSpPr/>
          <p:nvPr/>
        </p:nvSpPr>
        <p:spPr>
          <a:xfrm>
            <a:off x="7117414" y="2794000"/>
            <a:ext cx="5074586" cy="468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&gt;&gt;Find the  average salary of each department?</a:t>
            </a:r>
          </a:p>
        </p:txBody>
      </p:sp>
      <p:sp>
        <p:nvSpPr>
          <p:cNvPr id="20" name="Rectangle 19">
            <a:extLst>
              <a:ext uri="{FF2B5EF4-FFF2-40B4-BE49-F238E27FC236}">
                <a16:creationId xmlns:a16="http://schemas.microsoft.com/office/drawing/2014/main" id="{73B6BA5E-29E1-BD0E-3D8B-970BB6D12688}"/>
              </a:ext>
            </a:extLst>
          </p:cNvPr>
          <p:cNvSpPr/>
          <p:nvPr/>
        </p:nvSpPr>
        <p:spPr>
          <a:xfrm>
            <a:off x="7117414" y="5344160"/>
            <a:ext cx="5030887" cy="579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&gt;&gt;Display the admin office designation?</a:t>
            </a:r>
          </a:p>
        </p:txBody>
      </p:sp>
    </p:spTree>
    <p:extLst>
      <p:ext uri="{BB962C8B-B14F-4D97-AF65-F5344CB8AC3E}">
        <p14:creationId xmlns:p14="http://schemas.microsoft.com/office/powerpoint/2010/main" val="4177782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extLst>
              <p:ext uri="{D42A27DB-BD31-4B8C-83A1-F6EECF244321}">
                <p14:modId xmlns:p14="http://schemas.microsoft.com/office/powerpoint/2010/main" val="151125819"/>
              </p:ext>
            </p:extLst>
          </p:nvPr>
        </p:nvGraphicFramePr>
        <p:xfrm>
          <a:off x="426720" y="10160"/>
          <a:ext cx="11338560" cy="683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E7F5437A-D843-09DC-8E65-683558FBE759}"/>
              </a:ext>
            </a:extLst>
          </p:cNvPr>
          <p:cNvSpPr/>
          <p:nvPr/>
        </p:nvSpPr>
        <p:spPr>
          <a:xfrm>
            <a:off x="741680" y="0"/>
            <a:ext cx="3108960" cy="79248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DEPARTMENTS TABLE</a:t>
            </a:r>
          </a:p>
        </p:txBody>
      </p:sp>
      <p:sp>
        <p:nvSpPr>
          <p:cNvPr id="6" name="TextBox 5">
            <a:extLst>
              <a:ext uri="{FF2B5EF4-FFF2-40B4-BE49-F238E27FC236}">
                <a16:creationId xmlns:a16="http://schemas.microsoft.com/office/drawing/2014/main" id="{9BF6C22F-F73A-5119-BDB9-40C4C98BB04C}"/>
              </a:ext>
            </a:extLst>
          </p:cNvPr>
          <p:cNvSpPr txBox="1"/>
          <p:nvPr/>
        </p:nvSpPr>
        <p:spPr>
          <a:xfrm>
            <a:off x="782320" y="792480"/>
            <a:ext cx="11450320" cy="6186309"/>
          </a:xfrm>
          <a:prstGeom prst="rect">
            <a:avLst/>
          </a:prstGeom>
          <a:noFill/>
        </p:spPr>
        <p:txBody>
          <a:bodyPr wrap="square">
            <a:spAutoFit/>
          </a:bodyPr>
          <a:lstStyle/>
          <a:p>
            <a:r>
              <a:rPr lang="en-US" sz="1800" b="1" dirty="0"/>
              <a:t>create table departments</a:t>
            </a:r>
            <a:r>
              <a:rPr lang="en-US" sz="1800" dirty="0"/>
              <a:t>(</a:t>
            </a:r>
            <a:r>
              <a:rPr lang="en-US" sz="1800" dirty="0" err="1"/>
              <a:t>d_id</a:t>
            </a:r>
            <a:r>
              <a:rPr lang="en-US" sz="1800" dirty="0"/>
              <a:t> int not null </a:t>
            </a:r>
            <a:r>
              <a:rPr lang="en-US" sz="1800" dirty="0" err="1"/>
              <a:t>auto_increment,primary</a:t>
            </a:r>
            <a:r>
              <a:rPr lang="en-US" sz="1800" dirty="0"/>
              <a:t> key(</a:t>
            </a:r>
            <a:r>
              <a:rPr lang="en-US" sz="1800" dirty="0" err="1"/>
              <a:t>d_id</a:t>
            </a:r>
            <a:r>
              <a:rPr lang="en-US" sz="1800" dirty="0"/>
              <a:t>),degree varchar(90),</a:t>
            </a:r>
            <a:r>
              <a:rPr lang="en-US" sz="1800" dirty="0" err="1"/>
              <a:t>d_name</a:t>
            </a:r>
            <a:r>
              <a:rPr lang="en-US" sz="1800" dirty="0"/>
              <a:t> varchar(90),</a:t>
            </a:r>
            <a:r>
              <a:rPr lang="en-US" sz="1800" dirty="0" err="1"/>
              <a:t>d_code</a:t>
            </a:r>
            <a:r>
              <a:rPr lang="en-US" sz="1800" dirty="0"/>
              <a:t> varchar(90),duration varchar(90),fee int);</a:t>
            </a:r>
          </a:p>
          <a:p>
            <a:endParaRPr lang="en-US" sz="1800" dirty="0"/>
          </a:p>
          <a:p>
            <a:r>
              <a:rPr lang="en-US" sz="1800" dirty="0"/>
              <a:t>&gt;&gt;To display all the values in the table?</a:t>
            </a:r>
          </a:p>
          <a:p>
            <a:r>
              <a:rPr lang="en-US" sz="1800" dirty="0"/>
              <a:t>Select * from departments;</a:t>
            </a:r>
          </a:p>
          <a:p>
            <a:endParaRPr lang="en-US" dirty="0"/>
          </a:p>
          <a:p>
            <a:r>
              <a:rPr lang="en-US" sz="1800" dirty="0"/>
              <a:t>&gt;&gt;Add column </a:t>
            </a:r>
            <a:r>
              <a:rPr lang="en-US" sz="1800" dirty="0" err="1"/>
              <a:t>entrance_marks</a:t>
            </a:r>
            <a:r>
              <a:rPr lang="en-US" sz="1800" dirty="0"/>
              <a:t> to the departments tables and insert the  random values  between 1 to 7000?</a:t>
            </a:r>
          </a:p>
          <a:p>
            <a:r>
              <a:rPr lang="en-US" sz="1800" dirty="0"/>
              <a:t>alter table departments add column </a:t>
            </a:r>
            <a:r>
              <a:rPr lang="en-US" sz="1800" dirty="0" err="1"/>
              <a:t>entrance_rank</a:t>
            </a:r>
            <a:r>
              <a:rPr lang="en-US" sz="1800" dirty="0"/>
              <a:t> int;</a:t>
            </a:r>
            <a:endParaRPr lang="en-US" dirty="0"/>
          </a:p>
          <a:p>
            <a:endParaRPr lang="en-US" sz="1800" dirty="0"/>
          </a:p>
          <a:p>
            <a:r>
              <a:rPr lang="en-US" dirty="0"/>
              <a:t>&gt;&gt;Display the least fee?</a:t>
            </a:r>
          </a:p>
          <a:p>
            <a:r>
              <a:rPr lang="en-US" sz="1800" dirty="0"/>
              <a:t>select min(fee) from departments;</a:t>
            </a:r>
          </a:p>
          <a:p>
            <a:endParaRPr lang="en-US" dirty="0"/>
          </a:p>
          <a:p>
            <a:r>
              <a:rPr lang="en-US" sz="1800" dirty="0"/>
              <a:t>&gt;&gt;Display all the table values and give 30% fee concession for the students who got </a:t>
            </a:r>
            <a:r>
              <a:rPr lang="en-US" sz="1800" dirty="0" err="1"/>
              <a:t>entran</a:t>
            </a:r>
            <a:r>
              <a:rPr lang="en-US" dirty="0" err="1"/>
              <a:t>ce_rank</a:t>
            </a:r>
            <a:r>
              <a:rPr lang="en-US" dirty="0"/>
              <a:t> between 1 to 150?</a:t>
            </a:r>
          </a:p>
          <a:p>
            <a:r>
              <a:rPr lang="en-US" sz="1800" dirty="0"/>
              <a:t>select </a:t>
            </a:r>
            <a:r>
              <a:rPr lang="en-US" sz="1800" dirty="0" err="1"/>
              <a:t>degree,fee,entrance_rank</a:t>
            </a:r>
            <a:r>
              <a:rPr lang="en-US" sz="1800" dirty="0"/>
              <a:t>, if(</a:t>
            </a:r>
            <a:r>
              <a:rPr lang="en-US" sz="1800" dirty="0" err="1"/>
              <a:t>entrance_rank</a:t>
            </a:r>
            <a:r>
              <a:rPr lang="en-US" sz="1800" dirty="0"/>
              <a:t> between 1 and 150,(30/100*fee),fee) as "30% concession is given for the students who's rank between 1 to 150" from departments;</a:t>
            </a:r>
          </a:p>
          <a:p>
            <a:endParaRPr lang="en-US" sz="1800" dirty="0"/>
          </a:p>
          <a:p>
            <a:endParaRPr lang="en-US" dirty="0"/>
          </a:p>
          <a:p>
            <a:endParaRPr lang="en-US" sz="1800" dirty="0"/>
          </a:p>
          <a:p>
            <a:endParaRPr lang="en-US" dirty="0"/>
          </a:p>
          <a:p>
            <a:endParaRPr lang="en-US" sz="1800" dirty="0"/>
          </a:p>
          <a:p>
            <a:endParaRPr lang="en-US" sz="1800" dirty="0"/>
          </a:p>
        </p:txBody>
      </p:sp>
      <p:pic>
        <p:nvPicPr>
          <p:cNvPr id="8" name="Picture 7">
            <a:extLst>
              <a:ext uri="{FF2B5EF4-FFF2-40B4-BE49-F238E27FC236}">
                <a16:creationId xmlns:a16="http://schemas.microsoft.com/office/drawing/2014/main" id="{FEA11A1C-2765-BDCF-FCC6-7E88342A6F06}"/>
              </a:ext>
            </a:extLst>
          </p:cNvPr>
          <p:cNvPicPr>
            <a:picLocks noChangeAspect="1"/>
          </p:cNvPicPr>
          <p:nvPr/>
        </p:nvPicPr>
        <p:blipFill>
          <a:blip r:embed="rId7"/>
          <a:stretch>
            <a:fillRect/>
          </a:stretch>
        </p:blipFill>
        <p:spPr>
          <a:xfrm rot="20106122">
            <a:off x="8439120" y="5514089"/>
            <a:ext cx="2734851" cy="932335"/>
          </a:xfrm>
          <a:prstGeom prst="rect">
            <a:avLst/>
          </a:prstGeom>
        </p:spPr>
      </p:pic>
      <p:pic>
        <p:nvPicPr>
          <p:cNvPr id="10" name="Picture 9">
            <a:extLst>
              <a:ext uri="{FF2B5EF4-FFF2-40B4-BE49-F238E27FC236}">
                <a16:creationId xmlns:a16="http://schemas.microsoft.com/office/drawing/2014/main" id="{4D5701EE-D470-2C03-3393-13492A0DAEDD}"/>
              </a:ext>
            </a:extLst>
          </p:cNvPr>
          <p:cNvPicPr>
            <a:picLocks noChangeAspect="1"/>
          </p:cNvPicPr>
          <p:nvPr/>
        </p:nvPicPr>
        <p:blipFill>
          <a:blip r:embed="rId8"/>
          <a:stretch>
            <a:fillRect/>
          </a:stretch>
        </p:blipFill>
        <p:spPr>
          <a:xfrm rot="19118324">
            <a:off x="8674876" y="5535884"/>
            <a:ext cx="2263336" cy="1059272"/>
          </a:xfrm>
          <a:prstGeom prst="rect">
            <a:avLst/>
          </a:prstGeom>
        </p:spPr>
      </p:pic>
      <p:pic>
        <p:nvPicPr>
          <p:cNvPr id="12" name="Picture 11">
            <a:extLst>
              <a:ext uri="{FF2B5EF4-FFF2-40B4-BE49-F238E27FC236}">
                <a16:creationId xmlns:a16="http://schemas.microsoft.com/office/drawing/2014/main" id="{B2356314-4DC7-9B59-34BD-C9F289FCF30A}"/>
              </a:ext>
            </a:extLst>
          </p:cNvPr>
          <p:cNvPicPr>
            <a:picLocks noChangeAspect="1"/>
          </p:cNvPicPr>
          <p:nvPr/>
        </p:nvPicPr>
        <p:blipFill>
          <a:blip r:embed="rId9"/>
          <a:stretch>
            <a:fillRect/>
          </a:stretch>
        </p:blipFill>
        <p:spPr>
          <a:xfrm>
            <a:off x="9295092" y="5814038"/>
            <a:ext cx="876376" cy="502964"/>
          </a:xfrm>
          <a:prstGeom prst="rect">
            <a:avLst/>
          </a:prstGeom>
        </p:spPr>
      </p:pic>
    </p:spTree>
    <p:extLst>
      <p:ext uri="{BB962C8B-B14F-4D97-AF65-F5344CB8AC3E}">
        <p14:creationId xmlns:p14="http://schemas.microsoft.com/office/powerpoint/2010/main" val="372292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extLst>
              <p:ext uri="{D42A27DB-BD31-4B8C-83A1-F6EECF244321}">
                <p14:modId xmlns:p14="http://schemas.microsoft.com/office/powerpoint/2010/main" val="1650557524"/>
              </p:ext>
            </p:extLst>
          </p:nvPr>
        </p:nvGraphicFramePr>
        <p:xfrm>
          <a:off x="426720" y="10160"/>
          <a:ext cx="11338560" cy="683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FEA11A1C-2765-BDCF-FCC6-7E88342A6F06}"/>
              </a:ext>
            </a:extLst>
          </p:cNvPr>
          <p:cNvPicPr>
            <a:picLocks noChangeAspect="1"/>
          </p:cNvPicPr>
          <p:nvPr/>
        </p:nvPicPr>
        <p:blipFill>
          <a:blip r:embed="rId7"/>
          <a:stretch>
            <a:fillRect/>
          </a:stretch>
        </p:blipFill>
        <p:spPr>
          <a:xfrm>
            <a:off x="758160" y="748105"/>
            <a:ext cx="8904000" cy="2654453"/>
          </a:xfrm>
          <a:prstGeom prst="rect">
            <a:avLst/>
          </a:prstGeom>
        </p:spPr>
      </p:pic>
      <p:pic>
        <p:nvPicPr>
          <p:cNvPr id="10" name="Picture 9">
            <a:extLst>
              <a:ext uri="{FF2B5EF4-FFF2-40B4-BE49-F238E27FC236}">
                <a16:creationId xmlns:a16="http://schemas.microsoft.com/office/drawing/2014/main" id="{4D5701EE-D470-2C03-3393-13492A0DAEDD}"/>
              </a:ext>
            </a:extLst>
          </p:cNvPr>
          <p:cNvPicPr>
            <a:picLocks noChangeAspect="1"/>
          </p:cNvPicPr>
          <p:nvPr/>
        </p:nvPicPr>
        <p:blipFill>
          <a:blip r:embed="rId8"/>
          <a:stretch>
            <a:fillRect/>
          </a:stretch>
        </p:blipFill>
        <p:spPr>
          <a:xfrm>
            <a:off x="758160" y="4808262"/>
            <a:ext cx="4298063" cy="2011552"/>
          </a:xfrm>
          <a:prstGeom prst="rect">
            <a:avLst/>
          </a:prstGeom>
        </p:spPr>
      </p:pic>
      <p:pic>
        <p:nvPicPr>
          <p:cNvPr id="12" name="Picture 11">
            <a:extLst>
              <a:ext uri="{FF2B5EF4-FFF2-40B4-BE49-F238E27FC236}">
                <a16:creationId xmlns:a16="http://schemas.microsoft.com/office/drawing/2014/main" id="{B2356314-4DC7-9B59-34BD-C9F289FCF30A}"/>
              </a:ext>
            </a:extLst>
          </p:cNvPr>
          <p:cNvPicPr>
            <a:picLocks noChangeAspect="1"/>
          </p:cNvPicPr>
          <p:nvPr/>
        </p:nvPicPr>
        <p:blipFill>
          <a:blip r:embed="rId9"/>
          <a:stretch>
            <a:fillRect/>
          </a:stretch>
        </p:blipFill>
        <p:spPr>
          <a:xfrm>
            <a:off x="10290772" y="5756700"/>
            <a:ext cx="1901228" cy="1091140"/>
          </a:xfrm>
          <a:prstGeom prst="rect">
            <a:avLst/>
          </a:prstGeom>
        </p:spPr>
      </p:pic>
      <p:sp>
        <p:nvSpPr>
          <p:cNvPr id="3" name="Rectangle 2">
            <a:extLst>
              <a:ext uri="{FF2B5EF4-FFF2-40B4-BE49-F238E27FC236}">
                <a16:creationId xmlns:a16="http://schemas.microsoft.com/office/drawing/2014/main" id="{1156D6D6-9A0B-C7AB-D89C-318A51C76F62}"/>
              </a:ext>
            </a:extLst>
          </p:cNvPr>
          <p:cNvSpPr/>
          <p:nvPr/>
        </p:nvSpPr>
        <p:spPr>
          <a:xfrm>
            <a:off x="758160" y="181579"/>
            <a:ext cx="10312400" cy="502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&gt;&gt;Add column </a:t>
            </a:r>
            <a:r>
              <a:rPr lang="en-US" sz="1800" dirty="0" err="1"/>
              <a:t>entrance_marks</a:t>
            </a:r>
            <a:r>
              <a:rPr lang="en-US" sz="1800" dirty="0"/>
              <a:t> to the departments tables and insert the  random values  between 1 to 7000?</a:t>
            </a:r>
          </a:p>
        </p:txBody>
      </p:sp>
      <p:sp>
        <p:nvSpPr>
          <p:cNvPr id="5" name="Rectangle 4">
            <a:extLst>
              <a:ext uri="{FF2B5EF4-FFF2-40B4-BE49-F238E27FC236}">
                <a16:creationId xmlns:a16="http://schemas.microsoft.com/office/drawing/2014/main" id="{058796B8-7320-48BC-C7D1-5D34B2A02E57}"/>
              </a:ext>
            </a:extLst>
          </p:cNvPr>
          <p:cNvSpPr/>
          <p:nvPr/>
        </p:nvSpPr>
        <p:spPr>
          <a:xfrm>
            <a:off x="758160" y="4064000"/>
            <a:ext cx="767464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&gt;&gt;Display all the table values and give 30% fee concession for the students who got </a:t>
            </a:r>
            <a:r>
              <a:rPr lang="en-US" sz="1800" dirty="0" err="1"/>
              <a:t>entran</a:t>
            </a:r>
            <a:r>
              <a:rPr lang="en-US" dirty="0" err="1"/>
              <a:t>ce_rank</a:t>
            </a:r>
            <a:r>
              <a:rPr lang="en-US" dirty="0"/>
              <a:t> between 1 to 150?</a:t>
            </a:r>
          </a:p>
        </p:txBody>
      </p:sp>
      <p:sp>
        <p:nvSpPr>
          <p:cNvPr id="7" name="Rectangle 6">
            <a:extLst>
              <a:ext uri="{FF2B5EF4-FFF2-40B4-BE49-F238E27FC236}">
                <a16:creationId xmlns:a16="http://schemas.microsoft.com/office/drawing/2014/main" id="{E78FEC7B-5FF4-412A-0790-89C837DDDEC2}"/>
              </a:ext>
            </a:extLst>
          </p:cNvPr>
          <p:cNvSpPr/>
          <p:nvPr/>
        </p:nvSpPr>
        <p:spPr>
          <a:xfrm>
            <a:off x="8676640" y="4947920"/>
            <a:ext cx="351536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&gt;&gt;Display the least fee?</a:t>
            </a:r>
            <a:endParaRPr lang="en-US" dirty="0"/>
          </a:p>
        </p:txBody>
      </p:sp>
    </p:spTree>
    <p:extLst>
      <p:ext uri="{BB962C8B-B14F-4D97-AF65-F5344CB8AC3E}">
        <p14:creationId xmlns:p14="http://schemas.microsoft.com/office/powerpoint/2010/main" val="2295375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F5437A-D843-09DC-8E65-683558FBE759}"/>
              </a:ext>
            </a:extLst>
          </p:cNvPr>
          <p:cNvSpPr/>
          <p:nvPr/>
        </p:nvSpPr>
        <p:spPr>
          <a:xfrm>
            <a:off x="734630" y="0"/>
            <a:ext cx="2643051" cy="445589"/>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ADMISSION TABLE</a:t>
            </a:r>
          </a:p>
        </p:txBody>
      </p:sp>
      <p:sp>
        <p:nvSpPr>
          <p:cNvPr id="7" name="TextBox 6">
            <a:extLst>
              <a:ext uri="{FF2B5EF4-FFF2-40B4-BE49-F238E27FC236}">
                <a16:creationId xmlns:a16="http://schemas.microsoft.com/office/drawing/2014/main" id="{D282A01D-14A9-65FF-F4D4-4AA66568C90D}"/>
              </a:ext>
            </a:extLst>
          </p:cNvPr>
          <p:cNvSpPr txBox="1"/>
          <p:nvPr/>
        </p:nvSpPr>
        <p:spPr>
          <a:xfrm>
            <a:off x="659985" y="565877"/>
            <a:ext cx="11457370" cy="6247736"/>
          </a:xfrm>
          <a:prstGeom prst="rect">
            <a:avLst/>
          </a:prstGeom>
          <a:noFill/>
        </p:spPr>
        <p:txBody>
          <a:bodyPr wrap="square">
            <a:spAutoFit/>
          </a:bodyPr>
          <a:lstStyle/>
          <a:p>
            <a:r>
              <a:rPr lang="en-US" b="1" dirty="0"/>
              <a:t>CREATE TABLE admissions</a:t>
            </a:r>
            <a:r>
              <a:rPr lang="en-US" dirty="0"/>
              <a:t>(</a:t>
            </a:r>
            <a:r>
              <a:rPr lang="en-US" dirty="0" err="1"/>
              <a:t>a_id</a:t>
            </a:r>
            <a:r>
              <a:rPr lang="en-US" dirty="0"/>
              <a:t> INT,FOREIGN KEY(</a:t>
            </a:r>
            <a:r>
              <a:rPr lang="en-US" dirty="0" err="1"/>
              <a:t>a_id</a:t>
            </a:r>
            <a:r>
              <a:rPr lang="en-US" dirty="0"/>
              <a:t>) REFERENCES students(</a:t>
            </a:r>
            <a:r>
              <a:rPr lang="en-US" dirty="0" err="1"/>
              <a:t>s_id</a:t>
            </a:r>
            <a:r>
              <a:rPr lang="en-US" dirty="0"/>
              <a:t>),</a:t>
            </a:r>
            <a:r>
              <a:rPr lang="en-US" dirty="0" err="1"/>
              <a:t>s_name</a:t>
            </a:r>
            <a:r>
              <a:rPr lang="en-US" dirty="0"/>
              <a:t> VARCHAR(50),</a:t>
            </a:r>
            <a:r>
              <a:rPr lang="en-US" dirty="0" err="1"/>
              <a:t>mobile_number</a:t>
            </a:r>
            <a:r>
              <a:rPr lang="en-US" dirty="0"/>
              <a:t> VARCHAR(90),</a:t>
            </a:r>
            <a:r>
              <a:rPr lang="en-US" dirty="0" err="1"/>
              <a:t>mail_id</a:t>
            </a:r>
            <a:r>
              <a:rPr lang="en-US" dirty="0"/>
              <a:t> VARCHAR(50),city VARCHAR(50) DEFAULT '</a:t>
            </a:r>
            <a:r>
              <a:rPr lang="en-US" dirty="0" err="1"/>
              <a:t>Bangalore',state</a:t>
            </a:r>
            <a:r>
              <a:rPr lang="en-US" dirty="0"/>
              <a:t> VARCHAR(50) DEFAULT 'Karnataka',</a:t>
            </a:r>
            <a:r>
              <a:rPr lang="en-US" dirty="0" err="1"/>
              <a:t>course_enrolled</a:t>
            </a:r>
            <a:r>
              <a:rPr lang="en-US" dirty="0"/>
              <a:t> VARCHAR(50) ,</a:t>
            </a:r>
            <a:r>
              <a:rPr lang="en-US" dirty="0" err="1"/>
              <a:t>admission_date</a:t>
            </a:r>
            <a:r>
              <a:rPr lang="en-US" dirty="0"/>
              <a:t> </a:t>
            </a:r>
            <a:r>
              <a:rPr lang="en-US" dirty="0" err="1"/>
              <a:t>DATE,admission_time</a:t>
            </a:r>
            <a:r>
              <a:rPr lang="en-US" dirty="0"/>
              <a:t> </a:t>
            </a:r>
            <a:r>
              <a:rPr lang="en-US" dirty="0" err="1"/>
              <a:t>TIME,entrance_rank</a:t>
            </a:r>
            <a:r>
              <a:rPr lang="en-US" dirty="0"/>
              <a:t> INT);</a:t>
            </a:r>
          </a:p>
          <a:p>
            <a:endParaRPr lang="en-US" sz="1800" dirty="0"/>
          </a:p>
          <a:p>
            <a:r>
              <a:rPr lang="en-US" sz="1800" b="1" dirty="0"/>
              <a:t>FOR JOINS :</a:t>
            </a:r>
            <a:endParaRPr lang="en-US" b="1" dirty="0"/>
          </a:p>
          <a:p>
            <a:r>
              <a:rPr lang="en-US" dirty="0"/>
              <a:t>We have inserted two more values in students tables to get the left, right, and full join.</a:t>
            </a:r>
          </a:p>
          <a:p>
            <a:endParaRPr lang="en-US" sz="1800" b="1" dirty="0"/>
          </a:p>
          <a:p>
            <a:r>
              <a:rPr lang="en-US" b="1" dirty="0"/>
              <a:t>To insert the values in students table: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Arial" panose="020B0604020202020204" pitchFamily="34" charset="0"/>
              </a:rPr>
              <a:t>INSERT INTO students(fname,lname,gender,degree,course,attendence,percentage,mobile_number,mail_id) VALUES ("suriya","sivakumar","male","ug","btech",76,84,"7775553674","suriya123@gmail.com"),                                                                                                              ("vikram","kumar","male","pg","mtech",82,79,"8976943331","vikram546@gmail.com");</a:t>
            </a:r>
          </a:p>
          <a:p>
            <a:pPr>
              <a:lnSpc>
                <a:spcPct val="107000"/>
              </a:lnSpc>
              <a:spcAft>
                <a:spcPts val="800"/>
              </a:spcAft>
            </a:pPr>
            <a:r>
              <a:rPr lang="en-IN" b="1" dirty="0">
                <a:ea typeface="Calibri" panose="020F0502020204030204" pitchFamily="34" charset="0"/>
                <a:cs typeface="Arial" panose="020B0604020202020204" pitchFamily="34" charset="0"/>
              </a:rPr>
              <a:t>Than take the all values from admission table:</a:t>
            </a:r>
          </a:p>
          <a:p>
            <a:pPr>
              <a:lnSpc>
                <a:spcPct val="107000"/>
              </a:lnSpc>
              <a:spcAft>
                <a:spcPts val="800"/>
              </a:spcAft>
            </a:pPr>
            <a:r>
              <a:rPr lang="en-IN" sz="1800" dirty="0">
                <a:effectLst/>
                <a:ea typeface="Calibri" panose="020F0502020204030204" pitchFamily="34" charset="0"/>
                <a:cs typeface="Arial" panose="020B0604020202020204" pitchFamily="34" charset="0"/>
              </a:rPr>
              <a:t>Select * from admissions;</a:t>
            </a:r>
          </a:p>
          <a:p>
            <a:pPr>
              <a:lnSpc>
                <a:spcPct val="107000"/>
              </a:lnSpc>
              <a:spcAft>
                <a:spcPts val="800"/>
              </a:spcAft>
            </a:pPr>
            <a:endParaRPr lang="en-IN" sz="1800" dirty="0">
              <a:effectLst/>
              <a:ea typeface="Calibri" panose="020F0502020204030204" pitchFamily="34" charset="0"/>
              <a:cs typeface="Arial" panose="020B0604020202020204" pitchFamily="34" charset="0"/>
            </a:endParaRPr>
          </a:p>
          <a:p>
            <a:pPr>
              <a:lnSpc>
                <a:spcPct val="107000"/>
              </a:lnSpc>
              <a:spcAft>
                <a:spcPts val="800"/>
              </a:spcAft>
            </a:pPr>
            <a:endParaRPr lang="en-IN" sz="1800" dirty="0">
              <a:effectLst/>
              <a:ea typeface="Calibri" panose="020F0502020204030204" pitchFamily="34" charset="0"/>
              <a:cs typeface="Arial" panose="020B0604020202020204" pitchFamily="34" charset="0"/>
            </a:endParaRPr>
          </a:p>
          <a:p>
            <a:pPr>
              <a:lnSpc>
                <a:spcPct val="107000"/>
              </a:lnSpc>
              <a:spcAft>
                <a:spcPts val="800"/>
              </a:spcAft>
            </a:pPr>
            <a:endParaRPr lang="en-IN" sz="1800" dirty="0">
              <a:effectLst/>
              <a:ea typeface="Calibri" panose="020F0502020204030204" pitchFamily="34" charset="0"/>
              <a:cs typeface="Arial" panose="020B0604020202020204" pitchFamily="34" charset="0"/>
            </a:endParaRPr>
          </a:p>
          <a:p>
            <a:pPr>
              <a:lnSpc>
                <a:spcPct val="107000"/>
              </a:lnSpc>
              <a:spcAft>
                <a:spcPts val="800"/>
              </a:spcAft>
            </a:pPr>
            <a:endParaRPr lang="en-US" sz="1800" dirty="0">
              <a:effectLst/>
              <a:ea typeface="Calibri" panose="020F0502020204030204" pitchFamily="34" charset="0"/>
              <a:cs typeface="Arial" panose="020B0604020202020204" pitchFamily="34" charset="0"/>
            </a:endParaRPr>
          </a:p>
          <a:p>
            <a:endParaRPr lang="en-US" dirty="0"/>
          </a:p>
        </p:txBody>
      </p:sp>
      <p:pic>
        <p:nvPicPr>
          <p:cNvPr id="9" name="Picture 8">
            <a:extLst>
              <a:ext uri="{FF2B5EF4-FFF2-40B4-BE49-F238E27FC236}">
                <a16:creationId xmlns:a16="http://schemas.microsoft.com/office/drawing/2014/main" id="{93D6320B-7C99-1876-E7B3-0BDCD7FE4FBF}"/>
              </a:ext>
            </a:extLst>
          </p:cNvPr>
          <p:cNvPicPr>
            <a:picLocks noChangeAspect="1"/>
          </p:cNvPicPr>
          <p:nvPr/>
        </p:nvPicPr>
        <p:blipFill>
          <a:blip r:embed="rId2"/>
          <a:stretch>
            <a:fillRect/>
          </a:stretch>
        </p:blipFill>
        <p:spPr>
          <a:xfrm rot="21199115">
            <a:off x="7085374" y="5221564"/>
            <a:ext cx="3728805" cy="853060"/>
          </a:xfrm>
          <a:prstGeom prst="rect">
            <a:avLst/>
          </a:prstGeom>
        </p:spPr>
      </p:pic>
      <p:pic>
        <p:nvPicPr>
          <p:cNvPr id="11" name="Picture 10">
            <a:extLst>
              <a:ext uri="{FF2B5EF4-FFF2-40B4-BE49-F238E27FC236}">
                <a16:creationId xmlns:a16="http://schemas.microsoft.com/office/drawing/2014/main" id="{15781214-3B7D-1FFC-F76C-B02B16CEA307}"/>
              </a:ext>
            </a:extLst>
          </p:cNvPr>
          <p:cNvPicPr>
            <a:picLocks noChangeAspect="1"/>
          </p:cNvPicPr>
          <p:nvPr/>
        </p:nvPicPr>
        <p:blipFill>
          <a:blip r:embed="rId3"/>
          <a:stretch>
            <a:fillRect/>
          </a:stretch>
        </p:blipFill>
        <p:spPr>
          <a:xfrm rot="1196167">
            <a:off x="8824512" y="4891215"/>
            <a:ext cx="1059132" cy="1513759"/>
          </a:xfrm>
          <a:prstGeom prst="rect">
            <a:avLst/>
          </a:prstGeom>
        </p:spPr>
      </p:pic>
    </p:spTree>
    <p:extLst>
      <p:ext uri="{BB962C8B-B14F-4D97-AF65-F5344CB8AC3E}">
        <p14:creationId xmlns:p14="http://schemas.microsoft.com/office/powerpoint/2010/main" val="385078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3D6320B-7C99-1876-E7B3-0BDCD7FE4FBF}"/>
              </a:ext>
            </a:extLst>
          </p:cNvPr>
          <p:cNvPicPr>
            <a:picLocks noChangeAspect="1"/>
          </p:cNvPicPr>
          <p:nvPr/>
        </p:nvPicPr>
        <p:blipFill>
          <a:blip r:embed="rId2"/>
          <a:stretch>
            <a:fillRect/>
          </a:stretch>
        </p:blipFill>
        <p:spPr>
          <a:xfrm>
            <a:off x="724447" y="645623"/>
            <a:ext cx="9633632" cy="2203941"/>
          </a:xfrm>
          <a:prstGeom prst="rect">
            <a:avLst/>
          </a:prstGeom>
        </p:spPr>
      </p:pic>
      <p:pic>
        <p:nvPicPr>
          <p:cNvPr id="11" name="Picture 10">
            <a:extLst>
              <a:ext uri="{FF2B5EF4-FFF2-40B4-BE49-F238E27FC236}">
                <a16:creationId xmlns:a16="http://schemas.microsoft.com/office/drawing/2014/main" id="{15781214-3B7D-1FFC-F76C-B02B16CEA307}"/>
              </a:ext>
            </a:extLst>
          </p:cNvPr>
          <p:cNvPicPr>
            <a:picLocks noChangeAspect="1"/>
          </p:cNvPicPr>
          <p:nvPr/>
        </p:nvPicPr>
        <p:blipFill>
          <a:blip r:embed="rId3"/>
          <a:stretch>
            <a:fillRect/>
          </a:stretch>
        </p:blipFill>
        <p:spPr>
          <a:xfrm>
            <a:off x="4551090" y="4008437"/>
            <a:ext cx="1971008" cy="2817053"/>
          </a:xfrm>
          <a:prstGeom prst="rect">
            <a:avLst/>
          </a:prstGeom>
        </p:spPr>
      </p:pic>
      <p:sp>
        <p:nvSpPr>
          <p:cNvPr id="3" name="Rectangle 2">
            <a:extLst>
              <a:ext uri="{FF2B5EF4-FFF2-40B4-BE49-F238E27FC236}">
                <a16:creationId xmlns:a16="http://schemas.microsoft.com/office/drawing/2014/main" id="{1E461FF6-1126-99DD-F15A-C0B8BA6ACA5A}"/>
              </a:ext>
            </a:extLst>
          </p:cNvPr>
          <p:cNvSpPr/>
          <p:nvPr/>
        </p:nvSpPr>
        <p:spPr>
          <a:xfrm>
            <a:off x="724447" y="0"/>
            <a:ext cx="3023118"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IN" sz="1800" dirty="0">
                <a:effectLst/>
                <a:ea typeface="Calibri" panose="020F0502020204030204" pitchFamily="34" charset="0"/>
                <a:cs typeface="Arial" panose="020B0604020202020204" pitchFamily="34" charset="0"/>
              </a:rPr>
              <a:t>Select * from admissions;</a:t>
            </a:r>
          </a:p>
        </p:txBody>
      </p:sp>
      <p:sp>
        <p:nvSpPr>
          <p:cNvPr id="4" name="Rectangle 3">
            <a:extLst>
              <a:ext uri="{FF2B5EF4-FFF2-40B4-BE49-F238E27FC236}">
                <a16:creationId xmlns:a16="http://schemas.microsoft.com/office/drawing/2014/main" id="{DBA6A538-36D4-1E3E-AB62-2F5C57E7E93D}"/>
              </a:ext>
            </a:extLst>
          </p:cNvPr>
          <p:cNvSpPr/>
          <p:nvPr/>
        </p:nvSpPr>
        <p:spPr>
          <a:xfrm>
            <a:off x="849085" y="3097763"/>
            <a:ext cx="10655559" cy="910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LEFT JOIN IS USED</a:t>
            </a:r>
            <a:r>
              <a:rPr lang="en-US" dirty="0"/>
              <a:t>: The students id is compared to admission id which is child tables.</a:t>
            </a:r>
          </a:p>
          <a:p>
            <a:r>
              <a:rPr lang="en-US" dirty="0"/>
              <a:t>SELECT CONCAT(</a:t>
            </a:r>
            <a:r>
              <a:rPr lang="en-US" dirty="0" err="1"/>
              <a:t>fname,lname</a:t>
            </a:r>
            <a:r>
              <a:rPr lang="en-US" dirty="0"/>
              <a:t>),</a:t>
            </a:r>
            <a:r>
              <a:rPr lang="en-US" dirty="0" err="1"/>
              <a:t>s_id</a:t>
            </a:r>
            <a:r>
              <a:rPr lang="en-US" dirty="0"/>
              <a:t>  FROM students LEFT JOIN admissions ON </a:t>
            </a:r>
            <a:r>
              <a:rPr lang="en-US" dirty="0" err="1"/>
              <a:t>students.s_id</a:t>
            </a:r>
            <a:r>
              <a:rPr lang="en-US" dirty="0"/>
              <a:t>=</a:t>
            </a:r>
            <a:r>
              <a:rPr lang="en-US" dirty="0" err="1"/>
              <a:t>admissions.a_id</a:t>
            </a:r>
            <a:r>
              <a:rPr lang="en-US" dirty="0"/>
              <a:t>;</a:t>
            </a:r>
          </a:p>
        </p:txBody>
      </p:sp>
      <p:pic>
        <p:nvPicPr>
          <p:cNvPr id="6" name="Picture 5">
            <a:extLst>
              <a:ext uri="{FF2B5EF4-FFF2-40B4-BE49-F238E27FC236}">
                <a16:creationId xmlns:a16="http://schemas.microsoft.com/office/drawing/2014/main" id="{201C586A-ED08-8B53-7E8E-3603088D3D1E}"/>
              </a:ext>
            </a:extLst>
          </p:cNvPr>
          <p:cNvPicPr>
            <a:picLocks noChangeAspect="1"/>
          </p:cNvPicPr>
          <p:nvPr/>
        </p:nvPicPr>
        <p:blipFill>
          <a:blip r:embed="rId4"/>
          <a:stretch>
            <a:fillRect/>
          </a:stretch>
        </p:blipFill>
        <p:spPr>
          <a:xfrm rot="20811425">
            <a:off x="10972070" y="5648953"/>
            <a:ext cx="621546" cy="721336"/>
          </a:xfrm>
          <a:prstGeom prst="rect">
            <a:avLst/>
          </a:prstGeom>
        </p:spPr>
      </p:pic>
      <p:pic>
        <p:nvPicPr>
          <p:cNvPr id="10" name="Picture 9">
            <a:extLst>
              <a:ext uri="{FF2B5EF4-FFF2-40B4-BE49-F238E27FC236}">
                <a16:creationId xmlns:a16="http://schemas.microsoft.com/office/drawing/2014/main" id="{C759850C-6BEE-F651-3B64-EB2ED633FC82}"/>
              </a:ext>
            </a:extLst>
          </p:cNvPr>
          <p:cNvPicPr>
            <a:picLocks noChangeAspect="1"/>
          </p:cNvPicPr>
          <p:nvPr/>
        </p:nvPicPr>
        <p:blipFill>
          <a:blip r:embed="rId5"/>
          <a:stretch>
            <a:fillRect/>
          </a:stretch>
        </p:blipFill>
        <p:spPr>
          <a:xfrm rot="20277759">
            <a:off x="9731263" y="5694435"/>
            <a:ext cx="2700976" cy="630374"/>
          </a:xfrm>
          <a:prstGeom prst="rect">
            <a:avLst/>
          </a:prstGeom>
        </p:spPr>
      </p:pic>
    </p:spTree>
    <p:extLst>
      <p:ext uri="{BB962C8B-B14F-4D97-AF65-F5344CB8AC3E}">
        <p14:creationId xmlns:p14="http://schemas.microsoft.com/office/powerpoint/2010/main" val="2058120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1C586A-ED08-8B53-7E8E-3603088D3D1E}"/>
              </a:ext>
            </a:extLst>
          </p:cNvPr>
          <p:cNvPicPr>
            <a:picLocks noChangeAspect="1"/>
          </p:cNvPicPr>
          <p:nvPr/>
        </p:nvPicPr>
        <p:blipFill>
          <a:blip r:embed="rId2"/>
          <a:stretch>
            <a:fillRect/>
          </a:stretch>
        </p:blipFill>
        <p:spPr>
          <a:xfrm>
            <a:off x="3425191" y="910674"/>
            <a:ext cx="1809283" cy="2099765"/>
          </a:xfrm>
          <a:prstGeom prst="rect">
            <a:avLst/>
          </a:prstGeom>
        </p:spPr>
      </p:pic>
      <p:pic>
        <p:nvPicPr>
          <p:cNvPr id="10" name="Picture 9">
            <a:extLst>
              <a:ext uri="{FF2B5EF4-FFF2-40B4-BE49-F238E27FC236}">
                <a16:creationId xmlns:a16="http://schemas.microsoft.com/office/drawing/2014/main" id="{C759850C-6BEE-F651-3B64-EB2ED633FC82}"/>
              </a:ext>
            </a:extLst>
          </p:cNvPr>
          <p:cNvPicPr>
            <a:picLocks noChangeAspect="1"/>
          </p:cNvPicPr>
          <p:nvPr/>
        </p:nvPicPr>
        <p:blipFill>
          <a:blip r:embed="rId3"/>
          <a:stretch>
            <a:fillRect/>
          </a:stretch>
        </p:blipFill>
        <p:spPr>
          <a:xfrm>
            <a:off x="768219" y="4245429"/>
            <a:ext cx="10874302" cy="2537926"/>
          </a:xfrm>
          <a:prstGeom prst="rect">
            <a:avLst/>
          </a:prstGeom>
        </p:spPr>
      </p:pic>
      <p:sp>
        <p:nvSpPr>
          <p:cNvPr id="2" name="Rectangle 1">
            <a:extLst>
              <a:ext uri="{FF2B5EF4-FFF2-40B4-BE49-F238E27FC236}">
                <a16:creationId xmlns:a16="http://schemas.microsoft.com/office/drawing/2014/main" id="{26AA07FC-7AFB-43D2-5A6F-D3AB15CFF8C2}"/>
              </a:ext>
            </a:extLst>
          </p:cNvPr>
          <p:cNvSpPr/>
          <p:nvPr/>
        </p:nvSpPr>
        <p:spPr>
          <a:xfrm>
            <a:off x="768220" y="0"/>
            <a:ext cx="10655559" cy="910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RIGHT JOIN IS USED</a:t>
            </a:r>
            <a:r>
              <a:rPr lang="en-US" dirty="0"/>
              <a:t>: The students id is compared to admission id which is child tables.</a:t>
            </a:r>
          </a:p>
          <a:p>
            <a:r>
              <a:rPr lang="en-US" dirty="0"/>
              <a:t>SELECT CONCAT(</a:t>
            </a:r>
            <a:r>
              <a:rPr lang="en-US" dirty="0" err="1"/>
              <a:t>fname,lname</a:t>
            </a:r>
            <a:r>
              <a:rPr lang="en-US" dirty="0"/>
              <a:t>),</a:t>
            </a:r>
            <a:r>
              <a:rPr lang="en-US" dirty="0" err="1"/>
              <a:t>s_id</a:t>
            </a:r>
            <a:r>
              <a:rPr lang="en-US" dirty="0"/>
              <a:t>  FROM students RIGHT JOIN admissions ON </a:t>
            </a:r>
            <a:r>
              <a:rPr lang="en-US" dirty="0" err="1"/>
              <a:t>students.s_id</a:t>
            </a:r>
            <a:r>
              <a:rPr lang="en-US" dirty="0"/>
              <a:t>=</a:t>
            </a:r>
            <a:r>
              <a:rPr lang="en-US" dirty="0" err="1"/>
              <a:t>admissions.a_id</a:t>
            </a:r>
            <a:r>
              <a:rPr lang="en-US" dirty="0"/>
              <a:t>;</a:t>
            </a:r>
          </a:p>
        </p:txBody>
      </p:sp>
      <p:sp>
        <p:nvSpPr>
          <p:cNvPr id="7" name="TextBox 6">
            <a:extLst>
              <a:ext uri="{FF2B5EF4-FFF2-40B4-BE49-F238E27FC236}">
                <a16:creationId xmlns:a16="http://schemas.microsoft.com/office/drawing/2014/main" id="{BFAE6095-3543-218E-B315-BC4B2A82143F}"/>
              </a:ext>
            </a:extLst>
          </p:cNvPr>
          <p:cNvSpPr txBox="1"/>
          <p:nvPr/>
        </p:nvSpPr>
        <p:spPr>
          <a:xfrm>
            <a:off x="3048778" y="3230338"/>
            <a:ext cx="6097554" cy="369332"/>
          </a:xfrm>
          <a:prstGeom prst="rect">
            <a:avLst/>
          </a:prstGeom>
          <a:noFill/>
        </p:spPr>
        <p:txBody>
          <a:bodyPr wrap="square">
            <a:spAutoFit/>
          </a:bodyPr>
          <a:lstStyle/>
          <a:p>
            <a:r>
              <a:rPr lang="en-US" dirty="0"/>
              <a:t> </a:t>
            </a:r>
          </a:p>
        </p:txBody>
      </p:sp>
      <p:sp>
        <p:nvSpPr>
          <p:cNvPr id="8" name="Rectangle 7">
            <a:extLst>
              <a:ext uri="{FF2B5EF4-FFF2-40B4-BE49-F238E27FC236}">
                <a16:creationId xmlns:a16="http://schemas.microsoft.com/office/drawing/2014/main" id="{E6A95A51-77D8-2321-77B1-054D1A53110C}"/>
              </a:ext>
            </a:extLst>
          </p:cNvPr>
          <p:cNvSpPr/>
          <p:nvPr/>
        </p:nvSpPr>
        <p:spPr>
          <a:xfrm>
            <a:off x="768219" y="3226458"/>
            <a:ext cx="10655559" cy="910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FULL JOIN IS USED</a:t>
            </a:r>
            <a:r>
              <a:rPr lang="en-US" dirty="0"/>
              <a:t>:</a:t>
            </a:r>
          </a:p>
          <a:p>
            <a:r>
              <a:rPr lang="en-US" dirty="0"/>
              <a:t>select * from students right join admissions on </a:t>
            </a:r>
            <a:r>
              <a:rPr lang="en-US" dirty="0" err="1"/>
              <a:t>students.s_id</a:t>
            </a:r>
            <a:r>
              <a:rPr lang="en-US" dirty="0"/>
              <a:t>=</a:t>
            </a:r>
            <a:r>
              <a:rPr lang="en-US" dirty="0" err="1"/>
              <a:t>admissions.a_id</a:t>
            </a:r>
            <a:r>
              <a:rPr lang="en-US" dirty="0"/>
              <a:t> union select * from students left join admissions on </a:t>
            </a:r>
            <a:r>
              <a:rPr lang="en-US" dirty="0" err="1"/>
              <a:t>students.s_id</a:t>
            </a:r>
            <a:r>
              <a:rPr lang="en-US" dirty="0"/>
              <a:t>=</a:t>
            </a:r>
            <a:r>
              <a:rPr lang="en-US" dirty="0" err="1"/>
              <a:t>admissions.a_id</a:t>
            </a:r>
            <a:endParaRPr lang="en-US" dirty="0"/>
          </a:p>
        </p:txBody>
      </p:sp>
    </p:spTree>
    <p:extLst>
      <p:ext uri="{BB962C8B-B14F-4D97-AF65-F5344CB8AC3E}">
        <p14:creationId xmlns:p14="http://schemas.microsoft.com/office/powerpoint/2010/main" val="2030526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E54F82-70C8-E1BA-A908-8EC27AA109B0}"/>
              </a:ext>
            </a:extLst>
          </p:cNvPr>
          <p:cNvSpPr txBox="1"/>
          <p:nvPr/>
        </p:nvSpPr>
        <p:spPr>
          <a:xfrm>
            <a:off x="727788" y="106808"/>
            <a:ext cx="11560628" cy="7059881"/>
          </a:xfrm>
          <a:prstGeom prst="rect">
            <a:avLst/>
          </a:prstGeom>
          <a:noFill/>
        </p:spPr>
        <p:txBody>
          <a:bodyPr wrap="square">
            <a:spAutoFit/>
          </a:bodyPr>
          <a:lstStyle/>
          <a:p>
            <a:pPr algn="ctr"/>
            <a:r>
              <a:rPr lang="en-IN" sz="2400" b="1" u="sng" dirty="0">
                <a:latin typeface="Times New Roman" panose="02020603050405020304" pitchFamily="18" charset="0"/>
                <a:cs typeface="Times New Roman" panose="02020603050405020304" pitchFamily="18" charset="0"/>
              </a:rPr>
              <a:t>CONCLUSION</a:t>
            </a:r>
          </a:p>
          <a:p>
            <a:pPr>
              <a:lnSpc>
                <a:spcPct val="150000"/>
              </a:lnSpc>
            </a:pPr>
            <a:r>
              <a:rPr lang="en-US" sz="1800" dirty="0">
                <a:latin typeface="Times New Roman" panose="02020603050405020304" pitchFamily="18" charset="0"/>
                <a:cs typeface="Times New Roman" panose="02020603050405020304" pitchFamily="18" charset="0"/>
              </a:rPr>
              <a:t>			In our project college management system we have stored all the sample data  regarding student details, faculty and non-faculty staff, departments, fee structure, transportations, and admission data which is helpful to the ad</a:t>
            </a:r>
            <a:r>
              <a:rPr lang="en-US" dirty="0">
                <a:latin typeface="Times New Roman" panose="02020603050405020304" pitchFamily="18" charset="0"/>
                <a:cs typeface="Times New Roman" panose="02020603050405020304" pitchFamily="18" charset="0"/>
              </a:rPr>
              <a:t>min office to filter the data of different departments and collects the data which is required.</a:t>
            </a: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SQL database management application which is very well used in the   modern world in organizing and manipulating a database.</a:t>
            </a:r>
          </a:p>
          <a:p>
            <a:pPr marL="342900" indent="-34290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Though SQL doesn’t have the GUI interface like Microsoft access is   having and they all manage the database comfortable..</a:t>
            </a:r>
          </a:p>
          <a:p>
            <a:pPr marL="342900" indent="-34290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Depending on the user if organization has multiple user then they   should go for SQL sever based application.</a:t>
            </a:r>
          </a:p>
          <a:p>
            <a:pPr>
              <a:lnSpc>
                <a:spcPct val="150000"/>
              </a:lnSpc>
            </a:pP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This project shows how to create table in SQL and how to create  simple data manipulation language and data definition language with  how to execute them.</a:t>
            </a:r>
          </a:p>
          <a:p>
            <a:pPr marL="342900" indent="-34290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It also shows how relationship are established with the concepts of  primary and foreign key within a table.</a:t>
            </a:r>
          </a:p>
          <a:p>
            <a:pPr marL="342900" indent="-342900">
              <a:lnSpc>
                <a:spcPct val="150000"/>
              </a:lnSpc>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291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4BD68C-BEC1-C1A5-4BAD-632410ED8A44}"/>
              </a:ext>
            </a:extLst>
          </p:cNvPr>
          <p:cNvPicPr>
            <a:picLocks noChangeAspect="1"/>
          </p:cNvPicPr>
          <p:nvPr/>
        </p:nvPicPr>
        <p:blipFill rotWithShape="1">
          <a:blip r:embed="rId2"/>
          <a:srcRect b="6970"/>
          <a:stretch/>
        </p:blipFill>
        <p:spPr>
          <a:xfrm>
            <a:off x="1773494" y="1286702"/>
            <a:ext cx="8842728" cy="3985094"/>
          </a:xfrm>
          <a:prstGeom prst="rect">
            <a:avLst/>
          </a:prstGeom>
        </p:spPr>
      </p:pic>
    </p:spTree>
    <p:extLst>
      <p:ext uri="{BB962C8B-B14F-4D97-AF65-F5344CB8AC3E}">
        <p14:creationId xmlns:p14="http://schemas.microsoft.com/office/powerpoint/2010/main" val="409402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DB81DF-01EC-F150-3166-4E49CCD04287}"/>
              </a:ext>
            </a:extLst>
          </p:cNvPr>
          <p:cNvSpPr>
            <a:spLocks noGrp="1"/>
          </p:cNvSpPr>
          <p:nvPr>
            <p:ph type="title"/>
          </p:nvPr>
        </p:nvSpPr>
        <p:spPr/>
        <p:txBody>
          <a:bodyPr>
            <a:normAutofit fontScale="90000"/>
          </a:bodyPr>
          <a:lstStyle/>
          <a:p>
            <a:r>
              <a:rPr lang="en-US" sz="3600" b="1" dirty="0">
                <a:latin typeface="Times New Roman" panose="02020603050405020304" pitchFamily="18" charset="0"/>
                <a:cs typeface="Times New Roman" panose="02020603050405020304" pitchFamily="18" charset="0"/>
              </a:rPr>
              <a:t>What</a:t>
            </a:r>
            <a:r>
              <a:rPr lang="en-US" sz="4000" b="1" dirty="0">
                <a:latin typeface="Times New Roman" panose="02020603050405020304" pitchFamily="18" charset="0"/>
                <a:cs typeface="Times New Roman" panose="02020603050405020304" pitchFamily="18" charset="0"/>
              </a:rPr>
              <a:t> Is </a:t>
            </a:r>
            <a:r>
              <a:rPr lang="en-US" sz="4000" b="1" dirty="0" err="1">
                <a:latin typeface="Times New Roman" panose="02020603050405020304" pitchFamily="18" charset="0"/>
                <a:cs typeface="Times New Roman" panose="02020603050405020304" pitchFamily="18" charset="0"/>
              </a:rPr>
              <a:t>SQl</a:t>
            </a:r>
            <a:r>
              <a:rPr lang="en-US" sz="4000" b="1" dirty="0">
                <a:latin typeface="Times New Roman" panose="02020603050405020304" pitchFamily="18" charset="0"/>
                <a:cs typeface="Times New Roman" panose="02020603050405020304" pitchFamily="18" charset="0"/>
              </a:rPr>
              <a:t>:</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Structured query language (more often known as SQL) is the programming language specially designed to help user in manipulating  data that are stores in relational database management system RDBMS.</a:t>
            </a:r>
            <a:br>
              <a:rPr lang="en-IN" sz="1400"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It has five different types of commands:</a:t>
            </a:r>
          </a:p>
        </p:txBody>
      </p:sp>
      <p:sp>
        <p:nvSpPr>
          <p:cNvPr id="8" name="Rectangle 7">
            <a:extLst>
              <a:ext uri="{FF2B5EF4-FFF2-40B4-BE49-F238E27FC236}">
                <a16:creationId xmlns:a16="http://schemas.microsoft.com/office/drawing/2014/main" id="{35CDBBE0-D3D3-24B1-43BE-A0F94B383FE0}"/>
              </a:ext>
            </a:extLst>
          </p:cNvPr>
          <p:cNvSpPr/>
          <p:nvPr/>
        </p:nvSpPr>
        <p:spPr>
          <a:xfrm>
            <a:off x="1530220" y="3265714"/>
            <a:ext cx="3974841"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1) DDL : Data Definition language</a:t>
            </a:r>
          </a:p>
        </p:txBody>
      </p:sp>
      <p:sp>
        <p:nvSpPr>
          <p:cNvPr id="10" name="Rectangle 9">
            <a:extLst>
              <a:ext uri="{FF2B5EF4-FFF2-40B4-BE49-F238E27FC236}">
                <a16:creationId xmlns:a16="http://schemas.microsoft.com/office/drawing/2014/main" id="{F427BC47-0009-B894-5CCB-08A5C0A8B991}"/>
              </a:ext>
            </a:extLst>
          </p:cNvPr>
          <p:cNvSpPr/>
          <p:nvPr/>
        </p:nvSpPr>
        <p:spPr>
          <a:xfrm>
            <a:off x="1530220" y="3909526"/>
            <a:ext cx="4012164"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2) DQL : Data Query Language</a:t>
            </a:r>
          </a:p>
        </p:txBody>
      </p:sp>
      <p:sp>
        <p:nvSpPr>
          <p:cNvPr id="11" name="Rectangle 10">
            <a:extLst>
              <a:ext uri="{FF2B5EF4-FFF2-40B4-BE49-F238E27FC236}">
                <a16:creationId xmlns:a16="http://schemas.microsoft.com/office/drawing/2014/main" id="{CEA19C7D-C63D-AD4A-F55A-9315A2C103ED}"/>
              </a:ext>
            </a:extLst>
          </p:cNvPr>
          <p:cNvSpPr/>
          <p:nvPr/>
        </p:nvSpPr>
        <p:spPr>
          <a:xfrm>
            <a:off x="1511558" y="4665306"/>
            <a:ext cx="4012164"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3) DML : Data Manipulation Language</a:t>
            </a:r>
          </a:p>
        </p:txBody>
      </p:sp>
      <p:sp>
        <p:nvSpPr>
          <p:cNvPr id="14" name="Rectangle 13">
            <a:extLst>
              <a:ext uri="{FF2B5EF4-FFF2-40B4-BE49-F238E27FC236}">
                <a16:creationId xmlns:a16="http://schemas.microsoft.com/office/drawing/2014/main" id="{2FF0A234-695C-35F6-BDEE-72F701CFC0AB}"/>
              </a:ext>
            </a:extLst>
          </p:cNvPr>
          <p:cNvSpPr/>
          <p:nvPr/>
        </p:nvSpPr>
        <p:spPr>
          <a:xfrm>
            <a:off x="1492897" y="5383763"/>
            <a:ext cx="4012164"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4) DCL : Data Control Language</a:t>
            </a:r>
          </a:p>
        </p:txBody>
      </p:sp>
      <p:sp>
        <p:nvSpPr>
          <p:cNvPr id="15" name="Rectangle 14">
            <a:extLst>
              <a:ext uri="{FF2B5EF4-FFF2-40B4-BE49-F238E27FC236}">
                <a16:creationId xmlns:a16="http://schemas.microsoft.com/office/drawing/2014/main" id="{FE8A2984-8E86-C166-9E68-7965D4F57569}"/>
              </a:ext>
            </a:extLst>
          </p:cNvPr>
          <p:cNvSpPr/>
          <p:nvPr/>
        </p:nvSpPr>
        <p:spPr>
          <a:xfrm>
            <a:off x="1511558" y="6172200"/>
            <a:ext cx="4012164"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5) TCL : Transactional Control Language</a:t>
            </a:r>
          </a:p>
        </p:txBody>
      </p:sp>
    </p:spTree>
    <p:extLst>
      <p:ext uri="{BB962C8B-B14F-4D97-AF65-F5344CB8AC3E}">
        <p14:creationId xmlns:p14="http://schemas.microsoft.com/office/powerpoint/2010/main" val="276360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DB81DF-01EC-F150-3166-4E49CCD04287}"/>
              </a:ext>
            </a:extLst>
          </p:cNvPr>
          <p:cNvSpPr>
            <a:spLocks noGrp="1"/>
          </p:cNvSpPr>
          <p:nvPr>
            <p:ph type="title"/>
          </p:nvPr>
        </p:nvSpPr>
        <p:spPr/>
        <p:txBody>
          <a:bodyPr>
            <a:normAutofit/>
          </a:bodyPr>
          <a:lstStyle/>
          <a:p>
            <a:br>
              <a:rPr lang="en-IN" sz="1400"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5CDBBE0-D3D3-24B1-43BE-A0F94B383FE0}"/>
              </a:ext>
            </a:extLst>
          </p:cNvPr>
          <p:cNvSpPr/>
          <p:nvPr/>
        </p:nvSpPr>
        <p:spPr>
          <a:xfrm>
            <a:off x="709126" y="93306"/>
            <a:ext cx="3974841"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1) DDL : Data Definition language</a:t>
            </a:r>
          </a:p>
        </p:txBody>
      </p:sp>
      <p:sp>
        <p:nvSpPr>
          <p:cNvPr id="10" name="Rectangle 9">
            <a:extLst>
              <a:ext uri="{FF2B5EF4-FFF2-40B4-BE49-F238E27FC236}">
                <a16:creationId xmlns:a16="http://schemas.microsoft.com/office/drawing/2014/main" id="{F427BC47-0009-B894-5CCB-08A5C0A8B991}"/>
              </a:ext>
            </a:extLst>
          </p:cNvPr>
          <p:cNvSpPr/>
          <p:nvPr/>
        </p:nvSpPr>
        <p:spPr>
          <a:xfrm>
            <a:off x="8179836" y="0"/>
            <a:ext cx="4012164"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2) DQL : Data Query Language</a:t>
            </a:r>
          </a:p>
        </p:txBody>
      </p:sp>
      <p:sp>
        <p:nvSpPr>
          <p:cNvPr id="11" name="Rectangle 10">
            <a:extLst>
              <a:ext uri="{FF2B5EF4-FFF2-40B4-BE49-F238E27FC236}">
                <a16:creationId xmlns:a16="http://schemas.microsoft.com/office/drawing/2014/main" id="{CEA19C7D-C63D-AD4A-F55A-9315A2C103ED}"/>
              </a:ext>
            </a:extLst>
          </p:cNvPr>
          <p:cNvSpPr/>
          <p:nvPr/>
        </p:nvSpPr>
        <p:spPr>
          <a:xfrm>
            <a:off x="4329403" y="2336152"/>
            <a:ext cx="4012164"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3) DML : Data Manipulation Language</a:t>
            </a:r>
          </a:p>
        </p:txBody>
      </p:sp>
      <p:sp>
        <p:nvSpPr>
          <p:cNvPr id="14" name="Rectangle 13">
            <a:extLst>
              <a:ext uri="{FF2B5EF4-FFF2-40B4-BE49-F238E27FC236}">
                <a16:creationId xmlns:a16="http://schemas.microsoft.com/office/drawing/2014/main" id="{2FF0A234-695C-35F6-BDEE-72F701CFC0AB}"/>
              </a:ext>
            </a:extLst>
          </p:cNvPr>
          <p:cNvSpPr/>
          <p:nvPr/>
        </p:nvSpPr>
        <p:spPr>
          <a:xfrm>
            <a:off x="774440" y="4583664"/>
            <a:ext cx="4012164"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4) DCL : Data Control Language</a:t>
            </a:r>
          </a:p>
        </p:txBody>
      </p:sp>
      <p:sp>
        <p:nvSpPr>
          <p:cNvPr id="15" name="Rectangle 14">
            <a:extLst>
              <a:ext uri="{FF2B5EF4-FFF2-40B4-BE49-F238E27FC236}">
                <a16:creationId xmlns:a16="http://schemas.microsoft.com/office/drawing/2014/main" id="{FE8A2984-8E86-C166-9E68-7965D4F57569}"/>
              </a:ext>
            </a:extLst>
          </p:cNvPr>
          <p:cNvSpPr/>
          <p:nvPr/>
        </p:nvSpPr>
        <p:spPr>
          <a:xfrm>
            <a:off x="8179836" y="4583664"/>
            <a:ext cx="4012164"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5) TCL : Transactional Control Language</a:t>
            </a:r>
          </a:p>
        </p:txBody>
      </p:sp>
      <p:sp>
        <p:nvSpPr>
          <p:cNvPr id="2" name="Rectangle 1">
            <a:extLst>
              <a:ext uri="{FF2B5EF4-FFF2-40B4-BE49-F238E27FC236}">
                <a16:creationId xmlns:a16="http://schemas.microsoft.com/office/drawing/2014/main" id="{48A9FA4F-0E0A-4154-8521-0E545E367A07}"/>
              </a:ext>
            </a:extLst>
          </p:cNvPr>
          <p:cNvSpPr/>
          <p:nvPr/>
        </p:nvSpPr>
        <p:spPr>
          <a:xfrm>
            <a:off x="774439" y="739451"/>
            <a:ext cx="3974841" cy="137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CREATE  </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ALTER </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RENAME</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TRUNCATE</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DROP</a:t>
            </a:r>
          </a:p>
        </p:txBody>
      </p:sp>
      <p:sp>
        <p:nvSpPr>
          <p:cNvPr id="4" name="Rectangle 3">
            <a:extLst>
              <a:ext uri="{FF2B5EF4-FFF2-40B4-BE49-F238E27FC236}">
                <a16:creationId xmlns:a16="http://schemas.microsoft.com/office/drawing/2014/main" id="{61BDA77D-56D1-EE5B-F575-D231BCA19EAD}"/>
              </a:ext>
            </a:extLst>
          </p:cNvPr>
          <p:cNvSpPr/>
          <p:nvPr/>
        </p:nvSpPr>
        <p:spPr>
          <a:xfrm>
            <a:off x="8179836" y="625151"/>
            <a:ext cx="4012164" cy="137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r>
              <a:rPr lang="en-US" dirty="0">
                <a:latin typeface="Arial" panose="020B0604020202020204" pitchFamily="34" charset="0"/>
                <a:cs typeface="Arial" panose="020B0604020202020204" pitchFamily="34" charset="0"/>
              </a:rPr>
              <a:t>SELECT</a:t>
            </a:r>
          </a:p>
        </p:txBody>
      </p:sp>
      <p:sp>
        <p:nvSpPr>
          <p:cNvPr id="5" name="Rectangle 4">
            <a:extLst>
              <a:ext uri="{FF2B5EF4-FFF2-40B4-BE49-F238E27FC236}">
                <a16:creationId xmlns:a16="http://schemas.microsoft.com/office/drawing/2014/main" id="{928201FF-3D8B-A4BA-54EA-9ECA29BC576A}"/>
              </a:ext>
            </a:extLst>
          </p:cNvPr>
          <p:cNvSpPr/>
          <p:nvPr/>
        </p:nvSpPr>
        <p:spPr>
          <a:xfrm>
            <a:off x="4329403" y="2943808"/>
            <a:ext cx="4012164" cy="1525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INSERT</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DELETE</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UPDATE</a:t>
            </a:r>
          </a:p>
        </p:txBody>
      </p:sp>
      <p:sp>
        <p:nvSpPr>
          <p:cNvPr id="6" name="Rectangle 5">
            <a:extLst>
              <a:ext uri="{FF2B5EF4-FFF2-40B4-BE49-F238E27FC236}">
                <a16:creationId xmlns:a16="http://schemas.microsoft.com/office/drawing/2014/main" id="{DAC4420E-F5FD-2575-7D44-5C9F5F0B8B30}"/>
              </a:ext>
            </a:extLst>
          </p:cNvPr>
          <p:cNvSpPr/>
          <p:nvPr/>
        </p:nvSpPr>
        <p:spPr>
          <a:xfrm>
            <a:off x="774439" y="5183156"/>
            <a:ext cx="3974841" cy="153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GRANT</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REVOKE</a:t>
            </a:r>
          </a:p>
          <a:p>
            <a:pPr algn="ctr"/>
            <a:endParaRPr lang="en-US" dirty="0"/>
          </a:p>
        </p:txBody>
      </p:sp>
      <p:sp>
        <p:nvSpPr>
          <p:cNvPr id="7" name="Rectangle 6">
            <a:extLst>
              <a:ext uri="{FF2B5EF4-FFF2-40B4-BE49-F238E27FC236}">
                <a16:creationId xmlns:a16="http://schemas.microsoft.com/office/drawing/2014/main" id="{7AE507FE-C983-45BE-378B-A810A1C431EC}"/>
              </a:ext>
            </a:extLst>
          </p:cNvPr>
          <p:cNvSpPr/>
          <p:nvPr/>
        </p:nvSpPr>
        <p:spPr>
          <a:xfrm>
            <a:off x="8248260" y="5229808"/>
            <a:ext cx="3943739" cy="153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COMMIT</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ROLLBACK</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SAVE POINT</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SET TRANSACTION</a:t>
            </a:r>
          </a:p>
        </p:txBody>
      </p:sp>
    </p:spTree>
    <p:extLst>
      <p:ext uri="{BB962C8B-B14F-4D97-AF65-F5344CB8AC3E}">
        <p14:creationId xmlns:p14="http://schemas.microsoft.com/office/powerpoint/2010/main" val="1651981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88CE-ED69-A0DD-1FAD-A596ED4180AA}"/>
              </a:ext>
            </a:extLst>
          </p:cNvPr>
          <p:cNvSpPr>
            <a:spLocks noGrp="1"/>
          </p:cNvSpPr>
          <p:nvPr>
            <p:ph type="title"/>
          </p:nvPr>
        </p:nvSpPr>
        <p:spPr>
          <a:xfrm>
            <a:off x="1371600" y="685800"/>
            <a:ext cx="9601200" cy="2001416"/>
          </a:xfrm>
        </p:spPr>
        <p:txBody>
          <a:bodyPr>
            <a:normAutofit fontScale="90000"/>
          </a:bodyPr>
          <a:lstStyle/>
          <a:p>
            <a:pPr algn="l"/>
            <a:r>
              <a:rPr lang="en-US" sz="4000" b="1" i="1" u="sng" dirty="0">
                <a:latin typeface="Times New Roman" panose="02020603050405020304" pitchFamily="18" charset="0"/>
                <a:cs typeface="Times New Roman" panose="02020603050405020304" pitchFamily="18" charset="0"/>
              </a:rPr>
              <a:t>COLLEGE</a:t>
            </a:r>
            <a:r>
              <a:rPr lang="en-US" b="1" i="1" u="sng" dirty="0">
                <a:latin typeface="Times New Roman" panose="02020603050405020304" pitchFamily="18" charset="0"/>
                <a:cs typeface="Times New Roman" panose="02020603050405020304" pitchFamily="18" charset="0"/>
              </a:rPr>
              <a:t> </a:t>
            </a:r>
            <a:r>
              <a:rPr lang="en-US" sz="4000" b="1" i="1" u="sng" dirty="0">
                <a:latin typeface="Times New Roman" panose="02020603050405020304" pitchFamily="18" charset="0"/>
                <a:cs typeface="Times New Roman" panose="02020603050405020304" pitchFamily="18" charset="0"/>
              </a:rPr>
              <a:t>MANAGEMENT SYSTEM</a:t>
            </a:r>
            <a:br>
              <a:rPr lang="en-US" sz="4000" dirty="0"/>
            </a:br>
            <a:br>
              <a:rPr lang="en-US" sz="2200" b="0" i="0" dirty="0">
                <a:solidFill>
                  <a:srgbClr val="202124"/>
                </a:solidFill>
                <a:effectLst/>
                <a:latin typeface="arial" panose="020B0604020202020204" pitchFamily="34" charset="0"/>
              </a:rPr>
            </a:br>
            <a:r>
              <a:rPr lang="en-US" sz="2200" b="0" i="0" dirty="0">
                <a:solidFill>
                  <a:srgbClr val="202124"/>
                </a:solidFill>
                <a:effectLst/>
                <a:latin typeface="arial" panose="020B0604020202020204" pitchFamily="34" charset="0"/>
              </a:rPr>
              <a:t>	It manages the complete student lifecycle, departments, faculty, as well as non-faculty in the college. It also manages the academic, administrative, and fee management and all other financial activities of a college.</a:t>
            </a:r>
            <a:br>
              <a:rPr lang="en-US" b="0" i="0" dirty="0">
                <a:solidFill>
                  <a:srgbClr val="202124"/>
                </a:solidFill>
                <a:effectLst/>
                <a:latin typeface="arial" panose="020B0604020202020204" pitchFamily="34" charset="0"/>
              </a:rPr>
            </a:br>
            <a:endParaRPr lang="en-US" dirty="0"/>
          </a:p>
        </p:txBody>
      </p:sp>
      <p:sp>
        <p:nvSpPr>
          <p:cNvPr id="4" name="TextBox 3">
            <a:extLst>
              <a:ext uri="{FF2B5EF4-FFF2-40B4-BE49-F238E27FC236}">
                <a16:creationId xmlns:a16="http://schemas.microsoft.com/office/drawing/2014/main" id="{A2D0ABAC-B6E4-5E97-B3FE-A9CD7A57A9A0}"/>
              </a:ext>
            </a:extLst>
          </p:cNvPr>
          <p:cNvSpPr txBox="1"/>
          <p:nvPr/>
        </p:nvSpPr>
        <p:spPr>
          <a:xfrm>
            <a:off x="1371600" y="2553296"/>
            <a:ext cx="9448800" cy="1384995"/>
          </a:xfrm>
          <a:prstGeom prst="rect">
            <a:avLst/>
          </a:prstGeom>
          <a:noFill/>
        </p:spPr>
        <p:txBody>
          <a:bodyPr wrap="square">
            <a:spAutoFit/>
          </a:bodyPr>
          <a:lstStyle/>
          <a:p>
            <a:pPr algn="l"/>
            <a:r>
              <a:rPr lang="en-US" sz="2400" b="1" dirty="0">
                <a:solidFill>
                  <a:srgbClr val="202124"/>
                </a:solidFill>
                <a:latin typeface="Times New Roman" panose="02020603050405020304" pitchFamily="18" charset="0"/>
                <a:cs typeface="Times New Roman" panose="02020603050405020304" pitchFamily="18" charset="0"/>
              </a:rPr>
              <a:t>		</a:t>
            </a:r>
            <a:r>
              <a:rPr lang="en-US" sz="2000" i="0" dirty="0">
                <a:solidFill>
                  <a:srgbClr val="202124"/>
                </a:solidFill>
                <a:effectLst/>
                <a:latin typeface="Arial" panose="020B0604020202020204" pitchFamily="34" charset="0"/>
                <a:cs typeface="Arial" panose="020B0604020202020204" pitchFamily="34" charset="0"/>
              </a:rPr>
              <a:t>College Data Management System gives a straightforward interface to support of understudy data, staff information, attendance, fee record. It very well may be utilized by instructive establishments or schools to keep up the records of understudies without any problem.</a:t>
            </a:r>
            <a:endParaRPr lang="en-US" i="0" dirty="0">
              <a:solidFill>
                <a:srgbClr val="20212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1676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extLst>
              <p:ext uri="{D42A27DB-BD31-4B8C-83A1-F6EECF244321}">
                <p14:modId xmlns:p14="http://schemas.microsoft.com/office/powerpoint/2010/main" val="3522634596"/>
              </p:ext>
            </p:extLst>
          </p:nvPr>
        </p:nvGraphicFramePr>
        <p:xfrm>
          <a:off x="426720" y="10160"/>
          <a:ext cx="11338560" cy="683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8698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extLst>
              <p:ext uri="{D42A27DB-BD31-4B8C-83A1-F6EECF244321}">
                <p14:modId xmlns:p14="http://schemas.microsoft.com/office/powerpoint/2010/main" val="2396538044"/>
              </p:ext>
            </p:extLst>
          </p:nvPr>
        </p:nvGraphicFramePr>
        <p:xfrm>
          <a:off x="426720" y="10160"/>
          <a:ext cx="11765280" cy="684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E7F5437A-D843-09DC-8E65-683558FBE759}"/>
              </a:ext>
            </a:extLst>
          </p:cNvPr>
          <p:cNvSpPr/>
          <p:nvPr/>
        </p:nvSpPr>
        <p:spPr>
          <a:xfrm>
            <a:off x="883920" y="142240"/>
            <a:ext cx="3108960" cy="79248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STUDENTS TABLE</a:t>
            </a:r>
          </a:p>
        </p:txBody>
      </p:sp>
      <p:sp>
        <p:nvSpPr>
          <p:cNvPr id="7" name="TextBox 6">
            <a:extLst>
              <a:ext uri="{FF2B5EF4-FFF2-40B4-BE49-F238E27FC236}">
                <a16:creationId xmlns:a16="http://schemas.microsoft.com/office/drawing/2014/main" id="{C8DCC997-F511-B66C-E112-3F7110FF207C}"/>
              </a:ext>
            </a:extLst>
          </p:cNvPr>
          <p:cNvSpPr txBox="1"/>
          <p:nvPr/>
        </p:nvSpPr>
        <p:spPr>
          <a:xfrm>
            <a:off x="701040" y="1066800"/>
            <a:ext cx="11338560" cy="5693866"/>
          </a:xfrm>
          <a:prstGeom prst="rect">
            <a:avLst/>
          </a:prstGeom>
          <a:noFill/>
        </p:spPr>
        <p:txBody>
          <a:bodyPr wrap="square">
            <a:spAutoFit/>
          </a:bodyPr>
          <a:lstStyle/>
          <a:p>
            <a:r>
              <a:rPr lang="en-US" b="1" dirty="0"/>
              <a:t>create table students</a:t>
            </a:r>
            <a:r>
              <a:rPr lang="en-US" dirty="0"/>
              <a:t>(</a:t>
            </a:r>
            <a:r>
              <a:rPr lang="en-US" dirty="0" err="1"/>
              <a:t>s_id</a:t>
            </a:r>
            <a:r>
              <a:rPr lang="en-US" dirty="0"/>
              <a:t> int not null </a:t>
            </a:r>
            <a:r>
              <a:rPr lang="en-US" dirty="0" err="1"/>
              <a:t>auto_increment,primary</a:t>
            </a:r>
            <a:r>
              <a:rPr lang="en-US" dirty="0"/>
              <a:t> key(</a:t>
            </a:r>
            <a:r>
              <a:rPr lang="en-US" dirty="0" err="1"/>
              <a:t>s_id</a:t>
            </a:r>
            <a:r>
              <a:rPr lang="en-US" dirty="0"/>
              <a:t>),</a:t>
            </a:r>
            <a:r>
              <a:rPr lang="en-US" dirty="0" err="1"/>
              <a:t>fname</a:t>
            </a:r>
            <a:r>
              <a:rPr lang="en-US" dirty="0"/>
              <a:t> varchar(50),</a:t>
            </a:r>
            <a:r>
              <a:rPr lang="en-US" dirty="0" err="1"/>
              <a:t>lname</a:t>
            </a:r>
            <a:r>
              <a:rPr lang="en-US" dirty="0"/>
              <a:t> varchar(50),gender varchar(50),degree varchar(50),course varchar(50),</a:t>
            </a:r>
            <a:r>
              <a:rPr lang="en-US" dirty="0" err="1"/>
              <a:t>attendence</a:t>
            </a:r>
            <a:r>
              <a:rPr lang="en-US" dirty="0"/>
              <a:t> </a:t>
            </a:r>
            <a:r>
              <a:rPr lang="en-US" dirty="0" err="1"/>
              <a:t>int,percentage</a:t>
            </a:r>
            <a:r>
              <a:rPr lang="en-US" dirty="0"/>
              <a:t> </a:t>
            </a:r>
            <a:r>
              <a:rPr lang="en-US" dirty="0" err="1"/>
              <a:t>int,mobile_number</a:t>
            </a:r>
            <a:r>
              <a:rPr lang="en-US" dirty="0"/>
              <a:t> varchar(90),</a:t>
            </a:r>
            <a:r>
              <a:rPr lang="en-US" dirty="0" err="1"/>
              <a:t>mail_id</a:t>
            </a:r>
            <a:r>
              <a:rPr lang="en-US" dirty="0"/>
              <a:t> varchar(50));</a:t>
            </a:r>
          </a:p>
          <a:p>
            <a:endParaRPr lang="en-US" sz="1600" dirty="0"/>
          </a:p>
          <a:p>
            <a:r>
              <a:rPr lang="en-US" sz="1600" dirty="0"/>
              <a:t>&gt;&gt;To display all the values we use “*”</a:t>
            </a:r>
          </a:p>
          <a:p>
            <a:r>
              <a:rPr lang="en-US" sz="1600" dirty="0"/>
              <a:t>Select * from students table;</a:t>
            </a:r>
          </a:p>
          <a:p>
            <a:endParaRPr lang="en-US" sz="1600" dirty="0"/>
          </a:p>
          <a:p>
            <a:r>
              <a:rPr lang="en-US" sz="1600" dirty="0"/>
              <a:t>&gt;&gt;To display the full name of the students who’s percentage in the range of 80-90 and having the attendance more than 80%?</a:t>
            </a:r>
          </a:p>
          <a:p>
            <a:r>
              <a:rPr lang="en-US" sz="1600" dirty="0"/>
              <a:t>select </a:t>
            </a:r>
            <a:r>
              <a:rPr lang="en-US" sz="1600" dirty="0" err="1"/>
              <a:t>concat_ws</a:t>
            </a:r>
            <a:r>
              <a:rPr lang="en-US" sz="1600" dirty="0"/>
              <a:t>(" ",</a:t>
            </a:r>
            <a:r>
              <a:rPr lang="en-US" sz="1600" dirty="0" err="1"/>
              <a:t>fname,lname</a:t>
            </a:r>
            <a:r>
              <a:rPr lang="en-US" sz="1600" dirty="0"/>
              <a:t>) as "students who have 80-90 percentage and attendance more than 80" from students where (percentage between 80 and 90) and </a:t>
            </a:r>
            <a:r>
              <a:rPr lang="en-US" sz="1600" dirty="0" err="1"/>
              <a:t>attendence</a:t>
            </a:r>
            <a:r>
              <a:rPr lang="en-US" sz="1600" dirty="0"/>
              <a:t>&gt;80 ;</a:t>
            </a:r>
          </a:p>
          <a:p>
            <a:endParaRPr lang="en-US" sz="1600" dirty="0"/>
          </a:p>
          <a:p>
            <a:r>
              <a:rPr lang="en-US" sz="1600" dirty="0"/>
              <a:t>&gt;&gt;Find how many male and female members are there?</a:t>
            </a:r>
          </a:p>
          <a:p>
            <a:r>
              <a:rPr lang="en-US" sz="1600" dirty="0"/>
              <a:t>select </a:t>
            </a:r>
            <a:r>
              <a:rPr lang="en-US" sz="1600" dirty="0" err="1"/>
              <a:t>gender,count</a:t>
            </a:r>
            <a:r>
              <a:rPr lang="en-US" sz="1600" dirty="0"/>
              <a:t>(gender) as "No. of Male &amp; Female students" from students group by gender;</a:t>
            </a:r>
          </a:p>
          <a:p>
            <a:endParaRPr lang="en-US" sz="1600" dirty="0"/>
          </a:p>
          <a:p>
            <a:r>
              <a:rPr lang="en-US" sz="1600" dirty="0"/>
              <a:t>&gt;&gt;Display the name who’s names start with “P”?</a:t>
            </a:r>
          </a:p>
          <a:p>
            <a:r>
              <a:rPr lang="en-US" sz="1600" dirty="0"/>
              <a:t>select </a:t>
            </a:r>
            <a:r>
              <a:rPr lang="en-US" sz="1600" dirty="0" err="1"/>
              <a:t>fname</a:t>
            </a:r>
            <a:r>
              <a:rPr lang="en-US" sz="1600" dirty="0"/>
              <a:t> from students where </a:t>
            </a:r>
            <a:r>
              <a:rPr lang="en-US" sz="1600" dirty="0" err="1"/>
              <a:t>fname</a:t>
            </a:r>
            <a:r>
              <a:rPr lang="en-US" sz="1600" dirty="0"/>
              <a:t> like "p%";</a:t>
            </a:r>
          </a:p>
          <a:p>
            <a:endParaRPr lang="en-US" sz="1600" dirty="0"/>
          </a:p>
          <a:p>
            <a:r>
              <a:rPr lang="en-US" sz="1600" dirty="0"/>
              <a:t>&gt;&gt;find number of students who took the course MBA?</a:t>
            </a:r>
          </a:p>
          <a:p>
            <a:r>
              <a:rPr lang="en-US" sz="1600" dirty="0"/>
              <a:t>select count(</a:t>
            </a:r>
            <a:r>
              <a:rPr lang="en-US" sz="1600" dirty="0" err="1"/>
              <a:t>fname</a:t>
            </a:r>
            <a:r>
              <a:rPr lang="en-US" sz="1600" dirty="0"/>
              <a:t>) as "No. of students who took MBA COURSE" from students where  course="</a:t>
            </a:r>
            <a:r>
              <a:rPr lang="en-US" sz="1600" dirty="0" err="1"/>
              <a:t>mba</a:t>
            </a:r>
            <a:r>
              <a:rPr lang="en-US" sz="1600" dirty="0"/>
              <a:t>";</a:t>
            </a:r>
          </a:p>
          <a:p>
            <a:endParaRPr lang="en-US" dirty="0"/>
          </a:p>
          <a:p>
            <a:endParaRPr lang="en-US" dirty="0"/>
          </a:p>
          <a:p>
            <a:endParaRPr lang="en-US" dirty="0"/>
          </a:p>
        </p:txBody>
      </p:sp>
      <p:pic>
        <p:nvPicPr>
          <p:cNvPr id="24" name="Picture 23">
            <a:extLst>
              <a:ext uri="{FF2B5EF4-FFF2-40B4-BE49-F238E27FC236}">
                <a16:creationId xmlns:a16="http://schemas.microsoft.com/office/drawing/2014/main" id="{55BCB519-FEDE-6A02-26F9-0E400BD4529A}"/>
              </a:ext>
            </a:extLst>
          </p:cNvPr>
          <p:cNvPicPr>
            <a:picLocks noChangeAspect="1"/>
          </p:cNvPicPr>
          <p:nvPr/>
        </p:nvPicPr>
        <p:blipFill>
          <a:blip r:embed="rId7"/>
          <a:stretch>
            <a:fillRect/>
          </a:stretch>
        </p:blipFill>
        <p:spPr>
          <a:xfrm rot="20071075">
            <a:off x="8695221" y="4051783"/>
            <a:ext cx="3098308" cy="898613"/>
          </a:xfrm>
          <a:prstGeom prst="rect">
            <a:avLst/>
          </a:prstGeom>
        </p:spPr>
      </p:pic>
      <p:pic>
        <p:nvPicPr>
          <p:cNvPr id="26" name="Picture 25">
            <a:extLst>
              <a:ext uri="{FF2B5EF4-FFF2-40B4-BE49-F238E27FC236}">
                <a16:creationId xmlns:a16="http://schemas.microsoft.com/office/drawing/2014/main" id="{65B836BC-B249-7609-0D87-DB706122F132}"/>
              </a:ext>
            </a:extLst>
          </p:cNvPr>
          <p:cNvPicPr>
            <a:picLocks noChangeAspect="1"/>
          </p:cNvPicPr>
          <p:nvPr/>
        </p:nvPicPr>
        <p:blipFill>
          <a:blip r:embed="rId8"/>
          <a:stretch>
            <a:fillRect/>
          </a:stretch>
        </p:blipFill>
        <p:spPr>
          <a:xfrm rot="20365789">
            <a:off x="8918380" y="4154349"/>
            <a:ext cx="2651990" cy="693480"/>
          </a:xfrm>
          <a:prstGeom prst="rect">
            <a:avLst/>
          </a:prstGeom>
        </p:spPr>
      </p:pic>
      <p:pic>
        <p:nvPicPr>
          <p:cNvPr id="28" name="Picture 27">
            <a:extLst>
              <a:ext uri="{FF2B5EF4-FFF2-40B4-BE49-F238E27FC236}">
                <a16:creationId xmlns:a16="http://schemas.microsoft.com/office/drawing/2014/main" id="{163897F1-7D5D-6A70-335B-7E10D1B37E57}"/>
              </a:ext>
            </a:extLst>
          </p:cNvPr>
          <p:cNvPicPr>
            <a:picLocks noChangeAspect="1"/>
          </p:cNvPicPr>
          <p:nvPr/>
        </p:nvPicPr>
        <p:blipFill>
          <a:blip r:embed="rId9"/>
          <a:stretch>
            <a:fillRect/>
          </a:stretch>
        </p:blipFill>
        <p:spPr>
          <a:xfrm rot="20902118">
            <a:off x="9206795" y="4207693"/>
            <a:ext cx="2248095" cy="586791"/>
          </a:xfrm>
          <a:prstGeom prst="rect">
            <a:avLst/>
          </a:prstGeom>
        </p:spPr>
      </p:pic>
      <p:pic>
        <p:nvPicPr>
          <p:cNvPr id="30" name="Picture 29">
            <a:extLst>
              <a:ext uri="{FF2B5EF4-FFF2-40B4-BE49-F238E27FC236}">
                <a16:creationId xmlns:a16="http://schemas.microsoft.com/office/drawing/2014/main" id="{11A3754C-298A-7186-CF93-D731BD24C804}"/>
              </a:ext>
            </a:extLst>
          </p:cNvPr>
          <p:cNvPicPr>
            <a:picLocks noChangeAspect="1"/>
          </p:cNvPicPr>
          <p:nvPr/>
        </p:nvPicPr>
        <p:blipFill>
          <a:blip r:embed="rId10"/>
          <a:stretch>
            <a:fillRect/>
          </a:stretch>
        </p:blipFill>
        <p:spPr>
          <a:xfrm rot="20467695">
            <a:off x="9230880" y="4394897"/>
            <a:ext cx="2301439" cy="754445"/>
          </a:xfrm>
          <a:prstGeom prst="rect">
            <a:avLst/>
          </a:prstGeom>
        </p:spPr>
      </p:pic>
      <p:pic>
        <p:nvPicPr>
          <p:cNvPr id="32" name="Picture 31">
            <a:extLst>
              <a:ext uri="{FF2B5EF4-FFF2-40B4-BE49-F238E27FC236}">
                <a16:creationId xmlns:a16="http://schemas.microsoft.com/office/drawing/2014/main" id="{77BC78BF-A497-6B00-74A1-1AFB38BC2BD5}"/>
              </a:ext>
            </a:extLst>
          </p:cNvPr>
          <p:cNvPicPr>
            <a:picLocks noChangeAspect="1"/>
          </p:cNvPicPr>
          <p:nvPr/>
        </p:nvPicPr>
        <p:blipFill>
          <a:blip r:embed="rId11"/>
          <a:stretch>
            <a:fillRect/>
          </a:stretch>
        </p:blipFill>
        <p:spPr>
          <a:xfrm>
            <a:off x="9695687" y="4076815"/>
            <a:ext cx="1097375" cy="1089754"/>
          </a:xfrm>
          <a:prstGeom prst="rect">
            <a:avLst/>
          </a:prstGeom>
        </p:spPr>
      </p:pic>
    </p:spTree>
    <p:extLst>
      <p:ext uri="{BB962C8B-B14F-4D97-AF65-F5344CB8AC3E}">
        <p14:creationId xmlns:p14="http://schemas.microsoft.com/office/powerpoint/2010/main" val="1144737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extLst>
              <p:ext uri="{D42A27DB-BD31-4B8C-83A1-F6EECF244321}">
                <p14:modId xmlns:p14="http://schemas.microsoft.com/office/powerpoint/2010/main" val="649259450"/>
              </p:ext>
            </p:extLst>
          </p:nvPr>
        </p:nvGraphicFramePr>
        <p:xfrm>
          <a:off x="426720" y="10160"/>
          <a:ext cx="11765280" cy="684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4" name="Picture 23">
            <a:extLst>
              <a:ext uri="{FF2B5EF4-FFF2-40B4-BE49-F238E27FC236}">
                <a16:creationId xmlns:a16="http://schemas.microsoft.com/office/drawing/2014/main" id="{55BCB519-FEDE-6A02-26F9-0E400BD4529A}"/>
              </a:ext>
            </a:extLst>
          </p:cNvPr>
          <p:cNvPicPr>
            <a:picLocks noChangeAspect="1"/>
          </p:cNvPicPr>
          <p:nvPr/>
        </p:nvPicPr>
        <p:blipFill>
          <a:blip r:embed="rId7"/>
          <a:stretch>
            <a:fillRect/>
          </a:stretch>
        </p:blipFill>
        <p:spPr>
          <a:xfrm>
            <a:off x="794617" y="359973"/>
            <a:ext cx="7938343" cy="2302385"/>
          </a:xfrm>
          <a:prstGeom prst="rect">
            <a:avLst/>
          </a:prstGeom>
        </p:spPr>
      </p:pic>
      <p:pic>
        <p:nvPicPr>
          <p:cNvPr id="26" name="Picture 25">
            <a:extLst>
              <a:ext uri="{FF2B5EF4-FFF2-40B4-BE49-F238E27FC236}">
                <a16:creationId xmlns:a16="http://schemas.microsoft.com/office/drawing/2014/main" id="{65B836BC-B249-7609-0D87-DB706122F132}"/>
              </a:ext>
            </a:extLst>
          </p:cNvPr>
          <p:cNvPicPr>
            <a:picLocks noChangeAspect="1"/>
          </p:cNvPicPr>
          <p:nvPr/>
        </p:nvPicPr>
        <p:blipFill>
          <a:blip r:embed="rId8"/>
          <a:stretch>
            <a:fillRect/>
          </a:stretch>
        </p:blipFill>
        <p:spPr>
          <a:xfrm>
            <a:off x="794617" y="3255135"/>
            <a:ext cx="5067703" cy="1325175"/>
          </a:xfrm>
          <a:prstGeom prst="rect">
            <a:avLst/>
          </a:prstGeom>
        </p:spPr>
      </p:pic>
      <p:pic>
        <p:nvPicPr>
          <p:cNvPr id="28" name="Picture 27">
            <a:extLst>
              <a:ext uri="{FF2B5EF4-FFF2-40B4-BE49-F238E27FC236}">
                <a16:creationId xmlns:a16="http://schemas.microsoft.com/office/drawing/2014/main" id="{163897F1-7D5D-6A70-335B-7E10D1B37E57}"/>
              </a:ext>
            </a:extLst>
          </p:cNvPr>
          <p:cNvPicPr>
            <a:picLocks noChangeAspect="1"/>
          </p:cNvPicPr>
          <p:nvPr/>
        </p:nvPicPr>
        <p:blipFill>
          <a:blip r:embed="rId9"/>
          <a:stretch>
            <a:fillRect/>
          </a:stretch>
        </p:blipFill>
        <p:spPr>
          <a:xfrm>
            <a:off x="7538719" y="6068870"/>
            <a:ext cx="2629365" cy="686309"/>
          </a:xfrm>
          <a:prstGeom prst="rect">
            <a:avLst/>
          </a:prstGeom>
        </p:spPr>
      </p:pic>
      <p:pic>
        <p:nvPicPr>
          <p:cNvPr id="30" name="Picture 29">
            <a:extLst>
              <a:ext uri="{FF2B5EF4-FFF2-40B4-BE49-F238E27FC236}">
                <a16:creationId xmlns:a16="http://schemas.microsoft.com/office/drawing/2014/main" id="{11A3754C-298A-7186-CF93-D731BD24C804}"/>
              </a:ext>
            </a:extLst>
          </p:cNvPr>
          <p:cNvPicPr>
            <a:picLocks noChangeAspect="1"/>
          </p:cNvPicPr>
          <p:nvPr/>
        </p:nvPicPr>
        <p:blipFill>
          <a:blip r:embed="rId10"/>
          <a:stretch>
            <a:fillRect/>
          </a:stretch>
        </p:blipFill>
        <p:spPr>
          <a:xfrm>
            <a:off x="794617" y="5346248"/>
            <a:ext cx="3702714" cy="1213803"/>
          </a:xfrm>
          <a:prstGeom prst="rect">
            <a:avLst/>
          </a:prstGeom>
        </p:spPr>
      </p:pic>
      <p:pic>
        <p:nvPicPr>
          <p:cNvPr id="32" name="Picture 31">
            <a:extLst>
              <a:ext uri="{FF2B5EF4-FFF2-40B4-BE49-F238E27FC236}">
                <a16:creationId xmlns:a16="http://schemas.microsoft.com/office/drawing/2014/main" id="{77BC78BF-A497-6B00-74A1-1AFB38BC2BD5}"/>
              </a:ext>
            </a:extLst>
          </p:cNvPr>
          <p:cNvPicPr>
            <a:picLocks noChangeAspect="1"/>
          </p:cNvPicPr>
          <p:nvPr/>
        </p:nvPicPr>
        <p:blipFill>
          <a:blip r:embed="rId11"/>
          <a:stretch>
            <a:fillRect/>
          </a:stretch>
        </p:blipFill>
        <p:spPr>
          <a:xfrm>
            <a:off x="7569199" y="3864551"/>
            <a:ext cx="1718967" cy="1707029"/>
          </a:xfrm>
          <a:prstGeom prst="rect">
            <a:avLst/>
          </a:prstGeom>
        </p:spPr>
      </p:pic>
      <p:sp>
        <p:nvSpPr>
          <p:cNvPr id="3" name="Rectangle 2">
            <a:extLst>
              <a:ext uri="{FF2B5EF4-FFF2-40B4-BE49-F238E27FC236}">
                <a16:creationId xmlns:a16="http://schemas.microsoft.com/office/drawing/2014/main" id="{E6C1CCEB-1E77-CECC-5F8B-B8B06895BCF9}"/>
              </a:ext>
            </a:extLst>
          </p:cNvPr>
          <p:cNvSpPr/>
          <p:nvPr/>
        </p:nvSpPr>
        <p:spPr>
          <a:xfrm>
            <a:off x="794617" y="81280"/>
            <a:ext cx="5384800" cy="278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sz="1800" dirty="0"/>
              <a:t>Select * from students table;</a:t>
            </a:r>
          </a:p>
          <a:p>
            <a:pPr algn="ctr"/>
            <a:endParaRPr lang="en-US" dirty="0"/>
          </a:p>
        </p:txBody>
      </p:sp>
      <p:sp>
        <p:nvSpPr>
          <p:cNvPr id="5" name="Rectangle 4">
            <a:extLst>
              <a:ext uri="{FF2B5EF4-FFF2-40B4-BE49-F238E27FC236}">
                <a16:creationId xmlns:a16="http://schemas.microsoft.com/office/drawing/2014/main" id="{EC4F8F3F-A86E-7B86-5A56-BF84EDAC6029}"/>
              </a:ext>
            </a:extLst>
          </p:cNvPr>
          <p:cNvSpPr/>
          <p:nvPr/>
        </p:nvSpPr>
        <p:spPr>
          <a:xfrm>
            <a:off x="-193040" y="-22046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D0E2C1C-D3FB-6DE6-60F8-FA300B78521C}"/>
              </a:ext>
            </a:extLst>
          </p:cNvPr>
          <p:cNvSpPr/>
          <p:nvPr/>
        </p:nvSpPr>
        <p:spPr>
          <a:xfrm>
            <a:off x="794617" y="2960355"/>
            <a:ext cx="9416183" cy="26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a:p>
            <a:r>
              <a:rPr lang="en-US" sz="1200" dirty="0"/>
              <a:t>&gt;&gt;To display the full name of the students who’s percentage in the range of 80-90 and having the attendance more than 80%?</a:t>
            </a:r>
          </a:p>
          <a:p>
            <a:pPr algn="ctr"/>
            <a:endParaRPr lang="en-US" sz="1200" dirty="0"/>
          </a:p>
        </p:txBody>
      </p:sp>
      <p:sp>
        <p:nvSpPr>
          <p:cNvPr id="8" name="Rectangle 7">
            <a:extLst>
              <a:ext uri="{FF2B5EF4-FFF2-40B4-BE49-F238E27FC236}">
                <a16:creationId xmlns:a16="http://schemas.microsoft.com/office/drawing/2014/main" id="{7DB80E8C-058A-DC5A-1F64-CA4BF4D46704}"/>
              </a:ext>
            </a:extLst>
          </p:cNvPr>
          <p:cNvSpPr/>
          <p:nvPr/>
        </p:nvSpPr>
        <p:spPr>
          <a:xfrm>
            <a:off x="794616" y="4868667"/>
            <a:ext cx="6012583" cy="359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p>
          <a:p>
            <a:r>
              <a:rPr lang="en-US" sz="1800" dirty="0"/>
              <a:t>&gt;&gt;Find how many male and female members are there?</a:t>
            </a:r>
          </a:p>
          <a:p>
            <a:pPr algn="ctr"/>
            <a:endParaRPr lang="en-US" dirty="0"/>
          </a:p>
        </p:txBody>
      </p:sp>
      <p:sp>
        <p:nvSpPr>
          <p:cNvPr id="9" name="Rectangle 8">
            <a:extLst>
              <a:ext uri="{FF2B5EF4-FFF2-40B4-BE49-F238E27FC236}">
                <a16:creationId xmlns:a16="http://schemas.microsoft.com/office/drawing/2014/main" id="{5ACB6C83-EF64-0E77-F141-F78852690405}"/>
              </a:ext>
            </a:extLst>
          </p:cNvPr>
          <p:cNvSpPr/>
          <p:nvPr/>
        </p:nvSpPr>
        <p:spPr>
          <a:xfrm>
            <a:off x="6583680" y="3527623"/>
            <a:ext cx="5608319" cy="3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p>
          <a:p>
            <a:r>
              <a:rPr lang="en-US" sz="1800" dirty="0"/>
              <a:t>&gt;&gt;Display the name who’s names start with “P”?</a:t>
            </a:r>
          </a:p>
          <a:p>
            <a:pPr algn="ctr"/>
            <a:endParaRPr lang="en-US" dirty="0"/>
          </a:p>
        </p:txBody>
      </p:sp>
      <p:sp>
        <p:nvSpPr>
          <p:cNvPr id="10" name="Rectangle 9">
            <a:extLst>
              <a:ext uri="{FF2B5EF4-FFF2-40B4-BE49-F238E27FC236}">
                <a16:creationId xmlns:a16="http://schemas.microsoft.com/office/drawing/2014/main" id="{FE9843DA-7F09-F04F-30C3-8E7C71E36AD4}"/>
              </a:ext>
            </a:extLst>
          </p:cNvPr>
          <p:cNvSpPr/>
          <p:nvPr/>
        </p:nvSpPr>
        <p:spPr>
          <a:xfrm>
            <a:off x="6583681" y="5612553"/>
            <a:ext cx="5608320" cy="3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&gt;&gt;find number of students who took the course MBA?</a:t>
            </a:r>
          </a:p>
        </p:txBody>
      </p:sp>
    </p:spTree>
    <p:extLst>
      <p:ext uri="{BB962C8B-B14F-4D97-AF65-F5344CB8AC3E}">
        <p14:creationId xmlns:p14="http://schemas.microsoft.com/office/powerpoint/2010/main" val="4167227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nvGraphicFramePr>
        <p:xfrm>
          <a:off x="426720" y="10160"/>
          <a:ext cx="11338560" cy="683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E7F5437A-D843-09DC-8E65-683558FBE759}"/>
              </a:ext>
            </a:extLst>
          </p:cNvPr>
          <p:cNvSpPr/>
          <p:nvPr/>
        </p:nvSpPr>
        <p:spPr>
          <a:xfrm>
            <a:off x="883920" y="81280"/>
            <a:ext cx="3840480" cy="6096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TEACHING FACULTY TABLE</a:t>
            </a:r>
          </a:p>
        </p:txBody>
      </p:sp>
      <p:sp>
        <p:nvSpPr>
          <p:cNvPr id="5" name="TextBox 4">
            <a:extLst>
              <a:ext uri="{FF2B5EF4-FFF2-40B4-BE49-F238E27FC236}">
                <a16:creationId xmlns:a16="http://schemas.microsoft.com/office/drawing/2014/main" id="{F92F9159-8DF4-B869-E373-9DB1957A6772}"/>
              </a:ext>
            </a:extLst>
          </p:cNvPr>
          <p:cNvSpPr txBox="1"/>
          <p:nvPr/>
        </p:nvSpPr>
        <p:spPr>
          <a:xfrm>
            <a:off x="680720" y="690880"/>
            <a:ext cx="10830560" cy="5786199"/>
          </a:xfrm>
          <a:prstGeom prst="rect">
            <a:avLst/>
          </a:prstGeom>
          <a:noFill/>
        </p:spPr>
        <p:txBody>
          <a:bodyPr wrap="square">
            <a:spAutoFit/>
          </a:bodyPr>
          <a:lstStyle/>
          <a:p>
            <a:r>
              <a:rPr lang="en-US" sz="1600" b="1" dirty="0"/>
              <a:t>create table </a:t>
            </a:r>
            <a:r>
              <a:rPr lang="en-US" sz="1600" b="1" dirty="0" err="1"/>
              <a:t>teaching_faculty</a:t>
            </a:r>
            <a:r>
              <a:rPr lang="en-US" sz="1600" dirty="0"/>
              <a:t>(fid int not null </a:t>
            </a:r>
            <a:r>
              <a:rPr lang="en-US" sz="1600" dirty="0" err="1"/>
              <a:t>auto_increment,primary</a:t>
            </a:r>
            <a:r>
              <a:rPr lang="en-US" sz="1600" dirty="0"/>
              <a:t> key(fid),</a:t>
            </a:r>
            <a:r>
              <a:rPr lang="en-US" sz="1600" dirty="0" err="1"/>
              <a:t>faculty_name</a:t>
            </a:r>
            <a:r>
              <a:rPr lang="en-US" sz="1600" dirty="0"/>
              <a:t> varchar(80),department varchar(90),qualification varchar(90),designation varchar(90),</a:t>
            </a:r>
            <a:r>
              <a:rPr lang="en-US" sz="1600" dirty="0" err="1"/>
              <a:t>doj</a:t>
            </a:r>
            <a:r>
              <a:rPr lang="en-US" sz="1600" dirty="0"/>
              <a:t> </a:t>
            </a:r>
            <a:r>
              <a:rPr lang="en-US" sz="1600" dirty="0" err="1"/>
              <a:t>date,experiance</a:t>
            </a:r>
            <a:r>
              <a:rPr lang="en-US" sz="1600" dirty="0"/>
              <a:t> </a:t>
            </a:r>
            <a:r>
              <a:rPr lang="en-US" sz="1600" dirty="0" err="1"/>
              <a:t>int,salary</a:t>
            </a:r>
            <a:r>
              <a:rPr lang="en-US" sz="1600" dirty="0"/>
              <a:t> int);</a:t>
            </a:r>
          </a:p>
          <a:p>
            <a:endParaRPr lang="en-US" sz="1600" dirty="0"/>
          </a:p>
          <a:p>
            <a:r>
              <a:rPr lang="en-US" sz="1600" dirty="0"/>
              <a:t>&gt;&gt;To display all the values in the table?</a:t>
            </a:r>
          </a:p>
          <a:p>
            <a:r>
              <a:rPr lang="en-US" sz="1600" dirty="0"/>
              <a:t>Select * from </a:t>
            </a:r>
            <a:r>
              <a:rPr lang="en-US" sz="1600" dirty="0" err="1"/>
              <a:t>teaching_faculty</a:t>
            </a:r>
            <a:r>
              <a:rPr lang="en-US" sz="1600" dirty="0"/>
              <a:t>;</a:t>
            </a:r>
          </a:p>
          <a:p>
            <a:endParaRPr lang="en-US" sz="1600" dirty="0"/>
          </a:p>
          <a:p>
            <a:r>
              <a:rPr lang="en-US" sz="1600" dirty="0"/>
              <a:t>&gt;&gt;Display the name who has joined between the years 2019 and 2023?</a:t>
            </a:r>
          </a:p>
          <a:p>
            <a:r>
              <a:rPr lang="en-US" sz="1600" dirty="0"/>
              <a:t>select </a:t>
            </a:r>
            <a:r>
              <a:rPr lang="en-US" sz="1600" dirty="0" err="1"/>
              <a:t>faculty_name,doj</a:t>
            </a:r>
            <a:r>
              <a:rPr lang="en-US" sz="1600" dirty="0"/>
              <a:t> from </a:t>
            </a:r>
            <a:r>
              <a:rPr lang="en-US" sz="1600" dirty="0" err="1"/>
              <a:t>teaching_faculty</a:t>
            </a:r>
            <a:r>
              <a:rPr lang="en-US" sz="1600" dirty="0"/>
              <a:t> where </a:t>
            </a:r>
            <a:r>
              <a:rPr lang="en-US" sz="1600" dirty="0" err="1"/>
              <a:t>doj</a:t>
            </a:r>
            <a:r>
              <a:rPr lang="en-US" sz="1600" dirty="0"/>
              <a:t> between "2019-01-01" and "2023-01-01“ ;</a:t>
            </a:r>
          </a:p>
          <a:p>
            <a:endParaRPr lang="en-US" sz="1600" dirty="0"/>
          </a:p>
          <a:p>
            <a:r>
              <a:rPr lang="en-US" sz="1600" dirty="0"/>
              <a:t>&gt;&gt;Display the names and designation who has most working experience?</a:t>
            </a:r>
          </a:p>
          <a:p>
            <a:r>
              <a:rPr lang="en-US" sz="1600" dirty="0"/>
              <a:t>select </a:t>
            </a:r>
            <a:r>
              <a:rPr lang="en-US" sz="1600" dirty="0" err="1"/>
              <a:t>faculty_name,designation</a:t>
            </a:r>
            <a:r>
              <a:rPr lang="en-US" sz="1600" dirty="0"/>
              <a:t> from </a:t>
            </a:r>
            <a:r>
              <a:rPr lang="en-US" sz="1600" dirty="0" err="1"/>
              <a:t>teaching_faculty</a:t>
            </a:r>
            <a:r>
              <a:rPr lang="en-US" sz="1600" dirty="0"/>
              <a:t> where experiance in (select max(experiance) from </a:t>
            </a:r>
            <a:r>
              <a:rPr lang="en-US" sz="1600" dirty="0" err="1"/>
              <a:t>teaching_faculty</a:t>
            </a:r>
            <a:r>
              <a:rPr lang="en-US" sz="1600" dirty="0"/>
              <a:t>);</a:t>
            </a:r>
          </a:p>
          <a:p>
            <a:endParaRPr lang="en-US" sz="1600" dirty="0"/>
          </a:p>
          <a:p>
            <a:r>
              <a:rPr lang="en-US" sz="1600" dirty="0"/>
              <a:t>&gt;&gt;Display the salary of assistant professor who belongs to EEE Department?</a:t>
            </a:r>
          </a:p>
          <a:p>
            <a:r>
              <a:rPr lang="en-US" sz="1600" dirty="0"/>
              <a:t>select </a:t>
            </a:r>
            <a:r>
              <a:rPr lang="en-US" sz="1600" dirty="0" err="1"/>
              <a:t>designation,department,salary</a:t>
            </a:r>
            <a:r>
              <a:rPr lang="en-US" sz="1600" dirty="0"/>
              <a:t> from </a:t>
            </a:r>
            <a:r>
              <a:rPr lang="en-US" sz="1600" dirty="0" err="1"/>
              <a:t>teaching_faculty</a:t>
            </a:r>
            <a:r>
              <a:rPr lang="en-US" sz="1600" dirty="0"/>
              <a:t> where designation="assistant professor" and department="</a:t>
            </a:r>
            <a:r>
              <a:rPr lang="en-US" sz="1600" dirty="0" err="1"/>
              <a:t>eee</a:t>
            </a:r>
            <a:r>
              <a:rPr lang="en-US" sz="1600" dirty="0"/>
              <a:t>";</a:t>
            </a:r>
          </a:p>
          <a:p>
            <a:endParaRPr lang="en-US" sz="1600" dirty="0"/>
          </a:p>
          <a:p>
            <a:r>
              <a:rPr lang="en-US" sz="1600" dirty="0"/>
              <a:t>&gt;&gt;Find the id of the faculty who’s name is “P.SUBRAMANYACHARY”?</a:t>
            </a:r>
          </a:p>
          <a:p>
            <a:r>
              <a:rPr lang="en-US" sz="1600" dirty="0"/>
              <a:t>select </a:t>
            </a:r>
            <a:r>
              <a:rPr lang="en-US" sz="1600" dirty="0" err="1"/>
              <a:t>fid,find_in_set</a:t>
            </a:r>
            <a:r>
              <a:rPr lang="en-US" sz="1600" dirty="0"/>
              <a:t>(</a:t>
            </a:r>
            <a:r>
              <a:rPr lang="en-US" sz="1600" dirty="0" err="1"/>
              <a:t>faculty_name,"P</a:t>
            </a:r>
            <a:r>
              <a:rPr lang="en-US" sz="1600" dirty="0"/>
              <a:t>. SUBRAMANYACHARY") from </a:t>
            </a:r>
            <a:r>
              <a:rPr lang="en-US" sz="1600" dirty="0" err="1"/>
              <a:t>teaching_faculty</a:t>
            </a:r>
            <a:r>
              <a:rPr lang="en-US" sz="1600" dirty="0"/>
              <a:t>;</a:t>
            </a:r>
          </a:p>
          <a:p>
            <a:endParaRPr lang="en-US" sz="1600" dirty="0"/>
          </a:p>
          <a:p>
            <a:r>
              <a:rPr lang="en-US" sz="1600" dirty="0"/>
              <a:t>&gt;&gt;Display the three faculty names, salary and arrange the salary in descending order ?</a:t>
            </a:r>
          </a:p>
          <a:p>
            <a:r>
              <a:rPr lang="en-US" sz="1600" dirty="0"/>
              <a:t>select </a:t>
            </a:r>
            <a:r>
              <a:rPr lang="en-US" sz="1600" dirty="0" err="1"/>
              <a:t>faculty_name,salary</a:t>
            </a:r>
            <a:r>
              <a:rPr lang="en-US" sz="1600" dirty="0"/>
              <a:t> from </a:t>
            </a:r>
            <a:r>
              <a:rPr lang="en-US" sz="1600" dirty="0" err="1"/>
              <a:t>teaching_faculty</a:t>
            </a:r>
            <a:r>
              <a:rPr lang="en-US" sz="1600" dirty="0"/>
              <a:t> order by salary desc limit 3;</a:t>
            </a:r>
          </a:p>
          <a:p>
            <a:endParaRPr lang="en-US" sz="1600" dirty="0"/>
          </a:p>
          <a:p>
            <a:endParaRPr lang="en-US" sz="1600" dirty="0"/>
          </a:p>
          <a:p>
            <a:endParaRPr lang="en-US" sz="1600" dirty="0"/>
          </a:p>
        </p:txBody>
      </p:sp>
      <p:pic>
        <p:nvPicPr>
          <p:cNvPr id="7" name="Picture 6">
            <a:extLst>
              <a:ext uri="{FF2B5EF4-FFF2-40B4-BE49-F238E27FC236}">
                <a16:creationId xmlns:a16="http://schemas.microsoft.com/office/drawing/2014/main" id="{C7356B55-4E5A-1501-5A1D-012D6EF7870D}"/>
              </a:ext>
            </a:extLst>
          </p:cNvPr>
          <p:cNvPicPr>
            <a:picLocks noChangeAspect="1"/>
          </p:cNvPicPr>
          <p:nvPr/>
        </p:nvPicPr>
        <p:blipFill>
          <a:blip r:embed="rId7"/>
          <a:stretch>
            <a:fillRect/>
          </a:stretch>
        </p:blipFill>
        <p:spPr>
          <a:xfrm rot="19873647">
            <a:off x="8283931" y="4792892"/>
            <a:ext cx="2758252" cy="866228"/>
          </a:xfrm>
          <a:prstGeom prst="rect">
            <a:avLst/>
          </a:prstGeom>
        </p:spPr>
      </p:pic>
      <p:pic>
        <p:nvPicPr>
          <p:cNvPr id="9" name="Picture 8">
            <a:extLst>
              <a:ext uri="{FF2B5EF4-FFF2-40B4-BE49-F238E27FC236}">
                <a16:creationId xmlns:a16="http://schemas.microsoft.com/office/drawing/2014/main" id="{DF338781-C57B-CDB6-0DB2-EEFE234B22A0}"/>
              </a:ext>
            </a:extLst>
          </p:cNvPr>
          <p:cNvPicPr>
            <a:picLocks noChangeAspect="1"/>
          </p:cNvPicPr>
          <p:nvPr/>
        </p:nvPicPr>
        <p:blipFill>
          <a:blip r:embed="rId8"/>
          <a:stretch>
            <a:fillRect/>
          </a:stretch>
        </p:blipFill>
        <p:spPr>
          <a:xfrm rot="20226623">
            <a:off x="8834762" y="4677874"/>
            <a:ext cx="1996613" cy="792549"/>
          </a:xfrm>
          <a:prstGeom prst="rect">
            <a:avLst/>
          </a:prstGeom>
        </p:spPr>
      </p:pic>
      <p:pic>
        <p:nvPicPr>
          <p:cNvPr id="11" name="Picture 10">
            <a:extLst>
              <a:ext uri="{FF2B5EF4-FFF2-40B4-BE49-F238E27FC236}">
                <a16:creationId xmlns:a16="http://schemas.microsoft.com/office/drawing/2014/main" id="{AF4BCA34-69B8-D323-C42C-2ECBD8CF8EEE}"/>
              </a:ext>
            </a:extLst>
          </p:cNvPr>
          <p:cNvPicPr>
            <a:picLocks noChangeAspect="1"/>
          </p:cNvPicPr>
          <p:nvPr/>
        </p:nvPicPr>
        <p:blipFill>
          <a:blip r:embed="rId9"/>
          <a:stretch>
            <a:fillRect/>
          </a:stretch>
        </p:blipFill>
        <p:spPr>
          <a:xfrm rot="20307550">
            <a:off x="8507073" y="4868467"/>
            <a:ext cx="2651990" cy="632515"/>
          </a:xfrm>
          <a:prstGeom prst="rect">
            <a:avLst/>
          </a:prstGeom>
        </p:spPr>
      </p:pic>
      <p:pic>
        <p:nvPicPr>
          <p:cNvPr id="13" name="Picture 12">
            <a:extLst>
              <a:ext uri="{FF2B5EF4-FFF2-40B4-BE49-F238E27FC236}">
                <a16:creationId xmlns:a16="http://schemas.microsoft.com/office/drawing/2014/main" id="{DD9CC542-8E7E-0636-7A76-F4AAC0072FE9}"/>
              </a:ext>
            </a:extLst>
          </p:cNvPr>
          <p:cNvPicPr>
            <a:picLocks noChangeAspect="1"/>
          </p:cNvPicPr>
          <p:nvPr/>
        </p:nvPicPr>
        <p:blipFill>
          <a:blip r:embed="rId10"/>
          <a:stretch>
            <a:fillRect/>
          </a:stretch>
        </p:blipFill>
        <p:spPr>
          <a:xfrm rot="20610788">
            <a:off x="8494744" y="5074401"/>
            <a:ext cx="2507197" cy="441998"/>
          </a:xfrm>
          <a:prstGeom prst="rect">
            <a:avLst/>
          </a:prstGeom>
        </p:spPr>
      </p:pic>
      <p:pic>
        <p:nvPicPr>
          <p:cNvPr id="15" name="Picture 14">
            <a:extLst>
              <a:ext uri="{FF2B5EF4-FFF2-40B4-BE49-F238E27FC236}">
                <a16:creationId xmlns:a16="http://schemas.microsoft.com/office/drawing/2014/main" id="{F8003C28-2DF5-8B14-1876-C85916BFB0C6}"/>
              </a:ext>
            </a:extLst>
          </p:cNvPr>
          <p:cNvPicPr>
            <a:picLocks noChangeAspect="1"/>
          </p:cNvPicPr>
          <p:nvPr/>
        </p:nvPicPr>
        <p:blipFill>
          <a:blip r:embed="rId11"/>
          <a:stretch>
            <a:fillRect/>
          </a:stretch>
        </p:blipFill>
        <p:spPr>
          <a:xfrm rot="21195727">
            <a:off x="9297440" y="4869430"/>
            <a:ext cx="1234368" cy="888745"/>
          </a:xfrm>
          <a:prstGeom prst="rect">
            <a:avLst/>
          </a:prstGeom>
        </p:spPr>
      </p:pic>
      <p:pic>
        <p:nvPicPr>
          <p:cNvPr id="17" name="Picture 16">
            <a:extLst>
              <a:ext uri="{FF2B5EF4-FFF2-40B4-BE49-F238E27FC236}">
                <a16:creationId xmlns:a16="http://schemas.microsoft.com/office/drawing/2014/main" id="{1F2D34A4-3C71-B19D-37B7-F75ECF45B530}"/>
              </a:ext>
            </a:extLst>
          </p:cNvPr>
          <p:cNvPicPr>
            <a:picLocks noChangeAspect="1"/>
          </p:cNvPicPr>
          <p:nvPr/>
        </p:nvPicPr>
        <p:blipFill>
          <a:blip r:embed="rId12"/>
          <a:stretch>
            <a:fillRect/>
          </a:stretch>
        </p:blipFill>
        <p:spPr>
          <a:xfrm>
            <a:off x="8974859" y="5019728"/>
            <a:ext cx="1775614" cy="807790"/>
          </a:xfrm>
          <a:prstGeom prst="rect">
            <a:avLst/>
          </a:prstGeom>
        </p:spPr>
      </p:pic>
    </p:spTree>
    <p:extLst>
      <p:ext uri="{BB962C8B-B14F-4D97-AF65-F5344CB8AC3E}">
        <p14:creationId xmlns:p14="http://schemas.microsoft.com/office/powerpoint/2010/main" val="319219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extLst>
              <p:ext uri="{D42A27DB-BD31-4B8C-83A1-F6EECF244321}">
                <p14:modId xmlns:p14="http://schemas.microsoft.com/office/powerpoint/2010/main" val="2975334166"/>
              </p:ext>
            </p:extLst>
          </p:nvPr>
        </p:nvGraphicFramePr>
        <p:xfrm>
          <a:off x="426720" y="10160"/>
          <a:ext cx="11338560" cy="683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C7356B55-4E5A-1501-5A1D-012D6EF7870D}"/>
              </a:ext>
            </a:extLst>
          </p:cNvPr>
          <p:cNvPicPr>
            <a:picLocks noChangeAspect="1"/>
          </p:cNvPicPr>
          <p:nvPr/>
        </p:nvPicPr>
        <p:blipFill>
          <a:blip r:embed="rId7"/>
          <a:stretch>
            <a:fillRect/>
          </a:stretch>
        </p:blipFill>
        <p:spPr>
          <a:xfrm>
            <a:off x="732148" y="379027"/>
            <a:ext cx="6379852" cy="2348036"/>
          </a:xfrm>
          <a:prstGeom prst="rect">
            <a:avLst/>
          </a:prstGeom>
        </p:spPr>
      </p:pic>
      <p:pic>
        <p:nvPicPr>
          <p:cNvPr id="9" name="Picture 8">
            <a:extLst>
              <a:ext uri="{FF2B5EF4-FFF2-40B4-BE49-F238E27FC236}">
                <a16:creationId xmlns:a16="http://schemas.microsoft.com/office/drawing/2014/main" id="{DF338781-C57B-CDB6-0DB2-EEFE234B22A0}"/>
              </a:ext>
            </a:extLst>
          </p:cNvPr>
          <p:cNvPicPr>
            <a:picLocks noChangeAspect="1"/>
          </p:cNvPicPr>
          <p:nvPr/>
        </p:nvPicPr>
        <p:blipFill>
          <a:blip r:embed="rId8"/>
          <a:stretch>
            <a:fillRect/>
          </a:stretch>
        </p:blipFill>
        <p:spPr>
          <a:xfrm>
            <a:off x="812800" y="3538277"/>
            <a:ext cx="3686205" cy="1463227"/>
          </a:xfrm>
          <a:prstGeom prst="rect">
            <a:avLst/>
          </a:prstGeom>
        </p:spPr>
      </p:pic>
      <p:pic>
        <p:nvPicPr>
          <p:cNvPr id="11" name="Picture 10">
            <a:extLst>
              <a:ext uri="{FF2B5EF4-FFF2-40B4-BE49-F238E27FC236}">
                <a16:creationId xmlns:a16="http://schemas.microsoft.com/office/drawing/2014/main" id="{AF4BCA34-69B8-D323-C42C-2ECBD8CF8EEE}"/>
              </a:ext>
            </a:extLst>
          </p:cNvPr>
          <p:cNvPicPr>
            <a:picLocks noChangeAspect="1"/>
          </p:cNvPicPr>
          <p:nvPr/>
        </p:nvPicPr>
        <p:blipFill>
          <a:blip r:embed="rId9"/>
          <a:stretch>
            <a:fillRect/>
          </a:stretch>
        </p:blipFill>
        <p:spPr>
          <a:xfrm>
            <a:off x="732148" y="5723917"/>
            <a:ext cx="4154184" cy="990797"/>
          </a:xfrm>
          <a:prstGeom prst="rect">
            <a:avLst/>
          </a:prstGeom>
        </p:spPr>
      </p:pic>
      <p:pic>
        <p:nvPicPr>
          <p:cNvPr id="13" name="Picture 12">
            <a:extLst>
              <a:ext uri="{FF2B5EF4-FFF2-40B4-BE49-F238E27FC236}">
                <a16:creationId xmlns:a16="http://schemas.microsoft.com/office/drawing/2014/main" id="{DD9CC542-8E7E-0636-7A76-F4AAC0072FE9}"/>
              </a:ext>
            </a:extLst>
          </p:cNvPr>
          <p:cNvPicPr>
            <a:picLocks noChangeAspect="1"/>
          </p:cNvPicPr>
          <p:nvPr/>
        </p:nvPicPr>
        <p:blipFill>
          <a:blip r:embed="rId10"/>
          <a:stretch>
            <a:fillRect/>
          </a:stretch>
        </p:blipFill>
        <p:spPr>
          <a:xfrm>
            <a:off x="8483847" y="6204995"/>
            <a:ext cx="3483505" cy="614113"/>
          </a:xfrm>
          <a:prstGeom prst="rect">
            <a:avLst/>
          </a:prstGeom>
        </p:spPr>
      </p:pic>
      <p:pic>
        <p:nvPicPr>
          <p:cNvPr id="15" name="Picture 14">
            <a:extLst>
              <a:ext uri="{FF2B5EF4-FFF2-40B4-BE49-F238E27FC236}">
                <a16:creationId xmlns:a16="http://schemas.microsoft.com/office/drawing/2014/main" id="{F8003C28-2DF5-8B14-1876-C85916BFB0C6}"/>
              </a:ext>
            </a:extLst>
          </p:cNvPr>
          <p:cNvPicPr>
            <a:picLocks noChangeAspect="1"/>
          </p:cNvPicPr>
          <p:nvPr/>
        </p:nvPicPr>
        <p:blipFill>
          <a:blip r:embed="rId11"/>
          <a:stretch>
            <a:fillRect/>
          </a:stretch>
        </p:blipFill>
        <p:spPr>
          <a:xfrm>
            <a:off x="8193476" y="905720"/>
            <a:ext cx="3957884" cy="1701417"/>
          </a:xfrm>
          <a:prstGeom prst="rect">
            <a:avLst/>
          </a:prstGeom>
        </p:spPr>
      </p:pic>
      <p:pic>
        <p:nvPicPr>
          <p:cNvPr id="17" name="Picture 16">
            <a:extLst>
              <a:ext uri="{FF2B5EF4-FFF2-40B4-BE49-F238E27FC236}">
                <a16:creationId xmlns:a16="http://schemas.microsoft.com/office/drawing/2014/main" id="{1F2D34A4-3C71-B19D-37B7-F75ECF45B530}"/>
              </a:ext>
            </a:extLst>
          </p:cNvPr>
          <p:cNvPicPr>
            <a:picLocks noChangeAspect="1"/>
          </p:cNvPicPr>
          <p:nvPr/>
        </p:nvPicPr>
        <p:blipFill>
          <a:blip r:embed="rId12"/>
          <a:stretch>
            <a:fillRect/>
          </a:stretch>
        </p:blipFill>
        <p:spPr>
          <a:xfrm>
            <a:off x="8471577" y="3747539"/>
            <a:ext cx="3634899" cy="1653645"/>
          </a:xfrm>
          <a:prstGeom prst="rect">
            <a:avLst/>
          </a:prstGeom>
        </p:spPr>
      </p:pic>
      <p:sp>
        <p:nvSpPr>
          <p:cNvPr id="3" name="Rectangle 2">
            <a:extLst>
              <a:ext uri="{FF2B5EF4-FFF2-40B4-BE49-F238E27FC236}">
                <a16:creationId xmlns:a16="http://schemas.microsoft.com/office/drawing/2014/main" id="{A32EA7C9-5D5F-9B9E-3621-458F13E28DAD}"/>
              </a:ext>
            </a:extLst>
          </p:cNvPr>
          <p:cNvSpPr/>
          <p:nvPr/>
        </p:nvSpPr>
        <p:spPr>
          <a:xfrm>
            <a:off x="812800" y="10160"/>
            <a:ext cx="35052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t>Select * from teaching_faculty;</a:t>
            </a:r>
            <a:endParaRPr lang="en-US" sz="1800" dirty="0"/>
          </a:p>
        </p:txBody>
      </p:sp>
      <p:sp>
        <p:nvSpPr>
          <p:cNvPr id="6" name="Rectangle 5">
            <a:extLst>
              <a:ext uri="{FF2B5EF4-FFF2-40B4-BE49-F238E27FC236}">
                <a16:creationId xmlns:a16="http://schemas.microsoft.com/office/drawing/2014/main" id="{8762F973-2560-E72C-EAFE-729F085192C0}"/>
              </a:ext>
            </a:extLst>
          </p:cNvPr>
          <p:cNvSpPr/>
          <p:nvPr/>
        </p:nvSpPr>
        <p:spPr>
          <a:xfrm>
            <a:off x="812800" y="2860189"/>
            <a:ext cx="3992880" cy="568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&gt;&gt;Display the name who has joined between the years 2019 and 2023?</a:t>
            </a:r>
          </a:p>
        </p:txBody>
      </p:sp>
      <p:sp>
        <p:nvSpPr>
          <p:cNvPr id="8" name="Rectangle 7">
            <a:extLst>
              <a:ext uri="{FF2B5EF4-FFF2-40B4-BE49-F238E27FC236}">
                <a16:creationId xmlns:a16="http://schemas.microsoft.com/office/drawing/2014/main" id="{605AE06F-781F-56B5-4119-4F0EF2651297}"/>
              </a:ext>
            </a:extLst>
          </p:cNvPr>
          <p:cNvSpPr/>
          <p:nvPr/>
        </p:nvSpPr>
        <p:spPr>
          <a:xfrm>
            <a:off x="767916" y="5152148"/>
            <a:ext cx="4632960" cy="46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&gt;&gt;Display the names and designation who has most working experience?</a:t>
            </a:r>
          </a:p>
        </p:txBody>
      </p:sp>
      <p:sp>
        <p:nvSpPr>
          <p:cNvPr id="10" name="Rectangle 9">
            <a:extLst>
              <a:ext uri="{FF2B5EF4-FFF2-40B4-BE49-F238E27FC236}">
                <a16:creationId xmlns:a16="http://schemas.microsoft.com/office/drawing/2014/main" id="{7DCC6EB8-0532-CF89-40E9-8262F19FCCDC}"/>
              </a:ext>
            </a:extLst>
          </p:cNvPr>
          <p:cNvSpPr/>
          <p:nvPr/>
        </p:nvSpPr>
        <p:spPr>
          <a:xfrm>
            <a:off x="8219000" y="55316"/>
            <a:ext cx="4013200" cy="805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&gt;&gt;Find the id of the faculty who’s name is “P.SUBRAMANYACHARY”?</a:t>
            </a:r>
          </a:p>
        </p:txBody>
      </p:sp>
      <p:sp>
        <p:nvSpPr>
          <p:cNvPr id="12" name="Rectangle 11">
            <a:extLst>
              <a:ext uri="{FF2B5EF4-FFF2-40B4-BE49-F238E27FC236}">
                <a16:creationId xmlns:a16="http://schemas.microsoft.com/office/drawing/2014/main" id="{05751929-6890-B47E-8611-8185FFFF73D5}"/>
              </a:ext>
            </a:extLst>
          </p:cNvPr>
          <p:cNvSpPr/>
          <p:nvPr/>
        </p:nvSpPr>
        <p:spPr>
          <a:xfrm>
            <a:off x="8274316" y="2716299"/>
            <a:ext cx="3957884" cy="103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&gt;&gt;Display the three faculty names, salary and arrange the salary in descending order ?</a:t>
            </a:r>
          </a:p>
        </p:txBody>
      </p:sp>
      <p:sp>
        <p:nvSpPr>
          <p:cNvPr id="14" name="Rectangle 13">
            <a:extLst>
              <a:ext uri="{FF2B5EF4-FFF2-40B4-BE49-F238E27FC236}">
                <a16:creationId xmlns:a16="http://schemas.microsoft.com/office/drawing/2014/main" id="{91F63895-CF6D-7B6E-BC52-7127A25C92B5}"/>
              </a:ext>
            </a:extLst>
          </p:cNvPr>
          <p:cNvSpPr/>
          <p:nvPr/>
        </p:nvSpPr>
        <p:spPr>
          <a:xfrm>
            <a:off x="6344356" y="5485275"/>
            <a:ext cx="5827324" cy="614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&gt;&gt;Display the salary of assistant professor who belongs to EEE Department?</a:t>
            </a:r>
          </a:p>
        </p:txBody>
      </p:sp>
    </p:spTree>
    <p:extLst>
      <p:ext uri="{BB962C8B-B14F-4D97-AF65-F5344CB8AC3E}">
        <p14:creationId xmlns:p14="http://schemas.microsoft.com/office/powerpoint/2010/main" val="1509316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3.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Crop design</Template>
  <TotalTime>381</TotalTime>
  <Words>2016</Words>
  <Application>Microsoft Office PowerPoint</Application>
  <PresentationFormat>Widescreen</PresentationFormat>
  <Paragraphs>230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vt:lpstr>
      <vt:lpstr>Arial Black</vt:lpstr>
      <vt:lpstr>Arial Rounded MT Bold</vt:lpstr>
      <vt:lpstr>Calibri</vt:lpstr>
      <vt:lpstr>Franklin Gothic Book</vt:lpstr>
      <vt:lpstr>Times New Roman</vt:lpstr>
      <vt:lpstr>Wingdings</vt:lpstr>
      <vt:lpstr>Crop</vt:lpstr>
      <vt:lpstr>DATABASE ON COLLEGE MANAGEMENT SYSTEM    </vt:lpstr>
      <vt:lpstr>What Is SQl:  Structured query language (more often known as SQL) is the programming language specially designed to help user in manipulating  data that are stores in relational database management system RDBMS.  It has five different types of commands:</vt:lpstr>
      <vt:lpstr>  </vt:lpstr>
      <vt:lpstr>COLLEGE MANAGEMENT SYSTEM   It manages the complete student lifecycle, departments, faculty, as well as non-faculty in the college. It also manages the academic, administrative, and fee management and all other financial activities of a college.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Purushotham Gayam</dc:creator>
  <cp:lastModifiedBy>Dheeraj Chaurasiya</cp:lastModifiedBy>
  <cp:revision>3</cp:revision>
  <dcterms:created xsi:type="dcterms:W3CDTF">2023-02-03T09:32:35Z</dcterms:created>
  <dcterms:modified xsi:type="dcterms:W3CDTF">2023-05-23T10:45:18Z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