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313" r:id="rId2"/>
    <p:sldId id="312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086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D5FFF9-20A3-454D-8F30-6FEF4877A9A1}" type="datetimeFigureOut">
              <a:rPr lang="en-US" smtClean="0"/>
              <a:t>1/9/2021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BFF96E-4303-46E7-974A-E484EE1A1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986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50EDFCD-7148-4A94-A7EB-145A99094DB1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1100" y="698500"/>
            <a:ext cx="4648200" cy="3486150"/>
          </a:xfrm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702976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4067175" cy="10160"/>
          </a:xfrm>
          <a:custGeom>
            <a:avLst/>
            <a:gdLst/>
            <a:ahLst/>
            <a:cxnLst/>
            <a:rect l="l" t="t" r="r" b="b"/>
            <a:pathLst>
              <a:path w="4067175" h="10160">
                <a:moveTo>
                  <a:pt x="4066921" y="10160"/>
                </a:moveTo>
                <a:lnTo>
                  <a:pt x="4046397" y="1270"/>
                </a:lnTo>
                <a:lnTo>
                  <a:pt x="4043476" y="0"/>
                </a:lnTo>
                <a:lnTo>
                  <a:pt x="0" y="0"/>
                </a:lnTo>
                <a:lnTo>
                  <a:pt x="0" y="1270"/>
                </a:lnTo>
                <a:lnTo>
                  <a:pt x="0" y="10160"/>
                </a:lnTo>
                <a:lnTo>
                  <a:pt x="4066921" y="10160"/>
                </a:lnTo>
                <a:close/>
              </a:path>
            </a:pathLst>
          </a:custGeom>
          <a:solidFill>
            <a:srgbClr val="00EAF7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8889"/>
            <a:ext cx="4087495" cy="10160"/>
          </a:xfrm>
          <a:custGeom>
            <a:avLst/>
            <a:gdLst/>
            <a:ahLst/>
            <a:cxnLst/>
            <a:rect l="l" t="t" r="r" b="b"/>
            <a:pathLst>
              <a:path w="4087495" h="10160">
                <a:moveTo>
                  <a:pt x="4064000" y="0"/>
                </a:moveTo>
                <a:lnTo>
                  <a:pt x="0" y="0"/>
                </a:lnTo>
                <a:lnTo>
                  <a:pt x="0" y="10159"/>
                </a:lnTo>
                <a:lnTo>
                  <a:pt x="4087446" y="10159"/>
                </a:lnTo>
                <a:lnTo>
                  <a:pt x="4064000" y="0"/>
                </a:lnTo>
                <a:close/>
              </a:path>
            </a:pathLst>
          </a:custGeom>
          <a:solidFill>
            <a:srgbClr val="00E9F6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17779"/>
            <a:ext cx="4105910" cy="10160"/>
          </a:xfrm>
          <a:custGeom>
            <a:avLst/>
            <a:gdLst/>
            <a:ahLst/>
            <a:cxnLst/>
            <a:rect l="l" t="t" r="r" b="b"/>
            <a:pathLst>
              <a:path w="4105910" h="10159">
                <a:moveTo>
                  <a:pt x="4105605" y="7620"/>
                </a:moveTo>
                <a:lnTo>
                  <a:pt x="4093299" y="7620"/>
                </a:lnTo>
                <a:lnTo>
                  <a:pt x="4093299" y="0"/>
                </a:lnTo>
                <a:lnTo>
                  <a:pt x="0" y="0"/>
                </a:lnTo>
                <a:lnTo>
                  <a:pt x="0" y="7620"/>
                </a:lnTo>
                <a:lnTo>
                  <a:pt x="0" y="10160"/>
                </a:lnTo>
                <a:lnTo>
                  <a:pt x="4105605" y="10160"/>
                </a:lnTo>
                <a:lnTo>
                  <a:pt x="4105605" y="7620"/>
                </a:lnTo>
                <a:close/>
              </a:path>
            </a:pathLst>
          </a:custGeom>
          <a:solidFill>
            <a:srgbClr val="00E8F6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0" y="27940"/>
            <a:ext cx="4133850" cy="8890"/>
          </a:xfrm>
          <a:custGeom>
            <a:avLst/>
            <a:gdLst/>
            <a:ahLst/>
            <a:cxnLst/>
            <a:rect l="l" t="t" r="r" b="b"/>
            <a:pathLst>
              <a:path w="4133850" h="8890">
                <a:moveTo>
                  <a:pt x="4109127" y="0"/>
                </a:moveTo>
                <a:lnTo>
                  <a:pt x="0" y="0"/>
                </a:lnTo>
                <a:lnTo>
                  <a:pt x="0" y="8889"/>
                </a:lnTo>
                <a:lnTo>
                  <a:pt x="4133722" y="8889"/>
                </a:lnTo>
                <a:lnTo>
                  <a:pt x="4109127" y="0"/>
                </a:lnTo>
                <a:close/>
              </a:path>
            </a:pathLst>
          </a:custGeom>
          <a:solidFill>
            <a:srgbClr val="00E7F5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0" y="36830"/>
            <a:ext cx="4162425" cy="10160"/>
          </a:xfrm>
          <a:custGeom>
            <a:avLst/>
            <a:gdLst/>
            <a:ahLst/>
            <a:cxnLst/>
            <a:rect l="l" t="t" r="r" b="b"/>
            <a:pathLst>
              <a:path w="4162425" h="10159">
                <a:moveTo>
                  <a:pt x="4133722" y="0"/>
                </a:moveTo>
                <a:lnTo>
                  <a:pt x="0" y="0"/>
                </a:lnTo>
                <a:lnTo>
                  <a:pt x="0" y="10160"/>
                </a:lnTo>
                <a:lnTo>
                  <a:pt x="4161832" y="10160"/>
                </a:lnTo>
                <a:lnTo>
                  <a:pt x="4133722" y="0"/>
                </a:lnTo>
                <a:close/>
              </a:path>
            </a:pathLst>
          </a:custGeom>
          <a:solidFill>
            <a:srgbClr val="00E6F4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0" y="45719"/>
            <a:ext cx="4186554" cy="10160"/>
          </a:xfrm>
          <a:custGeom>
            <a:avLst/>
            <a:gdLst/>
            <a:ahLst/>
            <a:cxnLst/>
            <a:rect l="l" t="t" r="r" b="b"/>
            <a:pathLst>
              <a:path w="4186554" h="10159">
                <a:moveTo>
                  <a:pt x="4158318" y="0"/>
                </a:moveTo>
                <a:lnTo>
                  <a:pt x="0" y="0"/>
                </a:lnTo>
                <a:lnTo>
                  <a:pt x="0" y="10159"/>
                </a:lnTo>
                <a:lnTo>
                  <a:pt x="4186428" y="10159"/>
                </a:lnTo>
                <a:lnTo>
                  <a:pt x="4158318" y="0"/>
                </a:lnTo>
                <a:close/>
              </a:path>
            </a:pathLst>
          </a:custGeom>
          <a:solidFill>
            <a:srgbClr val="00E5F4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0" y="54609"/>
            <a:ext cx="4210050" cy="10160"/>
          </a:xfrm>
          <a:custGeom>
            <a:avLst/>
            <a:gdLst/>
            <a:ahLst/>
            <a:cxnLst/>
            <a:rect l="l" t="t" r="r" b="b"/>
            <a:pathLst>
              <a:path w="4210050" h="10159">
                <a:moveTo>
                  <a:pt x="4209592" y="8890"/>
                </a:moveTo>
                <a:lnTo>
                  <a:pt x="4195203" y="8890"/>
                </a:lnTo>
                <a:lnTo>
                  <a:pt x="4195203" y="0"/>
                </a:lnTo>
                <a:lnTo>
                  <a:pt x="0" y="0"/>
                </a:lnTo>
                <a:lnTo>
                  <a:pt x="0" y="8890"/>
                </a:lnTo>
                <a:lnTo>
                  <a:pt x="0" y="10160"/>
                </a:lnTo>
                <a:lnTo>
                  <a:pt x="4209592" y="10160"/>
                </a:lnTo>
                <a:lnTo>
                  <a:pt x="4209592" y="8890"/>
                </a:lnTo>
                <a:close/>
              </a:path>
            </a:pathLst>
          </a:custGeom>
          <a:solidFill>
            <a:srgbClr val="00E4F3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0" y="63500"/>
            <a:ext cx="4241165" cy="10160"/>
          </a:xfrm>
          <a:custGeom>
            <a:avLst/>
            <a:gdLst/>
            <a:ahLst/>
            <a:cxnLst/>
            <a:rect l="l" t="t" r="r" b="b"/>
            <a:pathLst>
              <a:path w="4241165" h="10159">
                <a:moveTo>
                  <a:pt x="4207510" y="0"/>
                </a:moveTo>
                <a:lnTo>
                  <a:pt x="0" y="0"/>
                </a:lnTo>
                <a:lnTo>
                  <a:pt x="0" y="10159"/>
                </a:lnTo>
                <a:lnTo>
                  <a:pt x="4240934" y="10159"/>
                </a:lnTo>
                <a:lnTo>
                  <a:pt x="4207510" y="0"/>
                </a:lnTo>
                <a:close/>
              </a:path>
            </a:pathLst>
          </a:custGeom>
          <a:solidFill>
            <a:srgbClr val="00E3F2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73659"/>
            <a:ext cx="9144000" cy="8890"/>
          </a:xfrm>
          <a:custGeom>
            <a:avLst/>
            <a:gdLst/>
            <a:ahLst/>
            <a:cxnLst/>
            <a:rect l="l" t="t" r="r" b="b"/>
            <a:pathLst>
              <a:path w="9144000" h="8890">
                <a:moveTo>
                  <a:pt x="4270172" y="8890"/>
                </a:moveTo>
                <a:lnTo>
                  <a:pt x="4240923" y="0"/>
                </a:lnTo>
                <a:lnTo>
                  <a:pt x="0" y="0"/>
                </a:lnTo>
                <a:lnTo>
                  <a:pt x="0" y="8890"/>
                </a:lnTo>
                <a:lnTo>
                  <a:pt x="4270172" y="8890"/>
                </a:lnTo>
                <a:close/>
              </a:path>
              <a:path w="9144000" h="8890">
                <a:moveTo>
                  <a:pt x="9144000" y="6350"/>
                </a:moveTo>
                <a:lnTo>
                  <a:pt x="9137117" y="8890"/>
                </a:lnTo>
                <a:lnTo>
                  <a:pt x="9144000" y="8890"/>
                </a:lnTo>
                <a:lnTo>
                  <a:pt x="9144000" y="6350"/>
                </a:lnTo>
                <a:close/>
              </a:path>
            </a:pathLst>
          </a:custGeom>
          <a:solidFill>
            <a:srgbClr val="00E2F2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0" y="82549"/>
            <a:ext cx="9144000" cy="10160"/>
          </a:xfrm>
          <a:custGeom>
            <a:avLst/>
            <a:gdLst/>
            <a:ahLst/>
            <a:cxnLst/>
            <a:rect l="l" t="t" r="r" b="b"/>
            <a:pathLst>
              <a:path w="9144000" h="10159">
                <a:moveTo>
                  <a:pt x="4303598" y="10160"/>
                </a:moveTo>
                <a:lnTo>
                  <a:pt x="4270172" y="0"/>
                </a:lnTo>
                <a:lnTo>
                  <a:pt x="0" y="0"/>
                </a:lnTo>
                <a:lnTo>
                  <a:pt x="0" y="10160"/>
                </a:lnTo>
                <a:lnTo>
                  <a:pt x="4303598" y="10160"/>
                </a:lnTo>
                <a:close/>
              </a:path>
              <a:path w="9144000" h="10159">
                <a:moveTo>
                  <a:pt x="9144000" y="0"/>
                </a:moveTo>
                <a:lnTo>
                  <a:pt x="9137117" y="0"/>
                </a:lnTo>
                <a:lnTo>
                  <a:pt x="9109634" y="10160"/>
                </a:lnTo>
                <a:lnTo>
                  <a:pt x="9144000" y="1016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E1F1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0" y="91439"/>
            <a:ext cx="9144000" cy="10160"/>
          </a:xfrm>
          <a:custGeom>
            <a:avLst/>
            <a:gdLst/>
            <a:ahLst/>
            <a:cxnLst/>
            <a:rect l="l" t="t" r="r" b="b"/>
            <a:pathLst>
              <a:path w="9144000" h="10159">
                <a:moveTo>
                  <a:pt x="4332846" y="10160"/>
                </a:moveTo>
                <a:lnTo>
                  <a:pt x="4299420" y="0"/>
                </a:lnTo>
                <a:lnTo>
                  <a:pt x="0" y="0"/>
                </a:lnTo>
                <a:lnTo>
                  <a:pt x="0" y="10160"/>
                </a:lnTo>
                <a:lnTo>
                  <a:pt x="4332846" y="10160"/>
                </a:lnTo>
                <a:close/>
              </a:path>
              <a:path w="9144000" h="10159">
                <a:moveTo>
                  <a:pt x="9144000" y="0"/>
                </a:moveTo>
                <a:lnTo>
                  <a:pt x="9113075" y="0"/>
                </a:lnTo>
                <a:lnTo>
                  <a:pt x="9085580" y="10160"/>
                </a:lnTo>
                <a:lnTo>
                  <a:pt x="9144000" y="1016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E0F1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0" y="100329"/>
            <a:ext cx="9144000" cy="10160"/>
          </a:xfrm>
          <a:custGeom>
            <a:avLst/>
            <a:gdLst/>
            <a:ahLst/>
            <a:cxnLst/>
            <a:rect l="l" t="t" r="r" b="b"/>
            <a:pathLst>
              <a:path w="9144000" h="10160">
                <a:moveTo>
                  <a:pt x="4362094" y="10160"/>
                </a:moveTo>
                <a:lnTo>
                  <a:pt x="4328668" y="0"/>
                </a:lnTo>
                <a:lnTo>
                  <a:pt x="0" y="0"/>
                </a:lnTo>
                <a:lnTo>
                  <a:pt x="0" y="10160"/>
                </a:lnTo>
                <a:lnTo>
                  <a:pt x="4362094" y="10160"/>
                </a:lnTo>
                <a:close/>
              </a:path>
              <a:path w="9144000" h="10160">
                <a:moveTo>
                  <a:pt x="9144000" y="0"/>
                </a:moveTo>
                <a:lnTo>
                  <a:pt x="9089022" y="0"/>
                </a:lnTo>
                <a:lnTo>
                  <a:pt x="9061539" y="10160"/>
                </a:lnTo>
                <a:lnTo>
                  <a:pt x="9144000" y="1016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DFF0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0" y="109219"/>
            <a:ext cx="9144000" cy="10160"/>
          </a:xfrm>
          <a:custGeom>
            <a:avLst/>
            <a:gdLst/>
            <a:ahLst/>
            <a:cxnLst/>
            <a:rect l="l" t="t" r="r" b="b"/>
            <a:pathLst>
              <a:path w="9144000" h="10160">
                <a:moveTo>
                  <a:pt x="4391342" y="10160"/>
                </a:moveTo>
                <a:lnTo>
                  <a:pt x="4357916" y="0"/>
                </a:lnTo>
                <a:lnTo>
                  <a:pt x="0" y="0"/>
                </a:lnTo>
                <a:lnTo>
                  <a:pt x="0" y="10160"/>
                </a:lnTo>
                <a:lnTo>
                  <a:pt x="4391342" y="10160"/>
                </a:lnTo>
                <a:close/>
              </a:path>
              <a:path w="9144000" h="10160">
                <a:moveTo>
                  <a:pt x="9144000" y="0"/>
                </a:moveTo>
                <a:lnTo>
                  <a:pt x="9064968" y="0"/>
                </a:lnTo>
                <a:lnTo>
                  <a:pt x="9037485" y="10160"/>
                </a:lnTo>
                <a:lnTo>
                  <a:pt x="9144000" y="1016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DEEF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0" y="119379"/>
            <a:ext cx="9144000" cy="8890"/>
          </a:xfrm>
          <a:custGeom>
            <a:avLst/>
            <a:gdLst/>
            <a:ahLst/>
            <a:cxnLst/>
            <a:rect l="l" t="t" r="r" b="b"/>
            <a:pathLst>
              <a:path w="9144000" h="8889">
                <a:moveTo>
                  <a:pt x="4420590" y="8890"/>
                </a:moveTo>
                <a:lnTo>
                  <a:pt x="4391342" y="0"/>
                </a:lnTo>
                <a:lnTo>
                  <a:pt x="0" y="0"/>
                </a:lnTo>
                <a:lnTo>
                  <a:pt x="0" y="8890"/>
                </a:lnTo>
                <a:lnTo>
                  <a:pt x="4420590" y="8890"/>
                </a:lnTo>
                <a:close/>
              </a:path>
              <a:path w="9144000" h="8889">
                <a:moveTo>
                  <a:pt x="9144000" y="0"/>
                </a:moveTo>
                <a:lnTo>
                  <a:pt x="9037485" y="0"/>
                </a:lnTo>
                <a:lnTo>
                  <a:pt x="9013431" y="8890"/>
                </a:lnTo>
                <a:lnTo>
                  <a:pt x="9144000" y="889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DDEF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0" y="128269"/>
            <a:ext cx="9144000" cy="10160"/>
          </a:xfrm>
          <a:custGeom>
            <a:avLst/>
            <a:gdLst/>
            <a:ahLst/>
            <a:cxnLst/>
            <a:rect l="l" t="t" r="r" b="b"/>
            <a:pathLst>
              <a:path w="9144000" h="10160">
                <a:moveTo>
                  <a:pt x="4454017" y="10160"/>
                </a:moveTo>
                <a:lnTo>
                  <a:pt x="4420590" y="0"/>
                </a:lnTo>
                <a:lnTo>
                  <a:pt x="0" y="0"/>
                </a:lnTo>
                <a:lnTo>
                  <a:pt x="0" y="10160"/>
                </a:lnTo>
                <a:lnTo>
                  <a:pt x="4454017" y="10160"/>
                </a:lnTo>
                <a:close/>
              </a:path>
              <a:path w="9144000" h="10160">
                <a:moveTo>
                  <a:pt x="9144000" y="0"/>
                </a:moveTo>
                <a:lnTo>
                  <a:pt x="9013431" y="0"/>
                </a:lnTo>
                <a:lnTo>
                  <a:pt x="8985948" y="10160"/>
                </a:lnTo>
                <a:lnTo>
                  <a:pt x="9144000" y="1016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DCEE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g object 32"/>
          <p:cNvSpPr/>
          <p:nvPr/>
        </p:nvSpPr>
        <p:spPr>
          <a:xfrm>
            <a:off x="0" y="137159"/>
            <a:ext cx="9144000" cy="10160"/>
          </a:xfrm>
          <a:custGeom>
            <a:avLst/>
            <a:gdLst/>
            <a:ahLst/>
            <a:cxnLst/>
            <a:rect l="l" t="t" r="r" b="b"/>
            <a:pathLst>
              <a:path w="9144000" h="10160">
                <a:moveTo>
                  <a:pt x="4483265" y="10160"/>
                </a:moveTo>
                <a:lnTo>
                  <a:pt x="4449838" y="0"/>
                </a:lnTo>
                <a:lnTo>
                  <a:pt x="0" y="0"/>
                </a:lnTo>
                <a:lnTo>
                  <a:pt x="0" y="10160"/>
                </a:lnTo>
                <a:lnTo>
                  <a:pt x="4483265" y="10160"/>
                </a:lnTo>
                <a:close/>
              </a:path>
              <a:path w="9144000" h="10160">
                <a:moveTo>
                  <a:pt x="9144000" y="0"/>
                </a:moveTo>
                <a:lnTo>
                  <a:pt x="8989377" y="0"/>
                </a:lnTo>
                <a:lnTo>
                  <a:pt x="8961895" y="10160"/>
                </a:lnTo>
                <a:lnTo>
                  <a:pt x="9144000" y="1016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DBED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g object 33"/>
          <p:cNvSpPr/>
          <p:nvPr/>
        </p:nvSpPr>
        <p:spPr>
          <a:xfrm>
            <a:off x="0" y="146049"/>
            <a:ext cx="9144000" cy="10160"/>
          </a:xfrm>
          <a:custGeom>
            <a:avLst/>
            <a:gdLst/>
            <a:ahLst/>
            <a:cxnLst/>
            <a:rect l="l" t="t" r="r" b="b"/>
            <a:pathLst>
              <a:path w="9144000" h="10160">
                <a:moveTo>
                  <a:pt x="4506125" y="5080"/>
                </a:moveTo>
                <a:lnTo>
                  <a:pt x="4487443" y="5080"/>
                </a:lnTo>
                <a:lnTo>
                  <a:pt x="4487443" y="0"/>
                </a:lnTo>
                <a:lnTo>
                  <a:pt x="0" y="0"/>
                </a:lnTo>
                <a:lnTo>
                  <a:pt x="0" y="5080"/>
                </a:lnTo>
                <a:lnTo>
                  <a:pt x="0" y="10160"/>
                </a:lnTo>
                <a:lnTo>
                  <a:pt x="4506125" y="10160"/>
                </a:lnTo>
                <a:lnTo>
                  <a:pt x="4506125" y="5080"/>
                </a:lnTo>
                <a:close/>
              </a:path>
              <a:path w="9144000" h="10160">
                <a:moveTo>
                  <a:pt x="9144000" y="0"/>
                </a:moveTo>
                <a:lnTo>
                  <a:pt x="8965336" y="0"/>
                </a:lnTo>
                <a:lnTo>
                  <a:pt x="8937841" y="10160"/>
                </a:lnTo>
                <a:lnTo>
                  <a:pt x="9144000" y="1016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DAED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g object 34"/>
          <p:cNvSpPr/>
          <p:nvPr/>
        </p:nvSpPr>
        <p:spPr>
          <a:xfrm>
            <a:off x="0" y="154939"/>
            <a:ext cx="9144000" cy="10160"/>
          </a:xfrm>
          <a:custGeom>
            <a:avLst/>
            <a:gdLst/>
            <a:ahLst/>
            <a:cxnLst/>
            <a:rect l="l" t="t" r="r" b="b"/>
            <a:pathLst>
              <a:path w="9144000" h="10160">
                <a:moveTo>
                  <a:pt x="4552594" y="10160"/>
                </a:moveTo>
                <a:lnTo>
                  <a:pt x="4511281" y="0"/>
                </a:lnTo>
                <a:lnTo>
                  <a:pt x="0" y="0"/>
                </a:lnTo>
                <a:lnTo>
                  <a:pt x="0" y="10160"/>
                </a:lnTo>
                <a:lnTo>
                  <a:pt x="4552594" y="10160"/>
                </a:lnTo>
                <a:close/>
              </a:path>
              <a:path w="9144000" h="10160">
                <a:moveTo>
                  <a:pt x="9144000" y="0"/>
                </a:moveTo>
                <a:lnTo>
                  <a:pt x="8941283" y="0"/>
                </a:lnTo>
                <a:lnTo>
                  <a:pt x="8913800" y="10160"/>
                </a:lnTo>
                <a:lnTo>
                  <a:pt x="9144000" y="1016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D9EC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g object 35"/>
          <p:cNvSpPr/>
          <p:nvPr/>
        </p:nvSpPr>
        <p:spPr>
          <a:xfrm>
            <a:off x="0" y="165099"/>
            <a:ext cx="9144000" cy="8890"/>
          </a:xfrm>
          <a:custGeom>
            <a:avLst/>
            <a:gdLst/>
            <a:ahLst/>
            <a:cxnLst/>
            <a:rect l="l" t="t" r="r" b="b"/>
            <a:pathLst>
              <a:path w="9144000" h="8889">
                <a:moveTo>
                  <a:pt x="4588751" y="8890"/>
                </a:moveTo>
                <a:lnTo>
                  <a:pt x="4552594" y="0"/>
                </a:lnTo>
                <a:lnTo>
                  <a:pt x="0" y="0"/>
                </a:lnTo>
                <a:lnTo>
                  <a:pt x="0" y="8890"/>
                </a:lnTo>
                <a:lnTo>
                  <a:pt x="4588751" y="8890"/>
                </a:lnTo>
                <a:close/>
              </a:path>
              <a:path w="9144000" h="8889">
                <a:moveTo>
                  <a:pt x="9144000" y="0"/>
                </a:moveTo>
                <a:lnTo>
                  <a:pt x="8913800" y="0"/>
                </a:lnTo>
                <a:lnTo>
                  <a:pt x="8889746" y="8890"/>
                </a:lnTo>
                <a:lnTo>
                  <a:pt x="9144000" y="889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D8EB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g object 36"/>
          <p:cNvSpPr/>
          <p:nvPr/>
        </p:nvSpPr>
        <p:spPr>
          <a:xfrm>
            <a:off x="0" y="173989"/>
            <a:ext cx="9144000" cy="10160"/>
          </a:xfrm>
          <a:custGeom>
            <a:avLst/>
            <a:gdLst/>
            <a:ahLst/>
            <a:cxnLst/>
            <a:rect l="l" t="t" r="r" b="b"/>
            <a:pathLst>
              <a:path w="9144000" h="10160">
                <a:moveTo>
                  <a:pt x="4630064" y="10160"/>
                </a:moveTo>
                <a:lnTo>
                  <a:pt x="4588751" y="0"/>
                </a:lnTo>
                <a:lnTo>
                  <a:pt x="0" y="0"/>
                </a:lnTo>
                <a:lnTo>
                  <a:pt x="0" y="10160"/>
                </a:lnTo>
                <a:lnTo>
                  <a:pt x="4630064" y="10160"/>
                </a:lnTo>
                <a:close/>
              </a:path>
              <a:path w="9144000" h="10160">
                <a:moveTo>
                  <a:pt x="9144000" y="0"/>
                </a:moveTo>
                <a:lnTo>
                  <a:pt x="8889746" y="0"/>
                </a:lnTo>
                <a:lnTo>
                  <a:pt x="8862263" y="10160"/>
                </a:lnTo>
                <a:lnTo>
                  <a:pt x="9144000" y="1016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D7EB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g object 37"/>
          <p:cNvSpPr/>
          <p:nvPr/>
        </p:nvSpPr>
        <p:spPr>
          <a:xfrm>
            <a:off x="0" y="182879"/>
            <a:ext cx="9144000" cy="10160"/>
          </a:xfrm>
          <a:custGeom>
            <a:avLst/>
            <a:gdLst/>
            <a:ahLst/>
            <a:cxnLst/>
            <a:rect l="l" t="t" r="r" b="b"/>
            <a:pathLst>
              <a:path w="9144000" h="10160">
                <a:moveTo>
                  <a:pt x="4666208" y="10160"/>
                </a:moveTo>
                <a:lnTo>
                  <a:pt x="4624895" y="0"/>
                </a:lnTo>
                <a:lnTo>
                  <a:pt x="0" y="0"/>
                </a:lnTo>
                <a:lnTo>
                  <a:pt x="0" y="10160"/>
                </a:lnTo>
                <a:lnTo>
                  <a:pt x="4666208" y="10160"/>
                </a:lnTo>
                <a:close/>
              </a:path>
              <a:path w="9144000" h="10160">
                <a:moveTo>
                  <a:pt x="9144000" y="0"/>
                </a:moveTo>
                <a:lnTo>
                  <a:pt x="8865692" y="0"/>
                </a:lnTo>
                <a:lnTo>
                  <a:pt x="8838209" y="10160"/>
                </a:lnTo>
                <a:lnTo>
                  <a:pt x="9144000" y="1016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D6EA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g object 38"/>
          <p:cNvSpPr/>
          <p:nvPr/>
        </p:nvSpPr>
        <p:spPr>
          <a:xfrm>
            <a:off x="0" y="191769"/>
            <a:ext cx="9144000" cy="10160"/>
          </a:xfrm>
          <a:custGeom>
            <a:avLst/>
            <a:gdLst/>
            <a:ahLst/>
            <a:cxnLst/>
            <a:rect l="l" t="t" r="r" b="b"/>
            <a:pathLst>
              <a:path w="9144000" h="10160">
                <a:moveTo>
                  <a:pt x="4702353" y="10160"/>
                </a:moveTo>
                <a:lnTo>
                  <a:pt x="4661039" y="0"/>
                </a:lnTo>
                <a:lnTo>
                  <a:pt x="0" y="0"/>
                </a:lnTo>
                <a:lnTo>
                  <a:pt x="0" y="10160"/>
                </a:lnTo>
                <a:lnTo>
                  <a:pt x="4702353" y="10160"/>
                </a:lnTo>
                <a:close/>
              </a:path>
              <a:path w="9144000" h="10160">
                <a:moveTo>
                  <a:pt x="9144000" y="0"/>
                </a:moveTo>
                <a:lnTo>
                  <a:pt x="8841638" y="0"/>
                </a:lnTo>
                <a:lnTo>
                  <a:pt x="8814156" y="10160"/>
                </a:lnTo>
                <a:lnTo>
                  <a:pt x="9144000" y="1016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D5EA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g object 39"/>
          <p:cNvSpPr/>
          <p:nvPr/>
        </p:nvSpPr>
        <p:spPr>
          <a:xfrm>
            <a:off x="0" y="200659"/>
            <a:ext cx="9144000" cy="10160"/>
          </a:xfrm>
          <a:custGeom>
            <a:avLst/>
            <a:gdLst/>
            <a:ahLst/>
            <a:cxnLst/>
            <a:rect l="l" t="t" r="r" b="b"/>
            <a:pathLst>
              <a:path w="9144000" h="10160">
                <a:moveTo>
                  <a:pt x="4738509" y="10160"/>
                </a:moveTo>
                <a:lnTo>
                  <a:pt x="4697196" y="0"/>
                </a:lnTo>
                <a:lnTo>
                  <a:pt x="0" y="0"/>
                </a:lnTo>
                <a:lnTo>
                  <a:pt x="0" y="10160"/>
                </a:lnTo>
                <a:lnTo>
                  <a:pt x="4738509" y="10160"/>
                </a:lnTo>
                <a:close/>
              </a:path>
              <a:path w="9144000" h="10160">
                <a:moveTo>
                  <a:pt x="9144000" y="0"/>
                </a:moveTo>
                <a:lnTo>
                  <a:pt x="8817597" y="0"/>
                </a:lnTo>
                <a:lnTo>
                  <a:pt x="8790102" y="10160"/>
                </a:lnTo>
                <a:lnTo>
                  <a:pt x="9144000" y="1016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D4E9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g object 40"/>
          <p:cNvSpPr/>
          <p:nvPr/>
        </p:nvSpPr>
        <p:spPr>
          <a:xfrm>
            <a:off x="0" y="210819"/>
            <a:ext cx="9144000" cy="8890"/>
          </a:xfrm>
          <a:custGeom>
            <a:avLst/>
            <a:gdLst/>
            <a:ahLst/>
            <a:cxnLst/>
            <a:rect l="l" t="t" r="r" b="b"/>
            <a:pathLst>
              <a:path w="9144000" h="8889">
                <a:moveTo>
                  <a:pt x="4774654" y="8890"/>
                </a:moveTo>
                <a:lnTo>
                  <a:pt x="4738509" y="0"/>
                </a:lnTo>
                <a:lnTo>
                  <a:pt x="0" y="0"/>
                </a:lnTo>
                <a:lnTo>
                  <a:pt x="0" y="8890"/>
                </a:lnTo>
                <a:lnTo>
                  <a:pt x="4774654" y="8890"/>
                </a:lnTo>
                <a:close/>
              </a:path>
              <a:path w="9144000" h="8889">
                <a:moveTo>
                  <a:pt x="9144000" y="0"/>
                </a:moveTo>
                <a:lnTo>
                  <a:pt x="8790102" y="0"/>
                </a:lnTo>
                <a:lnTo>
                  <a:pt x="8766061" y="8890"/>
                </a:lnTo>
                <a:lnTo>
                  <a:pt x="9144000" y="889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D3E8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g object 41"/>
          <p:cNvSpPr/>
          <p:nvPr/>
        </p:nvSpPr>
        <p:spPr>
          <a:xfrm>
            <a:off x="0" y="219709"/>
            <a:ext cx="9144000" cy="10160"/>
          </a:xfrm>
          <a:custGeom>
            <a:avLst/>
            <a:gdLst/>
            <a:ahLst/>
            <a:cxnLst/>
            <a:rect l="l" t="t" r="r" b="b"/>
            <a:pathLst>
              <a:path w="9144000" h="10160">
                <a:moveTo>
                  <a:pt x="4815967" y="10160"/>
                </a:moveTo>
                <a:lnTo>
                  <a:pt x="4774654" y="0"/>
                </a:lnTo>
                <a:lnTo>
                  <a:pt x="0" y="0"/>
                </a:lnTo>
                <a:lnTo>
                  <a:pt x="0" y="10160"/>
                </a:lnTo>
                <a:lnTo>
                  <a:pt x="4815967" y="10160"/>
                </a:lnTo>
                <a:close/>
              </a:path>
              <a:path w="9144000" h="10160">
                <a:moveTo>
                  <a:pt x="9144000" y="0"/>
                </a:moveTo>
                <a:lnTo>
                  <a:pt x="8762619" y="0"/>
                </a:lnTo>
                <a:lnTo>
                  <a:pt x="8762619" y="2540"/>
                </a:lnTo>
                <a:lnTo>
                  <a:pt x="8747277" y="2540"/>
                </a:lnTo>
                <a:lnTo>
                  <a:pt x="8747277" y="10160"/>
                </a:lnTo>
                <a:lnTo>
                  <a:pt x="9144000" y="10160"/>
                </a:lnTo>
                <a:lnTo>
                  <a:pt x="9144000" y="254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D2E8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g object 42"/>
          <p:cNvSpPr/>
          <p:nvPr/>
        </p:nvSpPr>
        <p:spPr>
          <a:xfrm>
            <a:off x="0" y="228599"/>
            <a:ext cx="9144000" cy="10160"/>
          </a:xfrm>
          <a:custGeom>
            <a:avLst/>
            <a:gdLst/>
            <a:ahLst/>
            <a:cxnLst/>
            <a:rect l="l" t="t" r="r" b="b"/>
            <a:pathLst>
              <a:path w="9144000" h="10160">
                <a:moveTo>
                  <a:pt x="4852111" y="10160"/>
                </a:moveTo>
                <a:lnTo>
                  <a:pt x="4810798" y="0"/>
                </a:lnTo>
                <a:lnTo>
                  <a:pt x="0" y="0"/>
                </a:lnTo>
                <a:lnTo>
                  <a:pt x="0" y="10160"/>
                </a:lnTo>
                <a:lnTo>
                  <a:pt x="4852111" y="10160"/>
                </a:lnTo>
                <a:close/>
              </a:path>
              <a:path w="9144000" h="10160">
                <a:moveTo>
                  <a:pt x="9144000" y="0"/>
                </a:moveTo>
                <a:lnTo>
                  <a:pt x="8739340" y="0"/>
                </a:lnTo>
                <a:lnTo>
                  <a:pt x="8707590" y="10160"/>
                </a:lnTo>
                <a:lnTo>
                  <a:pt x="9144000" y="1016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D1E7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g object 43"/>
          <p:cNvSpPr/>
          <p:nvPr/>
        </p:nvSpPr>
        <p:spPr>
          <a:xfrm>
            <a:off x="0" y="237502"/>
            <a:ext cx="9144000" cy="10160"/>
          </a:xfrm>
          <a:custGeom>
            <a:avLst/>
            <a:gdLst/>
            <a:ahLst/>
            <a:cxnLst/>
            <a:rect l="l" t="t" r="r" b="b"/>
            <a:pathLst>
              <a:path w="9144000" h="10160">
                <a:moveTo>
                  <a:pt x="4888268" y="10147"/>
                </a:moveTo>
                <a:lnTo>
                  <a:pt x="4846955" y="0"/>
                </a:lnTo>
                <a:lnTo>
                  <a:pt x="0" y="0"/>
                </a:lnTo>
                <a:lnTo>
                  <a:pt x="0" y="10147"/>
                </a:lnTo>
                <a:lnTo>
                  <a:pt x="4888268" y="10147"/>
                </a:lnTo>
                <a:close/>
              </a:path>
              <a:path w="9144000" h="10160">
                <a:moveTo>
                  <a:pt x="9144000" y="0"/>
                </a:moveTo>
                <a:lnTo>
                  <a:pt x="8711552" y="0"/>
                </a:lnTo>
                <a:lnTo>
                  <a:pt x="8679815" y="10147"/>
                </a:lnTo>
                <a:lnTo>
                  <a:pt x="9144000" y="10147"/>
                </a:lnTo>
                <a:lnTo>
                  <a:pt x="9144000" y="0"/>
                </a:lnTo>
                <a:close/>
              </a:path>
            </a:pathLst>
          </a:custGeom>
          <a:solidFill>
            <a:srgbClr val="00D0E6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g object 44"/>
          <p:cNvSpPr/>
          <p:nvPr/>
        </p:nvSpPr>
        <p:spPr>
          <a:xfrm>
            <a:off x="0" y="246379"/>
            <a:ext cx="9144000" cy="10795"/>
          </a:xfrm>
          <a:custGeom>
            <a:avLst/>
            <a:gdLst/>
            <a:ahLst/>
            <a:cxnLst/>
            <a:rect l="l" t="t" r="r" b="b"/>
            <a:pathLst>
              <a:path w="9144000" h="10795">
                <a:moveTo>
                  <a:pt x="4924412" y="10172"/>
                </a:moveTo>
                <a:lnTo>
                  <a:pt x="4883099" y="0"/>
                </a:lnTo>
                <a:lnTo>
                  <a:pt x="0" y="0"/>
                </a:lnTo>
                <a:lnTo>
                  <a:pt x="0" y="10172"/>
                </a:lnTo>
                <a:lnTo>
                  <a:pt x="4924412" y="10172"/>
                </a:lnTo>
                <a:close/>
              </a:path>
              <a:path w="9144000" h="10795">
                <a:moveTo>
                  <a:pt x="9144000" y="0"/>
                </a:moveTo>
                <a:lnTo>
                  <a:pt x="8683777" y="0"/>
                </a:lnTo>
                <a:lnTo>
                  <a:pt x="8652027" y="10172"/>
                </a:lnTo>
                <a:lnTo>
                  <a:pt x="9144000" y="10172"/>
                </a:lnTo>
                <a:lnTo>
                  <a:pt x="9144000" y="0"/>
                </a:lnTo>
                <a:close/>
              </a:path>
            </a:pathLst>
          </a:custGeom>
          <a:solidFill>
            <a:srgbClr val="00CFE6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g object 45"/>
          <p:cNvSpPr/>
          <p:nvPr/>
        </p:nvSpPr>
        <p:spPr>
          <a:xfrm>
            <a:off x="0" y="256552"/>
            <a:ext cx="9144000" cy="8890"/>
          </a:xfrm>
          <a:custGeom>
            <a:avLst/>
            <a:gdLst/>
            <a:ahLst/>
            <a:cxnLst/>
            <a:rect l="l" t="t" r="r" b="b"/>
            <a:pathLst>
              <a:path w="9144000" h="8889">
                <a:moveTo>
                  <a:pt x="4960569" y="8877"/>
                </a:moveTo>
                <a:lnTo>
                  <a:pt x="4924412" y="0"/>
                </a:lnTo>
                <a:lnTo>
                  <a:pt x="0" y="0"/>
                </a:lnTo>
                <a:lnTo>
                  <a:pt x="0" y="8877"/>
                </a:lnTo>
                <a:lnTo>
                  <a:pt x="4960569" y="8877"/>
                </a:lnTo>
                <a:close/>
              </a:path>
              <a:path w="9144000" h="8889">
                <a:moveTo>
                  <a:pt x="9144000" y="0"/>
                </a:moveTo>
                <a:lnTo>
                  <a:pt x="8652027" y="0"/>
                </a:lnTo>
                <a:lnTo>
                  <a:pt x="8624252" y="8877"/>
                </a:lnTo>
                <a:lnTo>
                  <a:pt x="9144000" y="8877"/>
                </a:lnTo>
                <a:lnTo>
                  <a:pt x="9144000" y="0"/>
                </a:lnTo>
                <a:close/>
              </a:path>
            </a:pathLst>
          </a:custGeom>
          <a:solidFill>
            <a:srgbClr val="00CEE5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g object 46"/>
          <p:cNvSpPr/>
          <p:nvPr/>
        </p:nvSpPr>
        <p:spPr>
          <a:xfrm>
            <a:off x="0" y="265429"/>
            <a:ext cx="9144000" cy="10795"/>
          </a:xfrm>
          <a:custGeom>
            <a:avLst/>
            <a:gdLst/>
            <a:ahLst/>
            <a:cxnLst/>
            <a:rect l="l" t="t" r="r" b="b"/>
            <a:pathLst>
              <a:path w="9144000" h="10795">
                <a:moveTo>
                  <a:pt x="5001882" y="10172"/>
                </a:moveTo>
                <a:lnTo>
                  <a:pt x="4960569" y="0"/>
                </a:lnTo>
                <a:lnTo>
                  <a:pt x="0" y="0"/>
                </a:lnTo>
                <a:lnTo>
                  <a:pt x="0" y="10172"/>
                </a:lnTo>
                <a:lnTo>
                  <a:pt x="5001882" y="10172"/>
                </a:lnTo>
                <a:close/>
              </a:path>
              <a:path w="9144000" h="10795">
                <a:moveTo>
                  <a:pt x="9144000" y="0"/>
                </a:moveTo>
                <a:lnTo>
                  <a:pt x="8624240" y="0"/>
                </a:lnTo>
                <a:lnTo>
                  <a:pt x="8592490" y="10172"/>
                </a:lnTo>
                <a:lnTo>
                  <a:pt x="9144000" y="10172"/>
                </a:lnTo>
                <a:lnTo>
                  <a:pt x="9144000" y="0"/>
                </a:lnTo>
                <a:close/>
              </a:path>
            </a:pathLst>
          </a:custGeom>
          <a:solidFill>
            <a:srgbClr val="00CDE4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bg object 47"/>
          <p:cNvSpPr/>
          <p:nvPr/>
        </p:nvSpPr>
        <p:spPr>
          <a:xfrm>
            <a:off x="0" y="274319"/>
            <a:ext cx="9144000" cy="10160"/>
          </a:xfrm>
          <a:custGeom>
            <a:avLst/>
            <a:gdLst/>
            <a:ahLst/>
            <a:cxnLst/>
            <a:rect l="l" t="t" r="r" b="b"/>
            <a:pathLst>
              <a:path w="9144000" h="10160">
                <a:moveTo>
                  <a:pt x="5038026" y="10160"/>
                </a:moveTo>
                <a:lnTo>
                  <a:pt x="4996713" y="0"/>
                </a:lnTo>
                <a:lnTo>
                  <a:pt x="0" y="0"/>
                </a:lnTo>
                <a:lnTo>
                  <a:pt x="0" y="10160"/>
                </a:lnTo>
                <a:lnTo>
                  <a:pt x="5038026" y="10160"/>
                </a:lnTo>
                <a:close/>
              </a:path>
              <a:path w="9144000" h="10160">
                <a:moveTo>
                  <a:pt x="9144000" y="0"/>
                </a:moveTo>
                <a:lnTo>
                  <a:pt x="8596465" y="0"/>
                </a:lnTo>
                <a:lnTo>
                  <a:pt x="8564715" y="10160"/>
                </a:lnTo>
                <a:lnTo>
                  <a:pt x="9144000" y="1016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CCE4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bg object 48"/>
          <p:cNvSpPr/>
          <p:nvPr/>
        </p:nvSpPr>
        <p:spPr>
          <a:xfrm>
            <a:off x="0" y="283209"/>
            <a:ext cx="9144000" cy="10160"/>
          </a:xfrm>
          <a:custGeom>
            <a:avLst/>
            <a:gdLst/>
            <a:ahLst/>
            <a:cxnLst/>
            <a:rect l="l" t="t" r="r" b="b"/>
            <a:pathLst>
              <a:path w="9144000" h="10160">
                <a:moveTo>
                  <a:pt x="5074170" y="10160"/>
                </a:moveTo>
                <a:lnTo>
                  <a:pt x="5032857" y="0"/>
                </a:lnTo>
                <a:lnTo>
                  <a:pt x="0" y="0"/>
                </a:lnTo>
                <a:lnTo>
                  <a:pt x="0" y="10160"/>
                </a:lnTo>
                <a:lnTo>
                  <a:pt x="5074170" y="10160"/>
                </a:lnTo>
                <a:close/>
              </a:path>
              <a:path w="9144000" h="10160">
                <a:moveTo>
                  <a:pt x="9144000" y="0"/>
                </a:moveTo>
                <a:lnTo>
                  <a:pt x="8568690" y="0"/>
                </a:lnTo>
                <a:lnTo>
                  <a:pt x="8536927" y="10160"/>
                </a:lnTo>
                <a:lnTo>
                  <a:pt x="9144000" y="1016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CCE3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bg object 49"/>
          <p:cNvSpPr/>
          <p:nvPr/>
        </p:nvSpPr>
        <p:spPr>
          <a:xfrm>
            <a:off x="0" y="292099"/>
            <a:ext cx="9144000" cy="10160"/>
          </a:xfrm>
          <a:custGeom>
            <a:avLst/>
            <a:gdLst/>
            <a:ahLst/>
            <a:cxnLst/>
            <a:rect l="l" t="t" r="r" b="b"/>
            <a:pathLst>
              <a:path w="9144000" h="10160">
                <a:moveTo>
                  <a:pt x="5110327" y="10160"/>
                </a:moveTo>
                <a:lnTo>
                  <a:pt x="5069014" y="0"/>
                </a:lnTo>
                <a:lnTo>
                  <a:pt x="0" y="0"/>
                </a:lnTo>
                <a:lnTo>
                  <a:pt x="0" y="10160"/>
                </a:lnTo>
                <a:lnTo>
                  <a:pt x="5110327" y="10160"/>
                </a:lnTo>
                <a:close/>
              </a:path>
              <a:path w="9144000" h="10160">
                <a:moveTo>
                  <a:pt x="9144000" y="0"/>
                </a:moveTo>
                <a:lnTo>
                  <a:pt x="8540902" y="0"/>
                </a:lnTo>
                <a:lnTo>
                  <a:pt x="8509152" y="10160"/>
                </a:lnTo>
                <a:lnTo>
                  <a:pt x="9144000" y="1016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CAE3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bg object 50"/>
          <p:cNvSpPr/>
          <p:nvPr/>
        </p:nvSpPr>
        <p:spPr>
          <a:xfrm>
            <a:off x="0" y="302259"/>
            <a:ext cx="9144000" cy="8890"/>
          </a:xfrm>
          <a:custGeom>
            <a:avLst/>
            <a:gdLst/>
            <a:ahLst/>
            <a:cxnLst/>
            <a:rect l="l" t="t" r="r" b="b"/>
            <a:pathLst>
              <a:path w="9144000" h="8889">
                <a:moveTo>
                  <a:pt x="5146472" y="8890"/>
                </a:moveTo>
                <a:lnTo>
                  <a:pt x="5110327" y="0"/>
                </a:lnTo>
                <a:lnTo>
                  <a:pt x="0" y="0"/>
                </a:lnTo>
                <a:lnTo>
                  <a:pt x="0" y="8890"/>
                </a:lnTo>
                <a:lnTo>
                  <a:pt x="5146472" y="8890"/>
                </a:lnTo>
                <a:close/>
              </a:path>
              <a:path w="9144000" h="8889">
                <a:moveTo>
                  <a:pt x="9144000" y="0"/>
                </a:moveTo>
                <a:lnTo>
                  <a:pt x="8507171" y="0"/>
                </a:lnTo>
                <a:lnTo>
                  <a:pt x="8507171" y="1270"/>
                </a:lnTo>
                <a:lnTo>
                  <a:pt x="8491842" y="1270"/>
                </a:lnTo>
                <a:lnTo>
                  <a:pt x="8491842" y="8890"/>
                </a:lnTo>
                <a:lnTo>
                  <a:pt x="9144000" y="8890"/>
                </a:lnTo>
                <a:lnTo>
                  <a:pt x="9144000" y="127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C9E2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bg object 51"/>
          <p:cNvSpPr/>
          <p:nvPr/>
        </p:nvSpPr>
        <p:spPr>
          <a:xfrm>
            <a:off x="0" y="311149"/>
            <a:ext cx="9144000" cy="10160"/>
          </a:xfrm>
          <a:custGeom>
            <a:avLst/>
            <a:gdLst/>
            <a:ahLst/>
            <a:cxnLst/>
            <a:rect l="l" t="t" r="r" b="b"/>
            <a:pathLst>
              <a:path w="9144000" h="10160">
                <a:moveTo>
                  <a:pt x="2352040" y="0"/>
                </a:moveTo>
                <a:lnTo>
                  <a:pt x="0" y="0"/>
                </a:lnTo>
                <a:lnTo>
                  <a:pt x="0" y="10160"/>
                </a:lnTo>
                <a:lnTo>
                  <a:pt x="2175040" y="10160"/>
                </a:lnTo>
                <a:lnTo>
                  <a:pt x="2352040" y="0"/>
                </a:lnTo>
                <a:close/>
              </a:path>
              <a:path w="9144000" h="10160">
                <a:moveTo>
                  <a:pt x="5187785" y="10160"/>
                </a:moveTo>
                <a:lnTo>
                  <a:pt x="5146472" y="0"/>
                </a:lnTo>
                <a:lnTo>
                  <a:pt x="2824480" y="0"/>
                </a:lnTo>
                <a:lnTo>
                  <a:pt x="2986278" y="10160"/>
                </a:lnTo>
                <a:lnTo>
                  <a:pt x="5187785" y="10160"/>
                </a:lnTo>
                <a:close/>
              </a:path>
              <a:path w="9144000" h="10160">
                <a:moveTo>
                  <a:pt x="9144000" y="0"/>
                </a:moveTo>
                <a:lnTo>
                  <a:pt x="8478507" y="0"/>
                </a:lnTo>
                <a:lnTo>
                  <a:pt x="8442960" y="10160"/>
                </a:lnTo>
                <a:lnTo>
                  <a:pt x="9144000" y="1016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C8E1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bg object 52"/>
          <p:cNvSpPr/>
          <p:nvPr/>
        </p:nvSpPr>
        <p:spPr>
          <a:xfrm>
            <a:off x="0" y="320052"/>
            <a:ext cx="9144000" cy="10160"/>
          </a:xfrm>
          <a:custGeom>
            <a:avLst/>
            <a:gdLst/>
            <a:ahLst/>
            <a:cxnLst/>
            <a:rect l="l" t="t" r="r" b="b"/>
            <a:pathLst>
              <a:path w="9144000" h="10160">
                <a:moveTo>
                  <a:pt x="2197163" y="0"/>
                </a:moveTo>
                <a:lnTo>
                  <a:pt x="0" y="0"/>
                </a:lnTo>
                <a:lnTo>
                  <a:pt x="0" y="10147"/>
                </a:lnTo>
                <a:lnTo>
                  <a:pt x="2020163" y="10147"/>
                </a:lnTo>
                <a:lnTo>
                  <a:pt x="2197163" y="0"/>
                </a:lnTo>
                <a:close/>
              </a:path>
              <a:path w="9144000" h="10160">
                <a:moveTo>
                  <a:pt x="5223929" y="10147"/>
                </a:moveTo>
                <a:lnTo>
                  <a:pt x="5182616" y="0"/>
                </a:lnTo>
                <a:lnTo>
                  <a:pt x="2966059" y="0"/>
                </a:lnTo>
                <a:lnTo>
                  <a:pt x="3127857" y="10147"/>
                </a:lnTo>
                <a:lnTo>
                  <a:pt x="5223929" y="10147"/>
                </a:lnTo>
                <a:close/>
              </a:path>
              <a:path w="9144000" h="10160">
                <a:moveTo>
                  <a:pt x="9144000" y="0"/>
                </a:moveTo>
                <a:lnTo>
                  <a:pt x="8447392" y="0"/>
                </a:lnTo>
                <a:lnTo>
                  <a:pt x="8411845" y="10147"/>
                </a:lnTo>
                <a:lnTo>
                  <a:pt x="9144000" y="10147"/>
                </a:lnTo>
                <a:lnTo>
                  <a:pt x="9144000" y="0"/>
                </a:lnTo>
                <a:close/>
              </a:path>
            </a:pathLst>
          </a:custGeom>
          <a:solidFill>
            <a:srgbClr val="00C7E1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bg object 53"/>
          <p:cNvSpPr/>
          <p:nvPr/>
        </p:nvSpPr>
        <p:spPr>
          <a:xfrm>
            <a:off x="0" y="328929"/>
            <a:ext cx="9144000" cy="10795"/>
          </a:xfrm>
          <a:custGeom>
            <a:avLst/>
            <a:gdLst/>
            <a:ahLst/>
            <a:cxnLst/>
            <a:rect l="l" t="t" r="r" b="b"/>
            <a:pathLst>
              <a:path w="9144000" h="10795">
                <a:moveTo>
                  <a:pt x="1986978" y="0"/>
                </a:moveTo>
                <a:lnTo>
                  <a:pt x="0" y="0"/>
                </a:lnTo>
                <a:lnTo>
                  <a:pt x="0" y="6350"/>
                </a:lnTo>
                <a:lnTo>
                  <a:pt x="0" y="10160"/>
                </a:lnTo>
                <a:lnTo>
                  <a:pt x="1918627" y="10160"/>
                </a:lnTo>
                <a:lnTo>
                  <a:pt x="1918627" y="6350"/>
                </a:lnTo>
                <a:lnTo>
                  <a:pt x="1986978" y="6350"/>
                </a:lnTo>
                <a:lnTo>
                  <a:pt x="1986978" y="0"/>
                </a:lnTo>
                <a:close/>
              </a:path>
              <a:path w="9144000" h="10795">
                <a:moveTo>
                  <a:pt x="5260086" y="10172"/>
                </a:moveTo>
                <a:lnTo>
                  <a:pt x="5218773" y="0"/>
                </a:lnTo>
                <a:lnTo>
                  <a:pt x="3107639" y="0"/>
                </a:lnTo>
                <a:lnTo>
                  <a:pt x="3269450" y="10172"/>
                </a:lnTo>
                <a:lnTo>
                  <a:pt x="5260086" y="10172"/>
                </a:lnTo>
                <a:close/>
              </a:path>
              <a:path w="9144000" h="10795">
                <a:moveTo>
                  <a:pt x="9144000" y="0"/>
                </a:moveTo>
                <a:lnTo>
                  <a:pt x="8409622" y="0"/>
                </a:lnTo>
                <a:lnTo>
                  <a:pt x="8409622" y="3810"/>
                </a:lnTo>
                <a:lnTo>
                  <a:pt x="8391842" y="3810"/>
                </a:lnTo>
                <a:lnTo>
                  <a:pt x="8391842" y="10160"/>
                </a:lnTo>
                <a:lnTo>
                  <a:pt x="9136761" y="10160"/>
                </a:lnTo>
                <a:lnTo>
                  <a:pt x="9136761" y="3810"/>
                </a:lnTo>
                <a:lnTo>
                  <a:pt x="9144000" y="381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C6E0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bg object 54"/>
          <p:cNvSpPr/>
          <p:nvPr/>
        </p:nvSpPr>
        <p:spPr>
          <a:xfrm>
            <a:off x="0" y="339090"/>
            <a:ext cx="9128125" cy="8890"/>
          </a:xfrm>
          <a:custGeom>
            <a:avLst/>
            <a:gdLst/>
            <a:ahLst/>
            <a:cxnLst/>
            <a:rect l="l" t="t" r="r" b="b"/>
            <a:pathLst>
              <a:path w="9128125" h="8889">
                <a:moveTo>
                  <a:pt x="1905606" y="0"/>
                </a:moveTo>
                <a:lnTo>
                  <a:pt x="0" y="0"/>
                </a:lnTo>
                <a:lnTo>
                  <a:pt x="0" y="8889"/>
                </a:lnTo>
                <a:lnTo>
                  <a:pt x="1844790" y="8889"/>
                </a:lnTo>
                <a:lnTo>
                  <a:pt x="1905606" y="0"/>
                </a:lnTo>
                <a:close/>
              </a:path>
              <a:path w="9128125" h="8889">
                <a:moveTo>
                  <a:pt x="5260087" y="0"/>
                </a:moveTo>
                <a:lnTo>
                  <a:pt x="3269450" y="0"/>
                </a:lnTo>
                <a:lnTo>
                  <a:pt x="3370579" y="6350"/>
                </a:lnTo>
                <a:lnTo>
                  <a:pt x="3393006" y="8889"/>
                </a:lnTo>
                <a:lnTo>
                  <a:pt x="5300834" y="8889"/>
                </a:lnTo>
                <a:lnTo>
                  <a:pt x="5275580" y="3809"/>
                </a:lnTo>
                <a:lnTo>
                  <a:pt x="5260087" y="0"/>
                </a:lnTo>
                <a:close/>
              </a:path>
              <a:path w="9128125" h="8889">
                <a:moveTo>
                  <a:pt x="9127807" y="0"/>
                </a:moveTo>
                <a:lnTo>
                  <a:pt x="8380729" y="0"/>
                </a:lnTo>
                <a:lnTo>
                  <a:pt x="8349615" y="8889"/>
                </a:lnTo>
                <a:lnTo>
                  <a:pt x="9102725" y="8889"/>
                </a:lnTo>
                <a:lnTo>
                  <a:pt x="9127807" y="0"/>
                </a:lnTo>
                <a:close/>
              </a:path>
            </a:pathLst>
          </a:custGeom>
          <a:solidFill>
            <a:srgbClr val="00C5DF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bg object 55"/>
          <p:cNvSpPr/>
          <p:nvPr/>
        </p:nvSpPr>
        <p:spPr>
          <a:xfrm>
            <a:off x="0" y="347979"/>
            <a:ext cx="9102725" cy="8890"/>
          </a:xfrm>
          <a:custGeom>
            <a:avLst/>
            <a:gdLst/>
            <a:ahLst/>
            <a:cxnLst/>
            <a:rect l="l" t="t" r="r" b="b"/>
            <a:pathLst>
              <a:path w="9102725" h="8889">
                <a:moveTo>
                  <a:pt x="1844789" y="0"/>
                </a:moveTo>
                <a:lnTo>
                  <a:pt x="0" y="0"/>
                </a:lnTo>
                <a:lnTo>
                  <a:pt x="0" y="8890"/>
                </a:lnTo>
                <a:lnTo>
                  <a:pt x="1783969" y="8890"/>
                </a:lnTo>
                <a:lnTo>
                  <a:pt x="1844789" y="0"/>
                </a:lnTo>
                <a:close/>
              </a:path>
              <a:path w="9102725" h="8889">
                <a:moveTo>
                  <a:pt x="5345023" y="8890"/>
                </a:moveTo>
                <a:lnTo>
                  <a:pt x="5300827" y="0"/>
                </a:lnTo>
                <a:lnTo>
                  <a:pt x="3392995" y="0"/>
                </a:lnTo>
                <a:lnTo>
                  <a:pt x="3471494" y="8890"/>
                </a:lnTo>
                <a:lnTo>
                  <a:pt x="5345023" y="8890"/>
                </a:lnTo>
                <a:close/>
              </a:path>
              <a:path w="9102725" h="8889">
                <a:moveTo>
                  <a:pt x="9102725" y="0"/>
                </a:moveTo>
                <a:lnTo>
                  <a:pt x="8349602" y="0"/>
                </a:lnTo>
                <a:lnTo>
                  <a:pt x="8318487" y="8890"/>
                </a:lnTo>
                <a:lnTo>
                  <a:pt x="9077642" y="8890"/>
                </a:lnTo>
                <a:lnTo>
                  <a:pt x="9102725" y="0"/>
                </a:lnTo>
                <a:close/>
              </a:path>
            </a:pathLst>
          </a:custGeom>
          <a:solidFill>
            <a:srgbClr val="00C4DF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bg object 56"/>
          <p:cNvSpPr/>
          <p:nvPr/>
        </p:nvSpPr>
        <p:spPr>
          <a:xfrm>
            <a:off x="0" y="356869"/>
            <a:ext cx="9065260" cy="10160"/>
          </a:xfrm>
          <a:custGeom>
            <a:avLst/>
            <a:gdLst/>
            <a:ahLst/>
            <a:cxnLst/>
            <a:rect l="l" t="t" r="r" b="b"/>
            <a:pathLst>
              <a:path w="9065260" h="10160">
                <a:moveTo>
                  <a:pt x="1783969" y="0"/>
                </a:moveTo>
                <a:lnTo>
                  <a:pt x="0" y="0"/>
                </a:lnTo>
                <a:lnTo>
                  <a:pt x="0" y="10160"/>
                </a:lnTo>
                <a:lnTo>
                  <a:pt x="1714461" y="10160"/>
                </a:lnTo>
                <a:lnTo>
                  <a:pt x="1783969" y="0"/>
                </a:lnTo>
                <a:close/>
              </a:path>
              <a:path w="9065260" h="10160">
                <a:moveTo>
                  <a:pt x="5395531" y="10160"/>
                </a:moveTo>
                <a:lnTo>
                  <a:pt x="5345023" y="0"/>
                </a:lnTo>
                <a:lnTo>
                  <a:pt x="3471494" y="0"/>
                </a:lnTo>
                <a:lnTo>
                  <a:pt x="3561207" y="10160"/>
                </a:lnTo>
                <a:lnTo>
                  <a:pt x="5395531" y="10160"/>
                </a:lnTo>
                <a:close/>
              </a:path>
              <a:path w="9065260" h="10160">
                <a:moveTo>
                  <a:pt x="9065095" y="0"/>
                </a:moveTo>
                <a:lnTo>
                  <a:pt x="8302942" y="0"/>
                </a:lnTo>
                <a:lnTo>
                  <a:pt x="8302942" y="8890"/>
                </a:lnTo>
                <a:lnTo>
                  <a:pt x="8285162" y="8890"/>
                </a:lnTo>
                <a:lnTo>
                  <a:pt x="8285162" y="10160"/>
                </a:lnTo>
                <a:lnTo>
                  <a:pt x="9050401" y="10160"/>
                </a:lnTo>
                <a:lnTo>
                  <a:pt x="9050401" y="8890"/>
                </a:lnTo>
                <a:lnTo>
                  <a:pt x="9065095" y="8890"/>
                </a:lnTo>
                <a:lnTo>
                  <a:pt x="9065095" y="0"/>
                </a:lnTo>
                <a:close/>
              </a:path>
            </a:pathLst>
          </a:custGeom>
          <a:solidFill>
            <a:srgbClr val="00C3DE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bg object 57"/>
          <p:cNvSpPr/>
          <p:nvPr/>
        </p:nvSpPr>
        <p:spPr>
          <a:xfrm>
            <a:off x="0" y="365759"/>
            <a:ext cx="9052560" cy="10160"/>
          </a:xfrm>
          <a:custGeom>
            <a:avLst/>
            <a:gdLst/>
            <a:ahLst/>
            <a:cxnLst/>
            <a:rect l="l" t="t" r="r" b="b"/>
            <a:pathLst>
              <a:path w="9052560" h="10160">
                <a:moveTo>
                  <a:pt x="1723148" y="0"/>
                </a:moveTo>
                <a:lnTo>
                  <a:pt x="0" y="0"/>
                </a:lnTo>
                <a:lnTo>
                  <a:pt x="0" y="10160"/>
                </a:lnTo>
                <a:lnTo>
                  <a:pt x="1653654" y="10160"/>
                </a:lnTo>
                <a:lnTo>
                  <a:pt x="1723148" y="0"/>
                </a:lnTo>
                <a:close/>
              </a:path>
              <a:path w="9052560" h="10160">
                <a:moveTo>
                  <a:pt x="5439727" y="10160"/>
                </a:moveTo>
                <a:lnTo>
                  <a:pt x="5389219" y="0"/>
                </a:lnTo>
                <a:lnTo>
                  <a:pt x="3549993" y="0"/>
                </a:lnTo>
                <a:lnTo>
                  <a:pt x="3639693" y="10160"/>
                </a:lnTo>
                <a:lnTo>
                  <a:pt x="5439727" y="10160"/>
                </a:lnTo>
                <a:close/>
              </a:path>
              <a:path w="9052560" h="10160">
                <a:moveTo>
                  <a:pt x="9052560" y="0"/>
                </a:moveTo>
                <a:lnTo>
                  <a:pt x="8287372" y="0"/>
                </a:lnTo>
                <a:lnTo>
                  <a:pt x="8251812" y="10160"/>
                </a:lnTo>
                <a:lnTo>
                  <a:pt x="9018003" y="10160"/>
                </a:lnTo>
                <a:lnTo>
                  <a:pt x="9052560" y="0"/>
                </a:lnTo>
                <a:close/>
              </a:path>
            </a:pathLst>
          </a:custGeom>
          <a:solidFill>
            <a:srgbClr val="00C2DD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bg object 58"/>
          <p:cNvSpPr/>
          <p:nvPr/>
        </p:nvSpPr>
        <p:spPr>
          <a:xfrm>
            <a:off x="0" y="374649"/>
            <a:ext cx="9022715" cy="10160"/>
          </a:xfrm>
          <a:custGeom>
            <a:avLst/>
            <a:gdLst/>
            <a:ahLst/>
            <a:cxnLst/>
            <a:rect l="l" t="t" r="r" b="b"/>
            <a:pathLst>
              <a:path w="9022715" h="10160">
                <a:moveTo>
                  <a:pt x="1662341" y="0"/>
                </a:moveTo>
                <a:lnTo>
                  <a:pt x="0" y="0"/>
                </a:lnTo>
                <a:lnTo>
                  <a:pt x="0" y="10160"/>
                </a:lnTo>
                <a:lnTo>
                  <a:pt x="1592834" y="10160"/>
                </a:lnTo>
                <a:lnTo>
                  <a:pt x="1662341" y="0"/>
                </a:lnTo>
                <a:close/>
              </a:path>
              <a:path w="9022715" h="10160">
                <a:moveTo>
                  <a:pt x="5483923" y="10160"/>
                </a:moveTo>
                <a:lnTo>
                  <a:pt x="5433415" y="0"/>
                </a:lnTo>
                <a:lnTo>
                  <a:pt x="3628479" y="0"/>
                </a:lnTo>
                <a:lnTo>
                  <a:pt x="3718191" y="10160"/>
                </a:lnTo>
                <a:lnTo>
                  <a:pt x="5483923" y="10160"/>
                </a:lnTo>
                <a:close/>
              </a:path>
              <a:path w="9022715" h="10160">
                <a:moveTo>
                  <a:pt x="9022334" y="0"/>
                </a:moveTo>
                <a:lnTo>
                  <a:pt x="8256257" y="0"/>
                </a:lnTo>
                <a:lnTo>
                  <a:pt x="8220710" y="10160"/>
                </a:lnTo>
                <a:lnTo>
                  <a:pt x="8987790" y="10160"/>
                </a:lnTo>
                <a:lnTo>
                  <a:pt x="9022334" y="0"/>
                </a:lnTo>
                <a:close/>
              </a:path>
            </a:pathLst>
          </a:custGeom>
          <a:solidFill>
            <a:srgbClr val="00C1DD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bg object 59"/>
          <p:cNvSpPr/>
          <p:nvPr/>
        </p:nvSpPr>
        <p:spPr>
          <a:xfrm>
            <a:off x="0" y="384809"/>
            <a:ext cx="8987790" cy="8890"/>
          </a:xfrm>
          <a:custGeom>
            <a:avLst/>
            <a:gdLst/>
            <a:ahLst/>
            <a:cxnLst/>
            <a:rect l="l" t="t" r="r" b="b"/>
            <a:pathLst>
              <a:path w="8987790" h="8889">
                <a:moveTo>
                  <a:pt x="1571117" y="0"/>
                </a:moveTo>
                <a:lnTo>
                  <a:pt x="0" y="0"/>
                </a:lnTo>
                <a:lnTo>
                  <a:pt x="0" y="6350"/>
                </a:lnTo>
                <a:lnTo>
                  <a:pt x="0" y="8890"/>
                </a:lnTo>
                <a:lnTo>
                  <a:pt x="1543977" y="8890"/>
                </a:lnTo>
                <a:lnTo>
                  <a:pt x="1543977" y="6350"/>
                </a:lnTo>
                <a:lnTo>
                  <a:pt x="1571117" y="6350"/>
                </a:lnTo>
                <a:lnTo>
                  <a:pt x="1571117" y="0"/>
                </a:lnTo>
                <a:close/>
              </a:path>
              <a:path w="8987790" h="8889">
                <a:moveTo>
                  <a:pt x="5528119" y="8890"/>
                </a:moveTo>
                <a:lnTo>
                  <a:pt x="5483923" y="0"/>
                </a:lnTo>
                <a:lnTo>
                  <a:pt x="3718191" y="0"/>
                </a:lnTo>
                <a:lnTo>
                  <a:pt x="3796690" y="8890"/>
                </a:lnTo>
                <a:lnTo>
                  <a:pt x="5528119" y="8890"/>
                </a:lnTo>
                <a:close/>
              </a:path>
              <a:path w="8987790" h="8889">
                <a:moveTo>
                  <a:pt x="8987790" y="0"/>
                </a:moveTo>
                <a:lnTo>
                  <a:pt x="8220697" y="0"/>
                </a:lnTo>
                <a:lnTo>
                  <a:pt x="8182965" y="8890"/>
                </a:lnTo>
                <a:lnTo>
                  <a:pt x="8957564" y="8890"/>
                </a:lnTo>
                <a:lnTo>
                  <a:pt x="8987790" y="0"/>
                </a:lnTo>
                <a:close/>
              </a:path>
            </a:pathLst>
          </a:custGeom>
          <a:solidFill>
            <a:srgbClr val="00C0DC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bg object 60"/>
          <p:cNvSpPr/>
          <p:nvPr/>
        </p:nvSpPr>
        <p:spPr>
          <a:xfrm>
            <a:off x="0" y="393699"/>
            <a:ext cx="8957945" cy="8890"/>
          </a:xfrm>
          <a:custGeom>
            <a:avLst/>
            <a:gdLst/>
            <a:ahLst/>
            <a:cxnLst/>
            <a:rect l="l" t="t" r="r" b="b"/>
            <a:pathLst>
              <a:path w="8957945" h="8889">
                <a:moveTo>
                  <a:pt x="1538554" y="0"/>
                </a:moveTo>
                <a:lnTo>
                  <a:pt x="0" y="0"/>
                </a:lnTo>
                <a:lnTo>
                  <a:pt x="0" y="8890"/>
                </a:lnTo>
                <a:lnTo>
                  <a:pt x="1500632" y="8890"/>
                </a:lnTo>
                <a:lnTo>
                  <a:pt x="1538554" y="0"/>
                </a:lnTo>
                <a:close/>
              </a:path>
              <a:path w="8957945" h="8889">
                <a:moveTo>
                  <a:pt x="5572315" y="8890"/>
                </a:moveTo>
                <a:lnTo>
                  <a:pt x="5528119" y="0"/>
                </a:lnTo>
                <a:lnTo>
                  <a:pt x="3796690" y="0"/>
                </a:lnTo>
                <a:lnTo>
                  <a:pt x="3875176" y="8890"/>
                </a:lnTo>
                <a:lnTo>
                  <a:pt x="5572315" y="8890"/>
                </a:lnTo>
                <a:close/>
              </a:path>
              <a:path w="8957945" h="8889">
                <a:moveTo>
                  <a:pt x="8957564" y="0"/>
                </a:moveTo>
                <a:lnTo>
                  <a:pt x="8182965" y="0"/>
                </a:lnTo>
                <a:lnTo>
                  <a:pt x="8145221" y="8890"/>
                </a:lnTo>
                <a:lnTo>
                  <a:pt x="8927338" y="8890"/>
                </a:lnTo>
                <a:lnTo>
                  <a:pt x="8957564" y="0"/>
                </a:lnTo>
                <a:close/>
              </a:path>
            </a:pathLst>
          </a:custGeom>
          <a:solidFill>
            <a:srgbClr val="00BFDC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bg object 61"/>
          <p:cNvSpPr/>
          <p:nvPr/>
        </p:nvSpPr>
        <p:spPr>
          <a:xfrm>
            <a:off x="0" y="402589"/>
            <a:ext cx="8927465" cy="10160"/>
          </a:xfrm>
          <a:custGeom>
            <a:avLst/>
            <a:gdLst/>
            <a:ahLst/>
            <a:cxnLst/>
            <a:rect l="l" t="t" r="r" b="b"/>
            <a:pathLst>
              <a:path w="8927465" h="10159">
                <a:moveTo>
                  <a:pt x="1500632" y="0"/>
                </a:moveTo>
                <a:lnTo>
                  <a:pt x="0" y="0"/>
                </a:lnTo>
                <a:lnTo>
                  <a:pt x="0" y="10160"/>
                </a:lnTo>
                <a:lnTo>
                  <a:pt x="1457299" y="10160"/>
                </a:lnTo>
                <a:lnTo>
                  <a:pt x="1500632" y="0"/>
                </a:lnTo>
                <a:close/>
              </a:path>
              <a:path w="8927465" h="10159">
                <a:moveTo>
                  <a:pt x="5622823" y="10160"/>
                </a:moveTo>
                <a:lnTo>
                  <a:pt x="5572315" y="0"/>
                </a:lnTo>
                <a:lnTo>
                  <a:pt x="3875176" y="0"/>
                </a:lnTo>
                <a:lnTo>
                  <a:pt x="3964889" y="10160"/>
                </a:lnTo>
                <a:lnTo>
                  <a:pt x="5622823" y="10160"/>
                </a:lnTo>
                <a:close/>
              </a:path>
              <a:path w="8927465" h="10159">
                <a:moveTo>
                  <a:pt x="8927338" y="0"/>
                </a:moveTo>
                <a:lnTo>
                  <a:pt x="8145221" y="0"/>
                </a:lnTo>
                <a:lnTo>
                  <a:pt x="8102079" y="10160"/>
                </a:lnTo>
                <a:lnTo>
                  <a:pt x="8892794" y="10160"/>
                </a:lnTo>
                <a:lnTo>
                  <a:pt x="8927338" y="0"/>
                </a:lnTo>
                <a:close/>
              </a:path>
            </a:pathLst>
          </a:custGeom>
          <a:solidFill>
            <a:srgbClr val="00BEDB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bg object 62"/>
          <p:cNvSpPr/>
          <p:nvPr/>
        </p:nvSpPr>
        <p:spPr>
          <a:xfrm>
            <a:off x="0" y="411479"/>
            <a:ext cx="8888730" cy="10160"/>
          </a:xfrm>
          <a:custGeom>
            <a:avLst/>
            <a:gdLst/>
            <a:ahLst/>
            <a:cxnLst/>
            <a:rect l="l" t="t" r="r" b="b"/>
            <a:pathLst>
              <a:path w="8888730" h="10159">
                <a:moveTo>
                  <a:pt x="1462722" y="0"/>
                </a:moveTo>
                <a:lnTo>
                  <a:pt x="0" y="0"/>
                </a:lnTo>
                <a:lnTo>
                  <a:pt x="0" y="10160"/>
                </a:lnTo>
                <a:lnTo>
                  <a:pt x="1419377" y="10160"/>
                </a:lnTo>
                <a:lnTo>
                  <a:pt x="1462722" y="0"/>
                </a:lnTo>
                <a:close/>
              </a:path>
              <a:path w="8888730" h="10159">
                <a:moveTo>
                  <a:pt x="5667019" y="10160"/>
                </a:moveTo>
                <a:lnTo>
                  <a:pt x="5616511" y="0"/>
                </a:lnTo>
                <a:lnTo>
                  <a:pt x="3953675" y="0"/>
                </a:lnTo>
                <a:lnTo>
                  <a:pt x="4043375" y="10160"/>
                </a:lnTo>
                <a:lnTo>
                  <a:pt x="5667019" y="10160"/>
                </a:lnTo>
                <a:close/>
              </a:path>
              <a:path w="8888730" h="10159">
                <a:moveTo>
                  <a:pt x="8888476" y="0"/>
                </a:moveTo>
                <a:lnTo>
                  <a:pt x="8096694" y="0"/>
                </a:lnTo>
                <a:lnTo>
                  <a:pt x="8096694" y="5080"/>
                </a:lnTo>
                <a:lnTo>
                  <a:pt x="8075117" y="5080"/>
                </a:lnTo>
                <a:lnTo>
                  <a:pt x="8075117" y="10160"/>
                </a:lnTo>
                <a:lnTo>
                  <a:pt x="8869502" y="10160"/>
                </a:lnTo>
                <a:lnTo>
                  <a:pt x="8869502" y="5080"/>
                </a:lnTo>
                <a:lnTo>
                  <a:pt x="8888476" y="5080"/>
                </a:lnTo>
                <a:lnTo>
                  <a:pt x="8888476" y="0"/>
                </a:lnTo>
                <a:close/>
              </a:path>
            </a:pathLst>
          </a:custGeom>
          <a:solidFill>
            <a:srgbClr val="00BDDA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bg object 63"/>
          <p:cNvSpPr/>
          <p:nvPr/>
        </p:nvSpPr>
        <p:spPr>
          <a:xfrm>
            <a:off x="0" y="420369"/>
            <a:ext cx="8864600" cy="10160"/>
          </a:xfrm>
          <a:custGeom>
            <a:avLst/>
            <a:gdLst/>
            <a:ahLst/>
            <a:cxnLst/>
            <a:rect l="l" t="t" r="r" b="b"/>
            <a:pathLst>
              <a:path w="8864600" h="10159">
                <a:moveTo>
                  <a:pt x="1424800" y="0"/>
                </a:moveTo>
                <a:lnTo>
                  <a:pt x="0" y="0"/>
                </a:lnTo>
                <a:lnTo>
                  <a:pt x="0" y="10160"/>
                </a:lnTo>
                <a:lnTo>
                  <a:pt x="1381455" y="10160"/>
                </a:lnTo>
                <a:lnTo>
                  <a:pt x="1424800" y="0"/>
                </a:lnTo>
                <a:close/>
              </a:path>
              <a:path w="8864600" h="10159">
                <a:moveTo>
                  <a:pt x="5711215" y="10160"/>
                </a:moveTo>
                <a:lnTo>
                  <a:pt x="5660707" y="0"/>
                </a:lnTo>
                <a:lnTo>
                  <a:pt x="4032173" y="0"/>
                </a:lnTo>
                <a:lnTo>
                  <a:pt x="4121874" y="10160"/>
                </a:lnTo>
                <a:lnTo>
                  <a:pt x="5711215" y="10160"/>
                </a:lnTo>
                <a:close/>
              </a:path>
              <a:path w="8864600" h="10159">
                <a:moveTo>
                  <a:pt x="8864346" y="0"/>
                </a:moveTo>
                <a:lnTo>
                  <a:pt x="8069732" y="0"/>
                </a:lnTo>
                <a:lnTo>
                  <a:pt x="8026590" y="10160"/>
                </a:lnTo>
                <a:lnTo>
                  <a:pt x="8823046" y="10160"/>
                </a:lnTo>
                <a:lnTo>
                  <a:pt x="8864346" y="0"/>
                </a:lnTo>
                <a:close/>
              </a:path>
            </a:pathLst>
          </a:custGeom>
          <a:solidFill>
            <a:srgbClr val="00BCDA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bg object 64"/>
          <p:cNvSpPr/>
          <p:nvPr/>
        </p:nvSpPr>
        <p:spPr>
          <a:xfrm>
            <a:off x="0" y="430529"/>
            <a:ext cx="8823325" cy="8890"/>
          </a:xfrm>
          <a:custGeom>
            <a:avLst/>
            <a:gdLst/>
            <a:ahLst/>
            <a:cxnLst/>
            <a:rect l="l" t="t" r="r" b="b"/>
            <a:pathLst>
              <a:path w="8823325" h="8890">
                <a:moveTo>
                  <a:pt x="1381455" y="0"/>
                </a:moveTo>
                <a:lnTo>
                  <a:pt x="0" y="0"/>
                </a:lnTo>
                <a:lnTo>
                  <a:pt x="0" y="8890"/>
                </a:lnTo>
                <a:lnTo>
                  <a:pt x="1343533" y="8890"/>
                </a:lnTo>
                <a:lnTo>
                  <a:pt x="1381455" y="0"/>
                </a:lnTo>
                <a:close/>
              </a:path>
              <a:path w="8823325" h="8890">
                <a:moveTo>
                  <a:pt x="5740006" y="1270"/>
                </a:moveTo>
                <a:lnTo>
                  <a:pt x="5714377" y="1270"/>
                </a:lnTo>
                <a:lnTo>
                  <a:pt x="5714377" y="0"/>
                </a:lnTo>
                <a:lnTo>
                  <a:pt x="4127487" y="0"/>
                </a:lnTo>
                <a:lnTo>
                  <a:pt x="4127487" y="1270"/>
                </a:lnTo>
                <a:lnTo>
                  <a:pt x="4166730" y="1270"/>
                </a:lnTo>
                <a:lnTo>
                  <a:pt x="4166730" y="8890"/>
                </a:lnTo>
                <a:lnTo>
                  <a:pt x="5740006" y="8890"/>
                </a:lnTo>
                <a:lnTo>
                  <a:pt x="5740006" y="1270"/>
                </a:lnTo>
                <a:close/>
              </a:path>
              <a:path w="8823325" h="8890">
                <a:moveTo>
                  <a:pt x="8823046" y="0"/>
                </a:moveTo>
                <a:lnTo>
                  <a:pt x="8026590" y="0"/>
                </a:lnTo>
                <a:lnTo>
                  <a:pt x="7988846" y="8890"/>
                </a:lnTo>
                <a:lnTo>
                  <a:pt x="8786901" y="8890"/>
                </a:lnTo>
                <a:lnTo>
                  <a:pt x="8823046" y="0"/>
                </a:lnTo>
                <a:close/>
              </a:path>
            </a:pathLst>
          </a:custGeom>
          <a:solidFill>
            <a:srgbClr val="00BBD9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bg object 65"/>
          <p:cNvSpPr/>
          <p:nvPr/>
        </p:nvSpPr>
        <p:spPr>
          <a:xfrm>
            <a:off x="0" y="439419"/>
            <a:ext cx="8787130" cy="10160"/>
          </a:xfrm>
          <a:custGeom>
            <a:avLst/>
            <a:gdLst/>
            <a:ahLst/>
            <a:cxnLst/>
            <a:rect l="l" t="t" r="r" b="b"/>
            <a:pathLst>
              <a:path w="8787130" h="10159">
                <a:moveTo>
                  <a:pt x="1343533" y="0"/>
                </a:moveTo>
                <a:lnTo>
                  <a:pt x="0" y="0"/>
                </a:lnTo>
                <a:lnTo>
                  <a:pt x="0" y="10160"/>
                </a:lnTo>
                <a:lnTo>
                  <a:pt x="1300200" y="10160"/>
                </a:lnTo>
                <a:lnTo>
                  <a:pt x="1343533" y="0"/>
                </a:lnTo>
                <a:close/>
              </a:path>
              <a:path w="8787130" h="10159">
                <a:moveTo>
                  <a:pt x="5822404" y="10160"/>
                </a:moveTo>
                <a:lnTo>
                  <a:pt x="5762472" y="0"/>
                </a:lnTo>
                <a:lnTo>
                  <a:pt x="4200372" y="0"/>
                </a:lnTo>
                <a:lnTo>
                  <a:pt x="4290072" y="10160"/>
                </a:lnTo>
                <a:lnTo>
                  <a:pt x="5822404" y="10160"/>
                </a:lnTo>
                <a:close/>
              </a:path>
              <a:path w="8787130" h="10159">
                <a:moveTo>
                  <a:pt x="8786901" y="0"/>
                </a:moveTo>
                <a:lnTo>
                  <a:pt x="7988846" y="0"/>
                </a:lnTo>
                <a:lnTo>
                  <a:pt x="7945717" y="10160"/>
                </a:lnTo>
                <a:lnTo>
                  <a:pt x="8745601" y="10160"/>
                </a:lnTo>
                <a:lnTo>
                  <a:pt x="8786901" y="0"/>
                </a:lnTo>
                <a:close/>
              </a:path>
            </a:pathLst>
          </a:custGeom>
          <a:solidFill>
            <a:srgbClr val="00BAD8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bg object 66"/>
          <p:cNvSpPr/>
          <p:nvPr/>
        </p:nvSpPr>
        <p:spPr>
          <a:xfrm>
            <a:off x="0" y="448309"/>
            <a:ext cx="8733155" cy="10160"/>
          </a:xfrm>
          <a:custGeom>
            <a:avLst/>
            <a:gdLst/>
            <a:ahLst/>
            <a:cxnLst/>
            <a:rect l="l" t="t" r="r" b="b"/>
            <a:pathLst>
              <a:path w="8733155" h="10159">
                <a:moveTo>
                  <a:pt x="1305610" y="0"/>
                </a:moveTo>
                <a:lnTo>
                  <a:pt x="0" y="0"/>
                </a:lnTo>
                <a:lnTo>
                  <a:pt x="0" y="10160"/>
                </a:lnTo>
                <a:lnTo>
                  <a:pt x="1262278" y="10160"/>
                </a:lnTo>
                <a:lnTo>
                  <a:pt x="1305610" y="0"/>
                </a:lnTo>
                <a:close/>
              </a:path>
              <a:path w="8733155" h="10159">
                <a:moveTo>
                  <a:pt x="5874842" y="10160"/>
                </a:moveTo>
                <a:lnTo>
                  <a:pt x="5814911" y="0"/>
                </a:lnTo>
                <a:lnTo>
                  <a:pt x="4278858" y="0"/>
                </a:lnTo>
                <a:lnTo>
                  <a:pt x="4368571" y="10160"/>
                </a:lnTo>
                <a:lnTo>
                  <a:pt x="5874842" y="10160"/>
                </a:lnTo>
                <a:close/>
              </a:path>
              <a:path w="8733155" h="10159">
                <a:moveTo>
                  <a:pt x="8732698" y="0"/>
                </a:moveTo>
                <a:lnTo>
                  <a:pt x="7932229" y="0"/>
                </a:lnTo>
                <a:lnTo>
                  <a:pt x="7932229" y="8890"/>
                </a:lnTo>
                <a:lnTo>
                  <a:pt x="7910068" y="8890"/>
                </a:lnTo>
                <a:lnTo>
                  <a:pt x="7910068" y="10160"/>
                </a:lnTo>
                <a:lnTo>
                  <a:pt x="8712048" y="10160"/>
                </a:lnTo>
                <a:lnTo>
                  <a:pt x="8712048" y="8890"/>
                </a:lnTo>
                <a:lnTo>
                  <a:pt x="8732698" y="8890"/>
                </a:lnTo>
                <a:lnTo>
                  <a:pt x="8732698" y="0"/>
                </a:lnTo>
                <a:close/>
              </a:path>
            </a:pathLst>
          </a:custGeom>
          <a:solidFill>
            <a:srgbClr val="00B9D8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bg object 67"/>
          <p:cNvSpPr/>
          <p:nvPr/>
        </p:nvSpPr>
        <p:spPr>
          <a:xfrm>
            <a:off x="0" y="457199"/>
            <a:ext cx="8714740" cy="10160"/>
          </a:xfrm>
          <a:custGeom>
            <a:avLst/>
            <a:gdLst/>
            <a:ahLst/>
            <a:cxnLst/>
            <a:rect l="l" t="t" r="r" b="b"/>
            <a:pathLst>
              <a:path w="8714740" h="10159">
                <a:moveTo>
                  <a:pt x="1267688" y="0"/>
                </a:moveTo>
                <a:lnTo>
                  <a:pt x="0" y="0"/>
                </a:lnTo>
                <a:lnTo>
                  <a:pt x="0" y="10160"/>
                </a:lnTo>
                <a:lnTo>
                  <a:pt x="1224356" y="10160"/>
                </a:lnTo>
                <a:lnTo>
                  <a:pt x="1267688" y="0"/>
                </a:lnTo>
                <a:close/>
              </a:path>
              <a:path w="8714740" h="10159">
                <a:moveTo>
                  <a:pt x="5927280" y="10160"/>
                </a:moveTo>
                <a:lnTo>
                  <a:pt x="5867349" y="0"/>
                </a:lnTo>
                <a:lnTo>
                  <a:pt x="4357357" y="0"/>
                </a:lnTo>
                <a:lnTo>
                  <a:pt x="4447070" y="10160"/>
                </a:lnTo>
                <a:lnTo>
                  <a:pt x="5927280" y="10160"/>
                </a:lnTo>
                <a:close/>
              </a:path>
              <a:path w="8714740" h="10159">
                <a:moveTo>
                  <a:pt x="8714626" y="0"/>
                </a:moveTo>
                <a:lnTo>
                  <a:pt x="7913370" y="0"/>
                </a:lnTo>
                <a:lnTo>
                  <a:pt x="7860703" y="10160"/>
                </a:lnTo>
                <a:lnTo>
                  <a:pt x="8673325" y="10160"/>
                </a:lnTo>
                <a:lnTo>
                  <a:pt x="8714626" y="0"/>
                </a:lnTo>
                <a:close/>
              </a:path>
            </a:pathLst>
          </a:custGeom>
          <a:solidFill>
            <a:srgbClr val="00B8D7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bg object 68"/>
          <p:cNvSpPr/>
          <p:nvPr/>
        </p:nvSpPr>
        <p:spPr>
          <a:xfrm>
            <a:off x="0" y="466089"/>
            <a:ext cx="8660765" cy="10160"/>
          </a:xfrm>
          <a:custGeom>
            <a:avLst/>
            <a:gdLst/>
            <a:ahLst/>
            <a:cxnLst/>
            <a:rect l="l" t="t" r="r" b="b"/>
            <a:pathLst>
              <a:path w="8660765" h="10159">
                <a:moveTo>
                  <a:pt x="1216228" y="0"/>
                </a:moveTo>
                <a:lnTo>
                  <a:pt x="0" y="0"/>
                </a:lnTo>
                <a:lnTo>
                  <a:pt x="0" y="6350"/>
                </a:lnTo>
                <a:lnTo>
                  <a:pt x="0" y="10160"/>
                </a:lnTo>
                <a:lnTo>
                  <a:pt x="1196873" y="10160"/>
                </a:lnTo>
                <a:lnTo>
                  <a:pt x="1196873" y="6350"/>
                </a:lnTo>
                <a:lnTo>
                  <a:pt x="1216228" y="6350"/>
                </a:lnTo>
                <a:lnTo>
                  <a:pt x="1216228" y="0"/>
                </a:lnTo>
                <a:close/>
              </a:path>
              <a:path w="8660765" h="10159">
                <a:moveTo>
                  <a:pt x="5979719" y="10160"/>
                </a:moveTo>
                <a:lnTo>
                  <a:pt x="5919787" y="0"/>
                </a:lnTo>
                <a:lnTo>
                  <a:pt x="4435856" y="0"/>
                </a:lnTo>
                <a:lnTo>
                  <a:pt x="4525556" y="10160"/>
                </a:lnTo>
                <a:lnTo>
                  <a:pt x="5979719" y="10160"/>
                </a:lnTo>
                <a:close/>
              </a:path>
              <a:path w="8660765" h="10159">
                <a:moveTo>
                  <a:pt x="8660409" y="0"/>
                </a:moveTo>
                <a:lnTo>
                  <a:pt x="7844244" y="0"/>
                </a:lnTo>
                <a:lnTo>
                  <a:pt x="7844244" y="8890"/>
                </a:lnTo>
                <a:lnTo>
                  <a:pt x="7817904" y="8890"/>
                </a:lnTo>
                <a:lnTo>
                  <a:pt x="7817904" y="10160"/>
                </a:lnTo>
                <a:lnTo>
                  <a:pt x="8639365" y="10160"/>
                </a:lnTo>
                <a:lnTo>
                  <a:pt x="8639365" y="8890"/>
                </a:lnTo>
                <a:lnTo>
                  <a:pt x="8660409" y="8890"/>
                </a:lnTo>
                <a:lnTo>
                  <a:pt x="8660409" y="0"/>
                </a:lnTo>
                <a:close/>
              </a:path>
            </a:pathLst>
          </a:custGeom>
          <a:solidFill>
            <a:srgbClr val="00B7D6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bg object 69"/>
          <p:cNvSpPr/>
          <p:nvPr/>
        </p:nvSpPr>
        <p:spPr>
          <a:xfrm>
            <a:off x="0" y="476249"/>
            <a:ext cx="8636635" cy="8890"/>
          </a:xfrm>
          <a:custGeom>
            <a:avLst/>
            <a:gdLst/>
            <a:ahLst/>
            <a:cxnLst/>
            <a:rect l="l" t="t" r="r" b="b"/>
            <a:pathLst>
              <a:path w="8636635" h="8890">
                <a:moveTo>
                  <a:pt x="1191056" y="0"/>
                </a:moveTo>
                <a:lnTo>
                  <a:pt x="0" y="0"/>
                </a:lnTo>
                <a:lnTo>
                  <a:pt x="0" y="8890"/>
                </a:lnTo>
                <a:lnTo>
                  <a:pt x="1163942" y="8890"/>
                </a:lnTo>
                <a:lnTo>
                  <a:pt x="1191056" y="0"/>
                </a:lnTo>
                <a:close/>
              </a:path>
              <a:path w="8636635" h="8890">
                <a:moveTo>
                  <a:pt x="6032144" y="8890"/>
                </a:moveTo>
                <a:lnTo>
                  <a:pt x="5979719" y="0"/>
                </a:lnTo>
                <a:lnTo>
                  <a:pt x="4525556" y="0"/>
                </a:lnTo>
                <a:lnTo>
                  <a:pt x="4604055" y="8890"/>
                </a:lnTo>
                <a:lnTo>
                  <a:pt x="6032144" y="8890"/>
                </a:lnTo>
                <a:close/>
              </a:path>
              <a:path w="8636635" h="8890">
                <a:moveTo>
                  <a:pt x="8636381" y="0"/>
                </a:moveTo>
                <a:lnTo>
                  <a:pt x="7814615" y="0"/>
                </a:lnTo>
                <a:lnTo>
                  <a:pt x="7768526" y="8890"/>
                </a:lnTo>
                <a:lnTo>
                  <a:pt x="8594649" y="8890"/>
                </a:lnTo>
                <a:lnTo>
                  <a:pt x="8636381" y="0"/>
                </a:lnTo>
                <a:close/>
              </a:path>
            </a:pathLst>
          </a:custGeom>
          <a:solidFill>
            <a:srgbClr val="00B6D6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bg object 70"/>
          <p:cNvSpPr/>
          <p:nvPr/>
        </p:nvSpPr>
        <p:spPr>
          <a:xfrm>
            <a:off x="0" y="485139"/>
            <a:ext cx="8594725" cy="10160"/>
          </a:xfrm>
          <a:custGeom>
            <a:avLst/>
            <a:gdLst/>
            <a:ahLst/>
            <a:cxnLst/>
            <a:rect l="l" t="t" r="r" b="b"/>
            <a:pathLst>
              <a:path w="8594725" h="10159">
                <a:moveTo>
                  <a:pt x="1163955" y="0"/>
                </a:moveTo>
                <a:lnTo>
                  <a:pt x="0" y="0"/>
                </a:lnTo>
                <a:lnTo>
                  <a:pt x="0" y="10160"/>
                </a:lnTo>
                <a:lnTo>
                  <a:pt x="1132954" y="10160"/>
                </a:lnTo>
                <a:lnTo>
                  <a:pt x="1163955" y="0"/>
                </a:lnTo>
                <a:close/>
              </a:path>
              <a:path w="8594725" h="10159">
                <a:moveTo>
                  <a:pt x="6092075" y="10160"/>
                </a:moveTo>
                <a:lnTo>
                  <a:pt x="6032144" y="0"/>
                </a:lnTo>
                <a:lnTo>
                  <a:pt x="4604055" y="0"/>
                </a:lnTo>
                <a:lnTo>
                  <a:pt x="4693767" y="10160"/>
                </a:lnTo>
                <a:lnTo>
                  <a:pt x="6092075" y="10160"/>
                </a:lnTo>
                <a:close/>
              </a:path>
              <a:path w="8594725" h="10159">
                <a:moveTo>
                  <a:pt x="8594649" y="0"/>
                </a:moveTo>
                <a:lnTo>
                  <a:pt x="7768526" y="0"/>
                </a:lnTo>
                <a:lnTo>
                  <a:pt x="7715859" y="10160"/>
                </a:lnTo>
                <a:lnTo>
                  <a:pt x="8546960" y="10160"/>
                </a:lnTo>
                <a:lnTo>
                  <a:pt x="8594649" y="0"/>
                </a:lnTo>
                <a:close/>
              </a:path>
            </a:pathLst>
          </a:custGeom>
          <a:solidFill>
            <a:srgbClr val="00B5D5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bg object 71"/>
          <p:cNvSpPr/>
          <p:nvPr/>
        </p:nvSpPr>
        <p:spPr>
          <a:xfrm>
            <a:off x="0" y="494029"/>
            <a:ext cx="8553450" cy="10160"/>
          </a:xfrm>
          <a:custGeom>
            <a:avLst/>
            <a:gdLst/>
            <a:ahLst/>
            <a:cxnLst/>
            <a:rect l="l" t="t" r="r" b="b"/>
            <a:pathLst>
              <a:path w="8553450" h="10159">
                <a:moveTo>
                  <a:pt x="1136840" y="0"/>
                </a:moveTo>
                <a:lnTo>
                  <a:pt x="0" y="0"/>
                </a:lnTo>
                <a:lnTo>
                  <a:pt x="0" y="10160"/>
                </a:lnTo>
                <a:lnTo>
                  <a:pt x="1105839" y="10160"/>
                </a:lnTo>
                <a:lnTo>
                  <a:pt x="1136840" y="0"/>
                </a:lnTo>
                <a:close/>
              </a:path>
              <a:path w="8553450" h="10159">
                <a:moveTo>
                  <a:pt x="6144514" y="10160"/>
                </a:moveTo>
                <a:lnTo>
                  <a:pt x="6084582" y="0"/>
                </a:lnTo>
                <a:lnTo>
                  <a:pt x="4682553" y="0"/>
                </a:lnTo>
                <a:lnTo>
                  <a:pt x="4772253" y="10160"/>
                </a:lnTo>
                <a:lnTo>
                  <a:pt x="6144514" y="10160"/>
                </a:lnTo>
                <a:close/>
              </a:path>
              <a:path w="8553450" h="10159">
                <a:moveTo>
                  <a:pt x="8552929" y="0"/>
                </a:moveTo>
                <a:lnTo>
                  <a:pt x="7722451" y="0"/>
                </a:lnTo>
                <a:lnTo>
                  <a:pt x="7669784" y="10160"/>
                </a:lnTo>
                <a:lnTo>
                  <a:pt x="8505241" y="10160"/>
                </a:lnTo>
                <a:lnTo>
                  <a:pt x="8552929" y="0"/>
                </a:lnTo>
                <a:close/>
              </a:path>
            </a:pathLst>
          </a:custGeom>
          <a:solidFill>
            <a:srgbClr val="00B4D5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bg object 72"/>
          <p:cNvSpPr/>
          <p:nvPr/>
        </p:nvSpPr>
        <p:spPr>
          <a:xfrm>
            <a:off x="0" y="502919"/>
            <a:ext cx="8511540" cy="10160"/>
          </a:xfrm>
          <a:custGeom>
            <a:avLst/>
            <a:gdLst/>
            <a:ahLst/>
            <a:cxnLst/>
            <a:rect l="l" t="t" r="r" b="b"/>
            <a:pathLst>
              <a:path w="8511540" h="10159">
                <a:moveTo>
                  <a:pt x="1109713" y="0"/>
                </a:moveTo>
                <a:lnTo>
                  <a:pt x="0" y="0"/>
                </a:lnTo>
                <a:lnTo>
                  <a:pt x="0" y="10160"/>
                </a:lnTo>
                <a:lnTo>
                  <a:pt x="1078725" y="10160"/>
                </a:lnTo>
                <a:lnTo>
                  <a:pt x="1109713" y="0"/>
                </a:lnTo>
                <a:close/>
              </a:path>
              <a:path w="8511540" h="10159">
                <a:moveTo>
                  <a:pt x="6186030" y="3810"/>
                </a:moveTo>
                <a:lnTo>
                  <a:pt x="6148260" y="3810"/>
                </a:lnTo>
                <a:lnTo>
                  <a:pt x="6148260" y="0"/>
                </a:lnTo>
                <a:lnTo>
                  <a:pt x="4777867" y="0"/>
                </a:lnTo>
                <a:lnTo>
                  <a:pt x="4777867" y="3810"/>
                </a:lnTo>
                <a:lnTo>
                  <a:pt x="4822710" y="3810"/>
                </a:lnTo>
                <a:lnTo>
                  <a:pt x="4822710" y="10160"/>
                </a:lnTo>
                <a:lnTo>
                  <a:pt x="6186030" y="10160"/>
                </a:lnTo>
                <a:lnTo>
                  <a:pt x="6186030" y="3810"/>
                </a:lnTo>
                <a:close/>
              </a:path>
              <a:path w="8511540" h="10159">
                <a:moveTo>
                  <a:pt x="8511197" y="0"/>
                </a:moveTo>
                <a:lnTo>
                  <a:pt x="7676362" y="0"/>
                </a:lnTo>
                <a:lnTo>
                  <a:pt x="7623696" y="10160"/>
                </a:lnTo>
                <a:lnTo>
                  <a:pt x="8463509" y="10160"/>
                </a:lnTo>
                <a:lnTo>
                  <a:pt x="8511197" y="0"/>
                </a:lnTo>
                <a:close/>
              </a:path>
            </a:pathLst>
          </a:custGeom>
          <a:solidFill>
            <a:srgbClr val="00B3D4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bg object 73"/>
          <p:cNvSpPr/>
          <p:nvPr/>
        </p:nvSpPr>
        <p:spPr>
          <a:xfrm>
            <a:off x="0" y="513079"/>
            <a:ext cx="8448675" cy="8890"/>
          </a:xfrm>
          <a:custGeom>
            <a:avLst/>
            <a:gdLst/>
            <a:ahLst/>
            <a:cxnLst/>
            <a:rect l="l" t="t" r="r" b="b"/>
            <a:pathLst>
              <a:path w="8448675" h="8890">
                <a:moveTo>
                  <a:pt x="1078738" y="0"/>
                </a:moveTo>
                <a:lnTo>
                  <a:pt x="0" y="0"/>
                </a:lnTo>
                <a:lnTo>
                  <a:pt x="0" y="8890"/>
                </a:lnTo>
                <a:lnTo>
                  <a:pt x="1051610" y="8890"/>
                </a:lnTo>
                <a:lnTo>
                  <a:pt x="1078738" y="0"/>
                </a:lnTo>
                <a:close/>
              </a:path>
              <a:path w="8448675" h="8890">
                <a:moveTo>
                  <a:pt x="6286881" y="8890"/>
                </a:moveTo>
                <a:lnTo>
                  <a:pt x="6212573" y="0"/>
                </a:lnTo>
                <a:lnTo>
                  <a:pt x="4850752" y="0"/>
                </a:lnTo>
                <a:lnTo>
                  <a:pt x="4929238" y="8890"/>
                </a:lnTo>
                <a:lnTo>
                  <a:pt x="6286881" y="8890"/>
                </a:lnTo>
                <a:close/>
              </a:path>
              <a:path w="8448675" h="8890">
                <a:moveTo>
                  <a:pt x="8448599" y="0"/>
                </a:moveTo>
                <a:lnTo>
                  <a:pt x="7607236" y="0"/>
                </a:lnTo>
                <a:lnTo>
                  <a:pt x="7607236" y="6350"/>
                </a:lnTo>
                <a:lnTo>
                  <a:pt x="7580173" y="6350"/>
                </a:lnTo>
                <a:lnTo>
                  <a:pt x="7580173" y="8890"/>
                </a:lnTo>
                <a:lnTo>
                  <a:pt x="8427745" y="8890"/>
                </a:lnTo>
                <a:lnTo>
                  <a:pt x="8427745" y="6350"/>
                </a:lnTo>
                <a:lnTo>
                  <a:pt x="8448599" y="6350"/>
                </a:lnTo>
                <a:lnTo>
                  <a:pt x="8448599" y="0"/>
                </a:lnTo>
                <a:close/>
              </a:path>
            </a:pathLst>
          </a:custGeom>
          <a:solidFill>
            <a:srgbClr val="00B2D3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bg object 74"/>
          <p:cNvSpPr/>
          <p:nvPr/>
        </p:nvSpPr>
        <p:spPr>
          <a:xfrm>
            <a:off x="0" y="521969"/>
            <a:ext cx="8422005" cy="8890"/>
          </a:xfrm>
          <a:custGeom>
            <a:avLst/>
            <a:gdLst/>
            <a:ahLst/>
            <a:cxnLst/>
            <a:rect l="l" t="t" r="r" b="b"/>
            <a:pathLst>
              <a:path w="8422005" h="8890">
                <a:moveTo>
                  <a:pt x="1051610" y="0"/>
                </a:moveTo>
                <a:lnTo>
                  <a:pt x="0" y="0"/>
                </a:lnTo>
                <a:lnTo>
                  <a:pt x="0" y="8890"/>
                </a:lnTo>
                <a:lnTo>
                  <a:pt x="1024496" y="8890"/>
                </a:lnTo>
                <a:lnTo>
                  <a:pt x="1051610" y="0"/>
                </a:lnTo>
                <a:close/>
              </a:path>
              <a:path w="8422005" h="8890">
                <a:moveTo>
                  <a:pt x="6361201" y="8890"/>
                </a:moveTo>
                <a:lnTo>
                  <a:pt x="6286881" y="0"/>
                </a:lnTo>
                <a:lnTo>
                  <a:pt x="4929238" y="0"/>
                </a:lnTo>
                <a:lnTo>
                  <a:pt x="5007737" y="8890"/>
                </a:lnTo>
                <a:lnTo>
                  <a:pt x="6361201" y="8890"/>
                </a:lnTo>
                <a:close/>
              </a:path>
              <a:path w="8422005" h="8890">
                <a:moveTo>
                  <a:pt x="8421776" y="0"/>
                </a:moveTo>
                <a:lnTo>
                  <a:pt x="7569568" y="0"/>
                </a:lnTo>
                <a:lnTo>
                  <a:pt x="7495286" y="8890"/>
                </a:lnTo>
                <a:lnTo>
                  <a:pt x="8380044" y="8890"/>
                </a:lnTo>
                <a:lnTo>
                  <a:pt x="8421776" y="0"/>
                </a:lnTo>
                <a:close/>
              </a:path>
            </a:pathLst>
          </a:custGeom>
          <a:solidFill>
            <a:srgbClr val="00B1D3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bg object 75"/>
          <p:cNvSpPr/>
          <p:nvPr/>
        </p:nvSpPr>
        <p:spPr>
          <a:xfrm>
            <a:off x="0" y="530859"/>
            <a:ext cx="8365490" cy="10160"/>
          </a:xfrm>
          <a:custGeom>
            <a:avLst/>
            <a:gdLst/>
            <a:ahLst/>
            <a:cxnLst/>
            <a:rect l="l" t="t" r="r" b="b"/>
            <a:pathLst>
              <a:path w="8365490" h="10159">
                <a:moveTo>
                  <a:pt x="1024496" y="0"/>
                </a:moveTo>
                <a:lnTo>
                  <a:pt x="0" y="0"/>
                </a:lnTo>
                <a:lnTo>
                  <a:pt x="0" y="10160"/>
                </a:lnTo>
                <a:lnTo>
                  <a:pt x="993508" y="10160"/>
                </a:lnTo>
                <a:lnTo>
                  <a:pt x="1024496" y="0"/>
                </a:lnTo>
                <a:close/>
              </a:path>
              <a:path w="8365490" h="10159">
                <a:moveTo>
                  <a:pt x="6446126" y="10160"/>
                </a:moveTo>
                <a:lnTo>
                  <a:pt x="6361201" y="0"/>
                </a:lnTo>
                <a:lnTo>
                  <a:pt x="5007737" y="0"/>
                </a:lnTo>
                <a:lnTo>
                  <a:pt x="5097450" y="10160"/>
                </a:lnTo>
                <a:lnTo>
                  <a:pt x="6446126" y="10160"/>
                </a:lnTo>
                <a:close/>
              </a:path>
              <a:path w="8365490" h="10159">
                <a:moveTo>
                  <a:pt x="8365147" y="0"/>
                </a:moveTo>
                <a:lnTo>
                  <a:pt x="7468756" y="0"/>
                </a:lnTo>
                <a:lnTo>
                  <a:pt x="7468756" y="6350"/>
                </a:lnTo>
                <a:lnTo>
                  <a:pt x="7426325" y="6350"/>
                </a:lnTo>
                <a:lnTo>
                  <a:pt x="7426325" y="10160"/>
                </a:lnTo>
                <a:lnTo>
                  <a:pt x="8339264" y="10160"/>
                </a:lnTo>
                <a:lnTo>
                  <a:pt x="8339264" y="6350"/>
                </a:lnTo>
                <a:lnTo>
                  <a:pt x="8365147" y="6350"/>
                </a:lnTo>
                <a:lnTo>
                  <a:pt x="8365147" y="0"/>
                </a:lnTo>
                <a:close/>
              </a:path>
            </a:pathLst>
          </a:custGeom>
          <a:solidFill>
            <a:srgbClr val="00B0D2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bg object 76"/>
          <p:cNvSpPr/>
          <p:nvPr/>
        </p:nvSpPr>
        <p:spPr>
          <a:xfrm>
            <a:off x="0" y="539749"/>
            <a:ext cx="8335645" cy="10160"/>
          </a:xfrm>
          <a:custGeom>
            <a:avLst/>
            <a:gdLst/>
            <a:ahLst/>
            <a:cxnLst/>
            <a:rect l="l" t="t" r="r" b="b"/>
            <a:pathLst>
              <a:path w="8335645" h="10159">
                <a:moveTo>
                  <a:pt x="997381" y="0"/>
                </a:moveTo>
                <a:lnTo>
                  <a:pt x="0" y="0"/>
                </a:lnTo>
                <a:lnTo>
                  <a:pt x="0" y="10160"/>
                </a:lnTo>
                <a:lnTo>
                  <a:pt x="966393" y="10160"/>
                </a:lnTo>
                <a:lnTo>
                  <a:pt x="997381" y="0"/>
                </a:lnTo>
                <a:close/>
              </a:path>
              <a:path w="8335645" h="10159">
                <a:moveTo>
                  <a:pt x="6520434" y="10160"/>
                </a:moveTo>
                <a:lnTo>
                  <a:pt x="6435509" y="0"/>
                </a:lnTo>
                <a:lnTo>
                  <a:pt x="5086235" y="0"/>
                </a:lnTo>
                <a:lnTo>
                  <a:pt x="5175936" y="10160"/>
                </a:lnTo>
                <a:lnTo>
                  <a:pt x="6520434" y="10160"/>
                </a:lnTo>
                <a:close/>
              </a:path>
              <a:path w="8335645" h="10159">
                <a:moveTo>
                  <a:pt x="8335607" y="0"/>
                </a:moveTo>
                <a:lnTo>
                  <a:pt x="7421016" y="0"/>
                </a:lnTo>
                <a:lnTo>
                  <a:pt x="7336129" y="10160"/>
                </a:lnTo>
                <a:lnTo>
                  <a:pt x="8277085" y="10160"/>
                </a:lnTo>
                <a:lnTo>
                  <a:pt x="8335607" y="0"/>
                </a:lnTo>
                <a:close/>
              </a:path>
            </a:pathLst>
          </a:custGeom>
          <a:solidFill>
            <a:srgbClr val="00AFD1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bg object 77"/>
          <p:cNvSpPr/>
          <p:nvPr/>
        </p:nvSpPr>
        <p:spPr>
          <a:xfrm>
            <a:off x="0" y="548639"/>
            <a:ext cx="8284845" cy="10160"/>
          </a:xfrm>
          <a:custGeom>
            <a:avLst/>
            <a:gdLst/>
            <a:ahLst/>
            <a:cxnLst/>
            <a:rect l="l" t="t" r="r" b="b"/>
            <a:pathLst>
              <a:path w="8284845" h="10159">
                <a:moveTo>
                  <a:pt x="970267" y="0"/>
                </a:moveTo>
                <a:lnTo>
                  <a:pt x="0" y="0"/>
                </a:lnTo>
                <a:lnTo>
                  <a:pt x="0" y="10160"/>
                </a:lnTo>
                <a:lnTo>
                  <a:pt x="939279" y="10160"/>
                </a:lnTo>
                <a:lnTo>
                  <a:pt x="970267" y="0"/>
                </a:lnTo>
                <a:close/>
              </a:path>
              <a:path w="8284845" h="10159">
                <a:moveTo>
                  <a:pt x="6597561" y="7620"/>
                </a:moveTo>
                <a:lnTo>
                  <a:pt x="6541668" y="7620"/>
                </a:lnTo>
                <a:lnTo>
                  <a:pt x="6541668" y="0"/>
                </a:lnTo>
                <a:lnTo>
                  <a:pt x="5198364" y="0"/>
                </a:lnTo>
                <a:lnTo>
                  <a:pt x="5198364" y="7620"/>
                </a:lnTo>
                <a:lnTo>
                  <a:pt x="5243220" y="7620"/>
                </a:lnTo>
                <a:lnTo>
                  <a:pt x="5243220" y="10160"/>
                </a:lnTo>
                <a:lnTo>
                  <a:pt x="6597561" y="10160"/>
                </a:lnTo>
                <a:lnTo>
                  <a:pt x="6597561" y="7620"/>
                </a:lnTo>
                <a:close/>
              </a:path>
              <a:path w="8284845" h="10159">
                <a:moveTo>
                  <a:pt x="8284400" y="0"/>
                </a:moveTo>
                <a:lnTo>
                  <a:pt x="7346734" y="0"/>
                </a:lnTo>
                <a:lnTo>
                  <a:pt x="7261860" y="10160"/>
                </a:lnTo>
                <a:lnTo>
                  <a:pt x="8225866" y="10160"/>
                </a:lnTo>
                <a:lnTo>
                  <a:pt x="8284400" y="0"/>
                </a:lnTo>
                <a:close/>
              </a:path>
            </a:pathLst>
          </a:custGeom>
          <a:solidFill>
            <a:srgbClr val="00AED1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bg object 78"/>
          <p:cNvSpPr/>
          <p:nvPr/>
        </p:nvSpPr>
        <p:spPr>
          <a:xfrm>
            <a:off x="0" y="558799"/>
            <a:ext cx="8226425" cy="8890"/>
          </a:xfrm>
          <a:custGeom>
            <a:avLst/>
            <a:gdLst/>
            <a:ahLst/>
            <a:cxnLst/>
            <a:rect l="l" t="t" r="r" b="b"/>
            <a:pathLst>
              <a:path w="8226425" h="8890">
                <a:moveTo>
                  <a:pt x="939279" y="0"/>
                </a:moveTo>
                <a:lnTo>
                  <a:pt x="0" y="0"/>
                </a:lnTo>
                <a:lnTo>
                  <a:pt x="0" y="8890"/>
                </a:lnTo>
                <a:lnTo>
                  <a:pt x="912164" y="8890"/>
                </a:lnTo>
                <a:lnTo>
                  <a:pt x="939279" y="0"/>
                </a:lnTo>
                <a:close/>
              </a:path>
              <a:path w="8226425" h="8890">
                <a:moveTo>
                  <a:pt x="6789915" y="8890"/>
                </a:moveTo>
                <a:lnTo>
                  <a:pt x="6621602" y="0"/>
                </a:lnTo>
                <a:lnTo>
                  <a:pt x="5254434" y="0"/>
                </a:lnTo>
                <a:lnTo>
                  <a:pt x="5332933" y="8890"/>
                </a:lnTo>
                <a:lnTo>
                  <a:pt x="6789915" y="8890"/>
                </a:lnTo>
                <a:close/>
              </a:path>
              <a:path w="8226425" h="8890">
                <a:moveTo>
                  <a:pt x="8225866" y="0"/>
                </a:moveTo>
                <a:lnTo>
                  <a:pt x="7261860" y="0"/>
                </a:lnTo>
                <a:lnTo>
                  <a:pt x="7085419" y="8890"/>
                </a:lnTo>
                <a:lnTo>
                  <a:pt x="8174647" y="8890"/>
                </a:lnTo>
                <a:lnTo>
                  <a:pt x="8225866" y="0"/>
                </a:lnTo>
                <a:close/>
              </a:path>
            </a:pathLst>
          </a:custGeom>
          <a:solidFill>
            <a:srgbClr val="00ADD0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bg object 79"/>
          <p:cNvSpPr/>
          <p:nvPr/>
        </p:nvSpPr>
        <p:spPr>
          <a:xfrm>
            <a:off x="0" y="567690"/>
            <a:ext cx="8174990" cy="8890"/>
          </a:xfrm>
          <a:custGeom>
            <a:avLst/>
            <a:gdLst/>
            <a:ahLst/>
            <a:cxnLst/>
            <a:rect l="l" t="t" r="r" b="b"/>
            <a:pathLst>
              <a:path w="8174990" h="8890">
                <a:moveTo>
                  <a:pt x="912177" y="0"/>
                </a:moveTo>
                <a:lnTo>
                  <a:pt x="0" y="0"/>
                </a:lnTo>
                <a:lnTo>
                  <a:pt x="0" y="8889"/>
                </a:lnTo>
                <a:lnTo>
                  <a:pt x="886546" y="8889"/>
                </a:lnTo>
                <a:lnTo>
                  <a:pt x="892810" y="6350"/>
                </a:lnTo>
                <a:lnTo>
                  <a:pt x="912177" y="0"/>
                </a:lnTo>
                <a:close/>
              </a:path>
              <a:path w="8174990" h="8890">
                <a:moveTo>
                  <a:pt x="6789927" y="0"/>
                </a:moveTo>
                <a:lnTo>
                  <a:pt x="5332934" y="0"/>
                </a:lnTo>
                <a:lnTo>
                  <a:pt x="5411429" y="8889"/>
                </a:lnTo>
                <a:lnTo>
                  <a:pt x="8123444" y="8889"/>
                </a:lnTo>
                <a:lnTo>
                  <a:pt x="8130760" y="7620"/>
                </a:lnTo>
                <a:lnTo>
                  <a:pt x="6934200" y="7620"/>
                </a:lnTo>
                <a:lnTo>
                  <a:pt x="6789927" y="0"/>
                </a:lnTo>
                <a:close/>
              </a:path>
              <a:path w="8174990" h="8890">
                <a:moveTo>
                  <a:pt x="8174658" y="0"/>
                </a:moveTo>
                <a:lnTo>
                  <a:pt x="7085427" y="0"/>
                </a:lnTo>
                <a:lnTo>
                  <a:pt x="6934200" y="7620"/>
                </a:lnTo>
                <a:lnTo>
                  <a:pt x="8130760" y="7620"/>
                </a:lnTo>
                <a:lnTo>
                  <a:pt x="8174658" y="0"/>
                </a:lnTo>
                <a:close/>
              </a:path>
            </a:pathLst>
          </a:custGeom>
          <a:solidFill>
            <a:srgbClr val="00ACD0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bg object 80"/>
          <p:cNvSpPr/>
          <p:nvPr/>
        </p:nvSpPr>
        <p:spPr>
          <a:xfrm>
            <a:off x="0" y="576579"/>
            <a:ext cx="8123555" cy="10160"/>
          </a:xfrm>
          <a:custGeom>
            <a:avLst/>
            <a:gdLst/>
            <a:ahLst/>
            <a:cxnLst/>
            <a:rect l="l" t="t" r="r" b="b"/>
            <a:pathLst>
              <a:path w="8123555" h="10159">
                <a:moveTo>
                  <a:pt x="886536" y="0"/>
                </a:moveTo>
                <a:lnTo>
                  <a:pt x="0" y="0"/>
                </a:lnTo>
                <a:lnTo>
                  <a:pt x="0" y="10160"/>
                </a:lnTo>
                <a:lnTo>
                  <a:pt x="861491" y="10160"/>
                </a:lnTo>
                <a:lnTo>
                  <a:pt x="886536" y="0"/>
                </a:lnTo>
                <a:close/>
              </a:path>
              <a:path w="8123555" h="10159">
                <a:moveTo>
                  <a:pt x="8123441" y="0"/>
                </a:moveTo>
                <a:lnTo>
                  <a:pt x="5411419" y="0"/>
                </a:lnTo>
                <a:lnTo>
                  <a:pt x="5501132" y="10160"/>
                </a:lnTo>
                <a:lnTo>
                  <a:pt x="8064906" y="10160"/>
                </a:lnTo>
                <a:lnTo>
                  <a:pt x="8123441" y="0"/>
                </a:lnTo>
                <a:close/>
              </a:path>
            </a:pathLst>
          </a:custGeom>
          <a:solidFill>
            <a:srgbClr val="00ABCF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bg object 81"/>
          <p:cNvSpPr/>
          <p:nvPr/>
        </p:nvSpPr>
        <p:spPr>
          <a:xfrm>
            <a:off x="0" y="585469"/>
            <a:ext cx="8072755" cy="10160"/>
          </a:xfrm>
          <a:custGeom>
            <a:avLst/>
            <a:gdLst/>
            <a:ahLst/>
            <a:cxnLst/>
            <a:rect l="l" t="t" r="r" b="b"/>
            <a:pathLst>
              <a:path w="8072755" h="10159">
                <a:moveTo>
                  <a:pt x="864616" y="0"/>
                </a:moveTo>
                <a:lnTo>
                  <a:pt x="0" y="0"/>
                </a:lnTo>
                <a:lnTo>
                  <a:pt x="0" y="10160"/>
                </a:lnTo>
                <a:lnTo>
                  <a:pt x="839558" y="10160"/>
                </a:lnTo>
                <a:lnTo>
                  <a:pt x="864616" y="0"/>
                </a:lnTo>
                <a:close/>
              </a:path>
              <a:path w="8072755" h="10159">
                <a:moveTo>
                  <a:pt x="8072221" y="0"/>
                </a:moveTo>
                <a:lnTo>
                  <a:pt x="5489918" y="0"/>
                </a:lnTo>
                <a:lnTo>
                  <a:pt x="5579630" y="10160"/>
                </a:lnTo>
                <a:lnTo>
                  <a:pt x="8013700" y="10160"/>
                </a:lnTo>
                <a:lnTo>
                  <a:pt x="8072221" y="0"/>
                </a:lnTo>
                <a:close/>
              </a:path>
            </a:pathLst>
          </a:custGeom>
          <a:solidFill>
            <a:srgbClr val="00AACE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bg object 82"/>
          <p:cNvSpPr/>
          <p:nvPr/>
        </p:nvSpPr>
        <p:spPr>
          <a:xfrm>
            <a:off x="0" y="594359"/>
            <a:ext cx="8017509" cy="10160"/>
          </a:xfrm>
          <a:custGeom>
            <a:avLst/>
            <a:gdLst/>
            <a:ahLst/>
            <a:cxnLst/>
            <a:rect l="l" t="t" r="r" b="b"/>
            <a:pathLst>
              <a:path w="8017509" h="10159">
                <a:moveTo>
                  <a:pt x="842695" y="0"/>
                </a:moveTo>
                <a:lnTo>
                  <a:pt x="0" y="0"/>
                </a:lnTo>
                <a:lnTo>
                  <a:pt x="0" y="10160"/>
                </a:lnTo>
                <a:lnTo>
                  <a:pt x="817638" y="10160"/>
                </a:lnTo>
                <a:lnTo>
                  <a:pt x="842695" y="0"/>
                </a:lnTo>
                <a:close/>
              </a:path>
              <a:path w="8017509" h="10159">
                <a:moveTo>
                  <a:pt x="8017357" y="0"/>
                </a:moveTo>
                <a:lnTo>
                  <a:pt x="5574017" y="0"/>
                </a:lnTo>
                <a:lnTo>
                  <a:pt x="5574017" y="1270"/>
                </a:lnTo>
                <a:lnTo>
                  <a:pt x="5618873" y="1270"/>
                </a:lnTo>
                <a:lnTo>
                  <a:pt x="5618873" y="10160"/>
                </a:lnTo>
                <a:lnTo>
                  <a:pt x="7979181" y="10160"/>
                </a:lnTo>
                <a:lnTo>
                  <a:pt x="7979181" y="1270"/>
                </a:lnTo>
                <a:lnTo>
                  <a:pt x="8017357" y="1270"/>
                </a:lnTo>
                <a:lnTo>
                  <a:pt x="8017357" y="0"/>
                </a:lnTo>
                <a:close/>
              </a:path>
            </a:pathLst>
          </a:custGeom>
          <a:solidFill>
            <a:srgbClr val="00A9CE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bg object 83"/>
          <p:cNvSpPr/>
          <p:nvPr/>
        </p:nvSpPr>
        <p:spPr>
          <a:xfrm>
            <a:off x="0" y="604519"/>
            <a:ext cx="7945120" cy="8890"/>
          </a:xfrm>
          <a:custGeom>
            <a:avLst/>
            <a:gdLst/>
            <a:ahLst/>
            <a:cxnLst/>
            <a:rect l="l" t="t" r="r" b="b"/>
            <a:pathLst>
              <a:path w="7945120" h="8890">
                <a:moveTo>
                  <a:pt x="817638" y="0"/>
                </a:moveTo>
                <a:lnTo>
                  <a:pt x="0" y="0"/>
                </a:lnTo>
                <a:lnTo>
                  <a:pt x="0" y="8890"/>
                </a:lnTo>
                <a:lnTo>
                  <a:pt x="795718" y="8890"/>
                </a:lnTo>
                <a:lnTo>
                  <a:pt x="817638" y="0"/>
                </a:lnTo>
                <a:close/>
              </a:path>
              <a:path w="7945120" h="8890">
                <a:moveTo>
                  <a:pt x="7944675" y="0"/>
                </a:moveTo>
                <a:lnTo>
                  <a:pt x="5658116" y="0"/>
                </a:lnTo>
                <a:lnTo>
                  <a:pt x="5736615" y="8890"/>
                </a:lnTo>
                <a:lnTo>
                  <a:pt x="7875664" y="8890"/>
                </a:lnTo>
                <a:lnTo>
                  <a:pt x="7944675" y="0"/>
                </a:lnTo>
                <a:close/>
              </a:path>
            </a:pathLst>
          </a:custGeom>
          <a:solidFill>
            <a:srgbClr val="00A8CD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bg object 84"/>
          <p:cNvSpPr/>
          <p:nvPr/>
        </p:nvSpPr>
        <p:spPr>
          <a:xfrm>
            <a:off x="0" y="613409"/>
            <a:ext cx="7846695" cy="10160"/>
          </a:xfrm>
          <a:custGeom>
            <a:avLst/>
            <a:gdLst/>
            <a:ahLst/>
            <a:cxnLst/>
            <a:rect l="l" t="t" r="r" b="b"/>
            <a:pathLst>
              <a:path w="7846695" h="10159">
                <a:moveTo>
                  <a:pt x="795718" y="0"/>
                </a:moveTo>
                <a:lnTo>
                  <a:pt x="0" y="0"/>
                </a:lnTo>
                <a:lnTo>
                  <a:pt x="0" y="10160"/>
                </a:lnTo>
                <a:lnTo>
                  <a:pt x="770661" y="10160"/>
                </a:lnTo>
                <a:lnTo>
                  <a:pt x="795718" y="0"/>
                </a:lnTo>
                <a:close/>
              </a:path>
              <a:path w="7846695" h="10159">
                <a:moveTo>
                  <a:pt x="7846085" y="0"/>
                </a:moveTo>
                <a:lnTo>
                  <a:pt x="5770257" y="0"/>
                </a:lnTo>
                <a:lnTo>
                  <a:pt x="5770257" y="7620"/>
                </a:lnTo>
                <a:lnTo>
                  <a:pt x="5818263" y="7620"/>
                </a:lnTo>
                <a:lnTo>
                  <a:pt x="5818263" y="10160"/>
                </a:lnTo>
                <a:lnTo>
                  <a:pt x="7806652" y="10160"/>
                </a:lnTo>
                <a:lnTo>
                  <a:pt x="7806652" y="7620"/>
                </a:lnTo>
                <a:lnTo>
                  <a:pt x="7846085" y="7620"/>
                </a:lnTo>
                <a:lnTo>
                  <a:pt x="7846085" y="0"/>
                </a:lnTo>
                <a:close/>
              </a:path>
            </a:pathLst>
          </a:custGeom>
          <a:solidFill>
            <a:srgbClr val="00A7CC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bg object 85"/>
          <p:cNvSpPr/>
          <p:nvPr/>
        </p:nvSpPr>
        <p:spPr>
          <a:xfrm>
            <a:off x="0" y="622299"/>
            <a:ext cx="7806690" cy="10160"/>
          </a:xfrm>
          <a:custGeom>
            <a:avLst/>
            <a:gdLst/>
            <a:ahLst/>
            <a:cxnLst/>
            <a:rect l="l" t="t" r="r" b="b"/>
            <a:pathLst>
              <a:path w="7806690" h="10159">
                <a:moveTo>
                  <a:pt x="773798" y="0"/>
                </a:moveTo>
                <a:lnTo>
                  <a:pt x="0" y="0"/>
                </a:lnTo>
                <a:lnTo>
                  <a:pt x="0" y="10160"/>
                </a:lnTo>
                <a:lnTo>
                  <a:pt x="748741" y="10160"/>
                </a:lnTo>
                <a:lnTo>
                  <a:pt x="773798" y="0"/>
                </a:lnTo>
                <a:close/>
              </a:path>
              <a:path w="7806690" h="10159">
                <a:moveTo>
                  <a:pt x="7806652" y="0"/>
                </a:moveTo>
                <a:lnTo>
                  <a:pt x="5818263" y="0"/>
                </a:lnTo>
                <a:lnTo>
                  <a:pt x="5933237" y="10160"/>
                </a:lnTo>
                <a:lnTo>
                  <a:pt x="7727772" y="10160"/>
                </a:lnTo>
                <a:lnTo>
                  <a:pt x="7806652" y="0"/>
                </a:lnTo>
                <a:close/>
              </a:path>
            </a:pathLst>
          </a:custGeom>
          <a:solidFill>
            <a:srgbClr val="00A6CC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bg object 86"/>
          <p:cNvSpPr/>
          <p:nvPr/>
        </p:nvSpPr>
        <p:spPr>
          <a:xfrm>
            <a:off x="0" y="631189"/>
            <a:ext cx="7738109" cy="10160"/>
          </a:xfrm>
          <a:custGeom>
            <a:avLst/>
            <a:gdLst/>
            <a:ahLst/>
            <a:cxnLst/>
            <a:rect l="l" t="t" r="r" b="b"/>
            <a:pathLst>
              <a:path w="7738109" h="10159">
                <a:moveTo>
                  <a:pt x="751878" y="0"/>
                </a:moveTo>
                <a:lnTo>
                  <a:pt x="0" y="0"/>
                </a:lnTo>
                <a:lnTo>
                  <a:pt x="0" y="10160"/>
                </a:lnTo>
                <a:lnTo>
                  <a:pt x="726821" y="10160"/>
                </a:lnTo>
                <a:lnTo>
                  <a:pt x="751878" y="0"/>
                </a:lnTo>
                <a:close/>
              </a:path>
              <a:path w="7738109" h="10159">
                <a:moveTo>
                  <a:pt x="7737640" y="0"/>
                </a:moveTo>
                <a:lnTo>
                  <a:pt x="5918860" y="0"/>
                </a:lnTo>
                <a:lnTo>
                  <a:pt x="6033833" y="10160"/>
                </a:lnTo>
                <a:lnTo>
                  <a:pt x="7658760" y="10160"/>
                </a:lnTo>
                <a:lnTo>
                  <a:pt x="7737640" y="0"/>
                </a:lnTo>
                <a:close/>
              </a:path>
            </a:pathLst>
          </a:custGeom>
          <a:solidFill>
            <a:srgbClr val="00A5CC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bg object 87"/>
          <p:cNvSpPr/>
          <p:nvPr/>
        </p:nvSpPr>
        <p:spPr>
          <a:xfrm>
            <a:off x="0" y="640079"/>
            <a:ext cx="7654290" cy="10160"/>
          </a:xfrm>
          <a:custGeom>
            <a:avLst/>
            <a:gdLst/>
            <a:ahLst/>
            <a:cxnLst/>
            <a:rect l="l" t="t" r="r" b="b"/>
            <a:pathLst>
              <a:path w="7654290" h="10159">
                <a:moveTo>
                  <a:pt x="729957" y="0"/>
                </a:moveTo>
                <a:lnTo>
                  <a:pt x="0" y="0"/>
                </a:lnTo>
                <a:lnTo>
                  <a:pt x="0" y="10160"/>
                </a:lnTo>
                <a:lnTo>
                  <a:pt x="704900" y="10160"/>
                </a:lnTo>
                <a:lnTo>
                  <a:pt x="729957" y="0"/>
                </a:lnTo>
                <a:close/>
              </a:path>
              <a:path w="7654290" h="10159">
                <a:moveTo>
                  <a:pt x="7653833" y="0"/>
                </a:moveTo>
                <a:lnTo>
                  <a:pt x="6041021" y="0"/>
                </a:lnTo>
                <a:lnTo>
                  <a:pt x="6041021" y="3810"/>
                </a:lnTo>
                <a:lnTo>
                  <a:pt x="6098502" y="3810"/>
                </a:lnTo>
                <a:lnTo>
                  <a:pt x="6098502" y="10160"/>
                </a:lnTo>
                <a:lnTo>
                  <a:pt x="7602004" y="10160"/>
                </a:lnTo>
                <a:lnTo>
                  <a:pt x="7602004" y="3810"/>
                </a:lnTo>
                <a:lnTo>
                  <a:pt x="7653833" y="3810"/>
                </a:lnTo>
                <a:lnTo>
                  <a:pt x="7653833" y="0"/>
                </a:lnTo>
                <a:close/>
              </a:path>
            </a:pathLst>
          </a:custGeom>
          <a:solidFill>
            <a:srgbClr val="00A4CA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bg object 88"/>
          <p:cNvSpPr/>
          <p:nvPr/>
        </p:nvSpPr>
        <p:spPr>
          <a:xfrm>
            <a:off x="0" y="650239"/>
            <a:ext cx="7565390" cy="8890"/>
          </a:xfrm>
          <a:custGeom>
            <a:avLst/>
            <a:gdLst/>
            <a:ahLst/>
            <a:cxnLst/>
            <a:rect l="l" t="t" r="r" b="b"/>
            <a:pathLst>
              <a:path w="7565390" h="8890">
                <a:moveTo>
                  <a:pt x="704900" y="0"/>
                </a:moveTo>
                <a:lnTo>
                  <a:pt x="0" y="0"/>
                </a:lnTo>
                <a:lnTo>
                  <a:pt x="0" y="8890"/>
                </a:lnTo>
                <a:lnTo>
                  <a:pt x="682980" y="8890"/>
                </a:lnTo>
                <a:lnTo>
                  <a:pt x="704900" y="0"/>
                </a:lnTo>
                <a:close/>
              </a:path>
              <a:path w="7565390" h="8890">
                <a:moveTo>
                  <a:pt x="7564958" y="0"/>
                </a:moveTo>
                <a:lnTo>
                  <a:pt x="6134430" y="0"/>
                </a:lnTo>
                <a:lnTo>
                  <a:pt x="6235027" y="8890"/>
                </a:lnTo>
                <a:lnTo>
                  <a:pt x="7461250" y="8890"/>
                </a:lnTo>
                <a:lnTo>
                  <a:pt x="7564958" y="0"/>
                </a:lnTo>
                <a:close/>
              </a:path>
            </a:pathLst>
          </a:custGeom>
          <a:solidFill>
            <a:srgbClr val="00A3CA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bg object 89"/>
          <p:cNvSpPr/>
          <p:nvPr/>
        </p:nvSpPr>
        <p:spPr>
          <a:xfrm>
            <a:off x="0" y="659129"/>
            <a:ext cx="7461250" cy="10160"/>
          </a:xfrm>
          <a:custGeom>
            <a:avLst/>
            <a:gdLst/>
            <a:ahLst/>
            <a:cxnLst/>
            <a:rect l="l" t="t" r="r" b="b"/>
            <a:pathLst>
              <a:path w="7461250" h="10159">
                <a:moveTo>
                  <a:pt x="682980" y="0"/>
                </a:moveTo>
                <a:lnTo>
                  <a:pt x="0" y="0"/>
                </a:lnTo>
                <a:lnTo>
                  <a:pt x="0" y="10160"/>
                </a:lnTo>
                <a:lnTo>
                  <a:pt x="657923" y="10160"/>
                </a:lnTo>
                <a:lnTo>
                  <a:pt x="682980" y="0"/>
                </a:lnTo>
                <a:close/>
              </a:path>
              <a:path w="7461250" h="10159">
                <a:moveTo>
                  <a:pt x="7461250" y="0"/>
                </a:moveTo>
                <a:lnTo>
                  <a:pt x="6235027" y="0"/>
                </a:lnTo>
                <a:lnTo>
                  <a:pt x="6350000" y="10160"/>
                </a:lnTo>
                <a:lnTo>
                  <a:pt x="7342708" y="10160"/>
                </a:lnTo>
                <a:lnTo>
                  <a:pt x="7461250" y="0"/>
                </a:lnTo>
                <a:close/>
              </a:path>
            </a:pathLst>
          </a:custGeom>
          <a:solidFill>
            <a:srgbClr val="00A2C9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bg object 90"/>
          <p:cNvSpPr/>
          <p:nvPr/>
        </p:nvSpPr>
        <p:spPr>
          <a:xfrm>
            <a:off x="0" y="668019"/>
            <a:ext cx="7350125" cy="10160"/>
          </a:xfrm>
          <a:custGeom>
            <a:avLst/>
            <a:gdLst/>
            <a:ahLst/>
            <a:cxnLst/>
            <a:rect l="l" t="t" r="r" b="b"/>
            <a:pathLst>
              <a:path w="7350125" h="10159">
                <a:moveTo>
                  <a:pt x="661060" y="0"/>
                </a:moveTo>
                <a:lnTo>
                  <a:pt x="0" y="0"/>
                </a:lnTo>
                <a:lnTo>
                  <a:pt x="0" y="10160"/>
                </a:lnTo>
                <a:lnTo>
                  <a:pt x="636003" y="10160"/>
                </a:lnTo>
                <a:lnTo>
                  <a:pt x="661060" y="0"/>
                </a:lnTo>
                <a:close/>
              </a:path>
              <a:path w="7350125" h="10159">
                <a:moveTo>
                  <a:pt x="7350125" y="0"/>
                </a:moveTo>
                <a:lnTo>
                  <a:pt x="6342812" y="0"/>
                </a:lnTo>
                <a:lnTo>
                  <a:pt x="6342812" y="1270"/>
                </a:lnTo>
                <a:lnTo>
                  <a:pt x="6452781" y="1270"/>
                </a:lnTo>
                <a:lnTo>
                  <a:pt x="6452781" y="10160"/>
                </a:lnTo>
                <a:lnTo>
                  <a:pt x="7290854" y="10160"/>
                </a:lnTo>
                <a:lnTo>
                  <a:pt x="7290854" y="1270"/>
                </a:lnTo>
                <a:lnTo>
                  <a:pt x="7350125" y="1270"/>
                </a:lnTo>
                <a:lnTo>
                  <a:pt x="7350125" y="0"/>
                </a:lnTo>
                <a:close/>
              </a:path>
            </a:pathLst>
          </a:custGeom>
          <a:solidFill>
            <a:srgbClr val="00A1C9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bg object 91"/>
          <p:cNvSpPr/>
          <p:nvPr/>
        </p:nvSpPr>
        <p:spPr>
          <a:xfrm>
            <a:off x="0" y="676909"/>
            <a:ext cx="7246620" cy="10160"/>
          </a:xfrm>
          <a:custGeom>
            <a:avLst/>
            <a:gdLst/>
            <a:ahLst/>
            <a:cxnLst/>
            <a:rect l="l" t="t" r="r" b="b"/>
            <a:pathLst>
              <a:path w="7246620" h="10159">
                <a:moveTo>
                  <a:pt x="628180" y="0"/>
                </a:moveTo>
                <a:lnTo>
                  <a:pt x="0" y="0"/>
                </a:lnTo>
                <a:lnTo>
                  <a:pt x="0" y="8890"/>
                </a:lnTo>
                <a:lnTo>
                  <a:pt x="0" y="10160"/>
                </a:lnTo>
                <a:lnTo>
                  <a:pt x="615937" y="10160"/>
                </a:lnTo>
                <a:lnTo>
                  <a:pt x="615937" y="8890"/>
                </a:lnTo>
                <a:lnTo>
                  <a:pt x="628180" y="8890"/>
                </a:lnTo>
                <a:lnTo>
                  <a:pt x="628180" y="0"/>
                </a:lnTo>
                <a:close/>
              </a:path>
              <a:path w="7246620" h="10159">
                <a:moveTo>
                  <a:pt x="7246404" y="0"/>
                </a:moveTo>
                <a:lnTo>
                  <a:pt x="6540894" y="0"/>
                </a:lnTo>
                <a:lnTo>
                  <a:pt x="6540894" y="1270"/>
                </a:lnTo>
                <a:lnTo>
                  <a:pt x="6658369" y="1270"/>
                </a:lnTo>
                <a:lnTo>
                  <a:pt x="6658369" y="10160"/>
                </a:lnTo>
                <a:lnTo>
                  <a:pt x="7076008" y="10160"/>
                </a:lnTo>
                <a:lnTo>
                  <a:pt x="7076008" y="1270"/>
                </a:lnTo>
                <a:lnTo>
                  <a:pt x="7246404" y="1270"/>
                </a:lnTo>
                <a:lnTo>
                  <a:pt x="7246404" y="0"/>
                </a:lnTo>
                <a:close/>
              </a:path>
            </a:pathLst>
          </a:custGeom>
          <a:solidFill>
            <a:srgbClr val="00A0C8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bg object 92"/>
          <p:cNvSpPr/>
          <p:nvPr/>
        </p:nvSpPr>
        <p:spPr>
          <a:xfrm>
            <a:off x="0" y="687069"/>
            <a:ext cx="6913245" cy="8890"/>
          </a:xfrm>
          <a:custGeom>
            <a:avLst/>
            <a:gdLst/>
            <a:ahLst/>
            <a:cxnLst/>
            <a:rect l="l" t="t" r="r" b="b"/>
            <a:pathLst>
              <a:path w="6913245" h="8890">
                <a:moveTo>
                  <a:pt x="614654" y="0"/>
                </a:moveTo>
                <a:lnTo>
                  <a:pt x="0" y="0"/>
                </a:lnTo>
                <a:lnTo>
                  <a:pt x="0" y="8890"/>
                </a:lnTo>
                <a:lnTo>
                  <a:pt x="596785" y="8890"/>
                </a:lnTo>
                <a:lnTo>
                  <a:pt x="614654" y="0"/>
                </a:lnTo>
                <a:close/>
              </a:path>
              <a:path w="6913245" h="8890">
                <a:moveTo>
                  <a:pt x="6913029" y="0"/>
                </a:moveTo>
                <a:lnTo>
                  <a:pt x="6761162" y="0"/>
                </a:lnTo>
                <a:lnTo>
                  <a:pt x="6819900" y="2540"/>
                </a:lnTo>
                <a:lnTo>
                  <a:pt x="6913029" y="0"/>
                </a:lnTo>
                <a:close/>
              </a:path>
            </a:pathLst>
          </a:custGeom>
          <a:solidFill>
            <a:srgbClr val="009FC7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bg object 93"/>
          <p:cNvSpPr/>
          <p:nvPr/>
        </p:nvSpPr>
        <p:spPr>
          <a:xfrm>
            <a:off x="0" y="695959"/>
            <a:ext cx="596900" cy="8890"/>
          </a:xfrm>
          <a:custGeom>
            <a:avLst/>
            <a:gdLst/>
            <a:ahLst/>
            <a:cxnLst/>
            <a:rect l="l" t="t" r="r" b="b"/>
            <a:pathLst>
              <a:path w="596900" h="8890">
                <a:moveTo>
                  <a:pt x="596793" y="0"/>
                </a:moveTo>
                <a:lnTo>
                  <a:pt x="0" y="0"/>
                </a:lnTo>
                <a:lnTo>
                  <a:pt x="0" y="8889"/>
                </a:lnTo>
                <a:lnTo>
                  <a:pt x="578919" y="8889"/>
                </a:lnTo>
                <a:lnTo>
                  <a:pt x="596793" y="0"/>
                </a:lnTo>
                <a:close/>
              </a:path>
            </a:pathLst>
          </a:custGeom>
          <a:solidFill>
            <a:srgbClr val="009EC7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bg object 94"/>
          <p:cNvSpPr/>
          <p:nvPr/>
        </p:nvSpPr>
        <p:spPr>
          <a:xfrm>
            <a:off x="0" y="704850"/>
            <a:ext cx="579120" cy="10160"/>
          </a:xfrm>
          <a:custGeom>
            <a:avLst/>
            <a:gdLst/>
            <a:ahLst/>
            <a:cxnLst/>
            <a:rect l="l" t="t" r="r" b="b"/>
            <a:pathLst>
              <a:path w="579120" h="10159">
                <a:moveTo>
                  <a:pt x="578919" y="0"/>
                </a:moveTo>
                <a:lnTo>
                  <a:pt x="0" y="0"/>
                </a:lnTo>
                <a:lnTo>
                  <a:pt x="0" y="10160"/>
                </a:lnTo>
                <a:lnTo>
                  <a:pt x="558492" y="10160"/>
                </a:lnTo>
                <a:lnTo>
                  <a:pt x="578919" y="0"/>
                </a:lnTo>
                <a:close/>
              </a:path>
            </a:pathLst>
          </a:custGeom>
          <a:solidFill>
            <a:srgbClr val="009DC6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bg object 95"/>
          <p:cNvSpPr/>
          <p:nvPr/>
        </p:nvSpPr>
        <p:spPr>
          <a:xfrm>
            <a:off x="0" y="713740"/>
            <a:ext cx="561340" cy="10160"/>
          </a:xfrm>
          <a:custGeom>
            <a:avLst/>
            <a:gdLst/>
            <a:ahLst/>
            <a:cxnLst/>
            <a:rect l="l" t="t" r="r" b="b"/>
            <a:pathLst>
              <a:path w="561340" h="10159">
                <a:moveTo>
                  <a:pt x="561045" y="0"/>
                </a:moveTo>
                <a:lnTo>
                  <a:pt x="0" y="0"/>
                </a:lnTo>
                <a:lnTo>
                  <a:pt x="0" y="10160"/>
                </a:lnTo>
                <a:lnTo>
                  <a:pt x="540618" y="10160"/>
                </a:lnTo>
                <a:lnTo>
                  <a:pt x="561045" y="0"/>
                </a:lnTo>
                <a:close/>
              </a:path>
            </a:pathLst>
          </a:custGeom>
          <a:solidFill>
            <a:srgbClr val="009CC5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bg object 96"/>
          <p:cNvSpPr/>
          <p:nvPr/>
        </p:nvSpPr>
        <p:spPr>
          <a:xfrm>
            <a:off x="0" y="722630"/>
            <a:ext cx="543560" cy="10160"/>
          </a:xfrm>
          <a:custGeom>
            <a:avLst/>
            <a:gdLst/>
            <a:ahLst/>
            <a:cxnLst/>
            <a:rect l="l" t="t" r="r" b="b"/>
            <a:pathLst>
              <a:path w="543560" h="10159">
                <a:moveTo>
                  <a:pt x="543172" y="0"/>
                </a:moveTo>
                <a:lnTo>
                  <a:pt x="0" y="0"/>
                </a:lnTo>
                <a:lnTo>
                  <a:pt x="0" y="10160"/>
                </a:lnTo>
                <a:lnTo>
                  <a:pt x="522745" y="10160"/>
                </a:lnTo>
                <a:lnTo>
                  <a:pt x="543172" y="0"/>
                </a:lnTo>
                <a:close/>
              </a:path>
            </a:pathLst>
          </a:custGeom>
          <a:solidFill>
            <a:srgbClr val="009BC5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bg object 97"/>
          <p:cNvSpPr/>
          <p:nvPr/>
        </p:nvSpPr>
        <p:spPr>
          <a:xfrm>
            <a:off x="0" y="732790"/>
            <a:ext cx="523240" cy="8890"/>
          </a:xfrm>
          <a:custGeom>
            <a:avLst/>
            <a:gdLst/>
            <a:ahLst/>
            <a:cxnLst/>
            <a:rect l="l" t="t" r="r" b="b"/>
            <a:pathLst>
              <a:path w="523240" h="8890">
                <a:moveTo>
                  <a:pt x="522745" y="0"/>
                </a:moveTo>
                <a:lnTo>
                  <a:pt x="0" y="0"/>
                </a:lnTo>
                <a:lnTo>
                  <a:pt x="0" y="8889"/>
                </a:lnTo>
                <a:lnTo>
                  <a:pt x="504871" y="8889"/>
                </a:lnTo>
                <a:lnTo>
                  <a:pt x="522745" y="0"/>
                </a:lnTo>
                <a:close/>
              </a:path>
            </a:pathLst>
          </a:custGeom>
          <a:solidFill>
            <a:srgbClr val="009AC4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bg object 98"/>
          <p:cNvSpPr/>
          <p:nvPr/>
        </p:nvSpPr>
        <p:spPr>
          <a:xfrm>
            <a:off x="0" y="741679"/>
            <a:ext cx="505459" cy="19050"/>
          </a:xfrm>
          <a:custGeom>
            <a:avLst/>
            <a:gdLst/>
            <a:ahLst/>
            <a:cxnLst/>
            <a:rect l="l" t="t" r="r" b="b"/>
            <a:pathLst>
              <a:path w="505459" h="19050">
                <a:moveTo>
                  <a:pt x="504863" y="0"/>
                </a:moveTo>
                <a:lnTo>
                  <a:pt x="0" y="0"/>
                </a:lnTo>
                <a:lnTo>
                  <a:pt x="0" y="8890"/>
                </a:lnTo>
                <a:lnTo>
                  <a:pt x="0" y="19050"/>
                </a:lnTo>
                <a:lnTo>
                  <a:pt x="466559" y="19050"/>
                </a:lnTo>
                <a:lnTo>
                  <a:pt x="486994" y="8890"/>
                </a:lnTo>
                <a:lnTo>
                  <a:pt x="504863" y="0"/>
                </a:lnTo>
                <a:close/>
              </a:path>
            </a:pathLst>
          </a:custGeom>
          <a:solidFill>
            <a:srgbClr val="0099C3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bg object 99"/>
          <p:cNvSpPr/>
          <p:nvPr/>
        </p:nvSpPr>
        <p:spPr>
          <a:xfrm>
            <a:off x="0" y="759459"/>
            <a:ext cx="469265" cy="10160"/>
          </a:xfrm>
          <a:custGeom>
            <a:avLst/>
            <a:gdLst/>
            <a:ahLst/>
            <a:cxnLst/>
            <a:rect l="l" t="t" r="r" b="b"/>
            <a:pathLst>
              <a:path w="469265" h="10159">
                <a:moveTo>
                  <a:pt x="469124" y="0"/>
                </a:moveTo>
                <a:lnTo>
                  <a:pt x="0" y="0"/>
                </a:lnTo>
                <a:lnTo>
                  <a:pt x="0" y="10160"/>
                </a:lnTo>
                <a:lnTo>
                  <a:pt x="448697" y="10160"/>
                </a:lnTo>
                <a:lnTo>
                  <a:pt x="469124" y="0"/>
                </a:lnTo>
                <a:close/>
              </a:path>
            </a:pathLst>
          </a:custGeom>
          <a:solidFill>
            <a:srgbClr val="0097C2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bg object 100"/>
          <p:cNvSpPr/>
          <p:nvPr/>
        </p:nvSpPr>
        <p:spPr>
          <a:xfrm>
            <a:off x="0" y="768350"/>
            <a:ext cx="451484" cy="10160"/>
          </a:xfrm>
          <a:custGeom>
            <a:avLst/>
            <a:gdLst/>
            <a:ahLst/>
            <a:cxnLst/>
            <a:rect l="l" t="t" r="r" b="b"/>
            <a:pathLst>
              <a:path w="451484" h="10159">
                <a:moveTo>
                  <a:pt x="451251" y="0"/>
                </a:moveTo>
                <a:lnTo>
                  <a:pt x="0" y="0"/>
                </a:lnTo>
                <a:lnTo>
                  <a:pt x="0" y="10160"/>
                </a:lnTo>
                <a:lnTo>
                  <a:pt x="430824" y="10160"/>
                </a:lnTo>
                <a:lnTo>
                  <a:pt x="451251" y="0"/>
                </a:lnTo>
                <a:close/>
              </a:path>
            </a:pathLst>
          </a:custGeom>
          <a:solidFill>
            <a:srgbClr val="0096C2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bg object 101"/>
          <p:cNvSpPr/>
          <p:nvPr/>
        </p:nvSpPr>
        <p:spPr>
          <a:xfrm>
            <a:off x="0" y="778509"/>
            <a:ext cx="431165" cy="8890"/>
          </a:xfrm>
          <a:custGeom>
            <a:avLst/>
            <a:gdLst/>
            <a:ahLst/>
            <a:cxnLst/>
            <a:rect l="l" t="t" r="r" b="b"/>
            <a:pathLst>
              <a:path w="431165" h="8890">
                <a:moveTo>
                  <a:pt x="430824" y="0"/>
                </a:moveTo>
                <a:lnTo>
                  <a:pt x="0" y="0"/>
                </a:lnTo>
                <a:lnTo>
                  <a:pt x="0" y="8889"/>
                </a:lnTo>
                <a:lnTo>
                  <a:pt x="412950" y="8889"/>
                </a:lnTo>
                <a:lnTo>
                  <a:pt x="430824" y="0"/>
                </a:lnTo>
                <a:close/>
              </a:path>
            </a:pathLst>
          </a:custGeom>
          <a:solidFill>
            <a:srgbClr val="0095C1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bg object 102"/>
          <p:cNvSpPr/>
          <p:nvPr/>
        </p:nvSpPr>
        <p:spPr>
          <a:xfrm>
            <a:off x="0" y="787400"/>
            <a:ext cx="413384" cy="10160"/>
          </a:xfrm>
          <a:custGeom>
            <a:avLst/>
            <a:gdLst/>
            <a:ahLst/>
            <a:cxnLst/>
            <a:rect l="l" t="t" r="r" b="b"/>
            <a:pathLst>
              <a:path w="413384" h="10159">
                <a:moveTo>
                  <a:pt x="412950" y="0"/>
                </a:moveTo>
                <a:lnTo>
                  <a:pt x="0" y="0"/>
                </a:lnTo>
                <a:lnTo>
                  <a:pt x="0" y="10160"/>
                </a:lnTo>
                <a:lnTo>
                  <a:pt x="392523" y="10160"/>
                </a:lnTo>
                <a:lnTo>
                  <a:pt x="412950" y="0"/>
                </a:lnTo>
                <a:close/>
              </a:path>
            </a:pathLst>
          </a:custGeom>
          <a:solidFill>
            <a:srgbClr val="0094C0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bg object 103"/>
          <p:cNvSpPr/>
          <p:nvPr/>
        </p:nvSpPr>
        <p:spPr>
          <a:xfrm>
            <a:off x="0" y="796290"/>
            <a:ext cx="395605" cy="10160"/>
          </a:xfrm>
          <a:custGeom>
            <a:avLst/>
            <a:gdLst/>
            <a:ahLst/>
            <a:cxnLst/>
            <a:rect l="l" t="t" r="r" b="b"/>
            <a:pathLst>
              <a:path w="395605" h="10159">
                <a:moveTo>
                  <a:pt x="395076" y="0"/>
                </a:moveTo>
                <a:lnTo>
                  <a:pt x="0" y="0"/>
                </a:lnTo>
                <a:lnTo>
                  <a:pt x="0" y="10160"/>
                </a:lnTo>
                <a:lnTo>
                  <a:pt x="374650" y="10160"/>
                </a:lnTo>
                <a:lnTo>
                  <a:pt x="395076" y="0"/>
                </a:lnTo>
                <a:close/>
              </a:path>
            </a:pathLst>
          </a:custGeom>
          <a:solidFill>
            <a:srgbClr val="0093C0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bg object 104"/>
          <p:cNvSpPr/>
          <p:nvPr/>
        </p:nvSpPr>
        <p:spPr>
          <a:xfrm>
            <a:off x="0" y="805179"/>
            <a:ext cx="375920" cy="10160"/>
          </a:xfrm>
          <a:custGeom>
            <a:avLst/>
            <a:gdLst/>
            <a:ahLst/>
            <a:cxnLst/>
            <a:rect l="l" t="t" r="r" b="b"/>
            <a:pathLst>
              <a:path w="375920" h="10159">
                <a:moveTo>
                  <a:pt x="375920" y="0"/>
                </a:moveTo>
                <a:lnTo>
                  <a:pt x="0" y="0"/>
                </a:lnTo>
                <a:lnTo>
                  <a:pt x="0" y="1270"/>
                </a:lnTo>
                <a:lnTo>
                  <a:pt x="0" y="10160"/>
                </a:lnTo>
                <a:lnTo>
                  <a:pt x="366801" y="10160"/>
                </a:lnTo>
                <a:lnTo>
                  <a:pt x="366801" y="1270"/>
                </a:lnTo>
                <a:lnTo>
                  <a:pt x="375920" y="1270"/>
                </a:lnTo>
                <a:lnTo>
                  <a:pt x="375920" y="0"/>
                </a:lnTo>
                <a:close/>
              </a:path>
            </a:pathLst>
          </a:custGeom>
          <a:solidFill>
            <a:srgbClr val="0092BF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bg object 105"/>
          <p:cNvSpPr/>
          <p:nvPr/>
        </p:nvSpPr>
        <p:spPr>
          <a:xfrm>
            <a:off x="0" y="814069"/>
            <a:ext cx="361315" cy="10160"/>
          </a:xfrm>
          <a:custGeom>
            <a:avLst/>
            <a:gdLst/>
            <a:ahLst/>
            <a:cxnLst/>
            <a:rect l="l" t="t" r="r" b="b"/>
            <a:pathLst>
              <a:path w="361315" h="10159">
                <a:moveTo>
                  <a:pt x="361212" y="0"/>
                </a:moveTo>
                <a:lnTo>
                  <a:pt x="0" y="0"/>
                </a:lnTo>
                <a:lnTo>
                  <a:pt x="0" y="10159"/>
                </a:lnTo>
                <a:lnTo>
                  <a:pt x="343296" y="10159"/>
                </a:lnTo>
                <a:lnTo>
                  <a:pt x="361212" y="0"/>
                </a:lnTo>
                <a:close/>
              </a:path>
            </a:pathLst>
          </a:custGeom>
          <a:solidFill>
            <a:srgbClr val="0091BE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bg object 106"/>
          <p:cNvSpPr/>
          <p:nvPr/>
        </p:nvSpPr>
        <p:spPr>
          <a:xfrm>
            <a:off x="0" y="824230"/>
            <a:ext cx="343535" cy="8890"/>
          </a:xfrm>
          <a:custGeom>
            <a:avLst/>
            <a:gdLst/>
            <a:ahLst/>
            <a:cxnLst/>
            <a:rect l="l" t="t" r="r" b="b"/>
            <a:pathLst>
              <a:path w="343535" h="8890">
                <a:moveTo>
                  <a:pt x="343296" y="0"/>
                </a:moveTo>
                <a:lnTo>
                  <a:pt x="0" y="0"/>
                </a:lnTo>
                <a:lnTo>
                  <a:pt x="0" y="8890"/>
                </a:lnTo>
                <a:lnTo>
                  <a:pt x="327619" y="8890"/>
                </a:lnTo>
                <a:lnTo>
                  <a:pt x="343296" y="0"/>
                </a:lnTo>
                <a:close/>
              </a:path>
            </a:pathLst>
          </a:custGeom>
          <a:solidFill>
            <a:srgbClr val="0090BE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bg object 107"/>
          <p:cNvSpPr/>
          <p:nvPr/>
        </p:nvSpPr>
        <p:spPr>
          <a:xfrm>
            <a:off x="0" y="833119"/>
            <a:ext cx="327660" cy="10160"/>
          </a:xfrm>
          <a:custGeom>
            <a:avLst/>
            <a:gdLst/>
            <a:ahLst/>
            <a:cxnLst/>
            <a:rect l="l" t="t" r="r" b="b"/>
            <a:pathLst>
              <a:path w="327660" h="10159">
                <a:moveTo>
                  <a:pt x="327619" y="0"/>
                </a:moveTo>
                <a:lnTo>
                  <a:pt x="0" y="0"/>
                </a:lnTo>
                <a:lnTo>
                  <a:pt x="0" y="10159"/>
                </a:lnTo>
                <a:lnTo>
                  <a:pt x="309702" y="10159"/>
                </a:lnTo>
                <a:lnTo>
                  <a:pt x="327619" y="0"/>
                </a:lnTo>
                <a:close/>
              </a:path>
            </a:pathLst>
          </a:custGeom>
          <a:solidFill>
            <a:srgbClr val="008FBD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bg object 108"/>
          <p:cNvSpPr/>
          <p:nvPr/>
        </p:nvSpPr>
        <p:spPr>
          <a:xfrm>
            <a:off x="0" y="842010"/>
            <a:ext cx="312420" cy="10160"/>
          </a:xfrm>
          <a:custGeom>
            <a:avLst/>
            <a:gdLst/>
            <a:ahLst/>
            <a:cxnLst/>
            <a:rect l="l" t="t" r="r" b="b"/>
            <a:pathLst>
              <a:path w="312420" h="10159">
                <a:moveTo>
                  <a:pt x="311942" y="0"/>
                </a:moveTo>
                <a:lnTo>
                  <a:pt x="0" y="0"/>
                </a:lnTo>
                <a:lnTo>
                  <a:pt x="0" y="10160"/>
                </a:lnTo>
                <a:lnTo>
                  <a:pt x="294025" y="10160"/>
                </a:lnTo>
                <a:lnTo>
                  <a:pt x="311942" y="0"/>
                </a:lnTo>
                <a:close/>
              </a:path>
            </a:pathLst>
          </a:custGeom>
          <a:solidFill>
            <a:srgbClr val="008EBC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bg object 109"/>
          <p:cNvSpPr/>
          <p:nvPr/>
        </p:nvSpPr>
        <p:spPr>
          <a:xfrm>
            <a:off x="0" y="850900"/>
            <a:ext cx="296545" cy="10160"/>
          </a:xfrm>
          <a:custGeom>
            <a:avLst/>
            <a:gdLst/>
            <a:ahLst/>
            <a:cxnLst/>
            <a:rect l="l" t="t" r="r" b="b"/>
            <a:pathLst>
              <a:path w="296545" h="10159">
                <a:moveTo>
                  <a:pt x="296265" y="0"/>
                </a:moveTo>
                <a:lnTo>
                  <a:pt x="0" y="0"/>
                </a:lnTo>
                <a:lnTo>
                  <a:pt x="0" y="10160"/>
                </a:lnTo>
                <a:lnTo>
                  <a:pt x="278348" y="10160"/>
                </a:lnTo>
                <a:lnTo>
                  <a:pt x="296265" y="0"/>
                </a:lnTo>
                <a:close/>
              </a:path>
            </a:pathLst>
          </a:custGeom>
          <a:solidFill>
            <a:srgbClr val="008DBC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bg object 110"/>
          <p:cNvSpPr/>
          <p:nvPr/>
        </p:nvSpPr>
        <p:spPr>
          <a:xfrm>
            <a:off x="0" y="859789"/>
            <a:ext cx="280670" cy="10160"/>
          </a:xfrm>
          <a:custGeom>
            <a:avLst/>
            <a:gdLst/>
            <a:ahLst/>
            <a:cxnLst/>
            <a:rect l="l" t="t" r="r" b="b"/>
            <a:pathLst>
              <a:path w="280670" h="10159">
                <a:moveTo>
                  <a:pt x="280588" y="0"/>
                </a:moveTo>
                <a:lnTo>
                  <a:pt x="0" y="0"/>
                </a:lnTo>
                <a:lnTo>
                  <a:pt x="0" y="10160"/>
                </a:lnTo>
                <a:lnTo>
                  <a:pt x="262671" y="10160"/>
                </a:lnTo>
                <a:lnTo>
                  <a:pt x="280588" y="0"/>
                </a:lnTo>
                <a:close/>
              </a:path>
            </a:pathLst>
          </a:custGeom>
          <a:solidFill>
            <a:srgbClr val="008CBB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bg object 111"/>
          <p:cNvSpPr/>
          <p:nvPr/>
        </p:nvSpPr>
        <p:spPr>
          <a:xfrm>
            <a:off x="0" y="869950"/>
            <a:ext cx="262890" cy="8890"/>
          </a:xfrm>
          <a:custGeom>
            <a:avLst/>
            <a:gdLst/>
            <a:ahLst/>
            <a:cxnLst/>
            <a:rect l="l" t="t" r="r" b="b"/>
            <a:pathLst>
              <a:path w="262890" h="8890">
                <a:moveTo>
                  <a:pt x="262671" y="0"/>
                </a:moveTo>
                <a:lnTo>
                  <a:pt x="0" y="0"/>
                </a:lnTo>
                <a:lnTo>
                  <a:pt x="0" y="8889"/>
                </a:lnTo>
                <a:lnTo>
                  <a:pt x="246994" y="8889"/>
                </a:lnTo>
                <a:lnTo>
                  <a:pt x="262671" y="0"/>
                </a:lnTo>
                <a:close/>
              </a:path>
            </a:pathLst>
          </a:custGeom>
          <a:solidFill>
            <a:srgbClr val="008BBB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bg object 112"/>
          <p:cNvSpPr/>
          <p:nvPr/>
        </p:nvSpPr>
        <p:spPr>
          <a:xfrm>
            <a:off x="0" y="878839"/>
            <a:ext cx="246994" cy="1493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bg object 113"/>
          <p:cNvSpPr/>
          <p:nvPr/>
        </p:nvSpPr>
        <p:spPr>
          <a:xfrm>
            <a:off x="4403318" y="0"/>
            <a:ext cx="4740910" cy="17780"/>
          </a:xfrm>
          <a:custGeom>
            <a:avLst/>
            <a:gdLst/>
            <a:ahLst/>
            <a:cxnLst/>
            <a:rect l="l" t="t" r="r" b="b"/>
            <a:pathLst>
              <a:path w="4740909" h="17780">
                <a:moveTo>
                  <a:pt x="4740681" y="0"/>
                </a:moveTo>
                <a:lnTo>
                  <a:pt x="0" y="0"/>
                </a:lnTo>
                <a:lnTo>
                  <a:pt x="14541" y="5080"/>
                </a:lnTo>
                <a:lnTo>
                  <a:pt x="50914" y="17780"/>
                </a:lnTo>
                <a:lnTo>
                  <a:pt x="4740681" y="17780"/>
                </a:lnTo>
                <a:lnTo>
                  <a:pt x="4740681" y="5080"/>
                </a:lnTo>
                <a:lnTo>
                  <a:pt x="4740681" y="3810"/>
                </a:lnTo>
                <a:lnTo>
                  <a:pt x="4740681" y="0"/>
                </a:lnTo>
                <a:close/>
              </a:path>
            </a:pathLst>
          </a:custGeom>
          <a:solidFill>
            <a:srgbClr val="009AE4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bg object 114"/>
          <p:cNvSpPr/>
          <p:nvPr/>
        </p:nvSpPr>
        <p:spPr>
          <a:xfrm>
            <a:off x="4450599" y="16509"/>
            <a:ext cx="4693920" cy="13970"/>
          </a:xfrm>
          <a:custGeom>
            <a:avLst/>
            <a:gdLst/>
            <a:ahLst/>
            <a:cxnLst/>
            <a:rect l="l" t="t" r="r" b="b"/>
            <a:pathLst>
              <a:path w="4693920" h="13970">
                <a:moveTo>
                  <a:pt x="4693400" y="0"/>
                </a:moveTo>
                <a:lnTo>
                  <a:pt x="0" y="0"/>
                </a:lnTo>
                <a:lnTo>
                  <a:pt x="40005" y="13970"/>
                </a:lnTo>
                <a:lnTo>
                  <a:pt x="4693400" y="13970"/>
                </a:lnTo>
                <a:lnTo>
                  <a:pt x="4693400" y="0"/>
                </a:lnTo>
                <a:close/>
              </a:path>
            </a:pathLst>
          </a:custGeom>
          <a:solidFill>
            <a:srgbClr val="009AE3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bg object 115"/>
          <p:cNvSpPr/>
          <p:nvPr/>
        </p:nvSpPr>
        <p:spPr>
          <a:xfrm>
            <a:off x="4490604" y="30480"/>
            <a:ext cx="4653915" cy="13970"/>
          </a:xfrm>
          <a:custGeom>
            <a:avLst/>
            <a:gdLst/>
            <a:ahLst/>
            <a:cxnLst/>
            <a:rect l="l" t="t" r="r" b="b"/>
            <a:pathLst>
              <a:path w="4653915" h="13970">
                <a:moveTo>
                  <a:pt x="4653395" y="0"/>
                </a:moveTo>
                <a:lnTo>
                  <a:pt x="0" y="0"/>
                </a:lnTo>
                <a:lnTo>
                  <a:pt x="40005" y="13970"/>
                </a:lnTo>
                <a:lnTo>
                  <a:pt x="4653395" y="13970"/>
                </a:lnTo>
                <a:lnTo>
                  <a:pt x="4653395" y="0"/>
                </a:lnTo>
                <a:close/>
              </a:path>
            </a:pathLst>
          </a:custGeom>
          <a:solidFill>
            <a:srgbClr val="009BE2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bg object 116"/>
          <p:cNvSpPr/>
          <p:nvPr/>
        </p:nvSpPr>
        <p:spPr>
          <a:xfrm>
            <a:off x="4526972" y="43180"/>
            <a:ext cx="4617085" cy="13970"/>
          </a:xfrm>
          <a:custGeom>
            <a:avLst/>
            <a:gdLst/>
            <a:ahLst/>
            <a:cxnLst/>
            <a:rect l="l" t="t" r="r" b="b"/>
            <a:pathLst>
              <a:path w="4617084" h="13969">
                <a:moveTo>
                  <a:pt x="4617027" y="0"/>
                </a:moveTo>
                <a:lnTo>
                  <a:pt x="0" y="0"/>
                </a:lnTo>
                <a:lnTo>
                  <a:pt x="14547" y="5079"/>
                </a:lnTo>
                <a:lnTo>
                  <a:pt x="43798" y="13970"/>
                </a:lnTo>
                <a:lnTo>
                  <a:pt x="4617027" y="13970"/>
                </a:lnTo>
                <a:lnTo>
                  <a:pt x="4617027" y="0"/>
                </a:lnTo>
                <a:close/>
              </a:path>
            </a:pathLst>
          </a:custGeom>
          <a:solidFill>
            <a:srgbClr val="009BE1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bg object 117"/>
          <p:cNvSpPr/>
          <p:nvPr/>
        </p:nvSpPr>
        <p:spPr>
          <a:xfrm>
            <a:off x="4566592" y="55880"/>
            <a:ext cx="4577715" cy="13970"/>
          </a:xfrm>
          <a:custGeom>
            <a:avLst/>
            <a:gdLst/>
            <a:ahLst/>
            <a:cxnLst/>
            <a:rect l="l" t="t" r="r" b="b"/>
            <a:pathLst>
              <a:path w="4577715" h="13969">
                <a:moveTo>
                  <a:pt x="4577407" y="0"/>
                </a:moveTo>
                <a:lnTo>
                  <a:pt x="0" y="0"/>
                </a:lnTo>
                <a:lnTo>
                  <a:pt x="45965" y="13970"/>
                </a:lnTo>
                <a:lnTo>
                  <a:pt x="4577407" y="13970"/>
                </a:lnTo>
                <a:lnTo>
                  <a:pt x="4577407" y="0"/>
                </a:lnTo>
                <a:close/>
              </a:path>
            </a:pathLst>
          </a:custGeom>
          <a:solidFill>
            <a:srgbClr val="009BE0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bg object 118"/>
          <p:cNvSpPr/>
          <p:nvPr/>
        </p:nvSpPr>
        <p:spPr>
          <a:xfrm>
            <a:off x="4608379" y="68580"/>
            <a:ext cx="4535805" cy="13970"/>
          </a:xfrm>
          <a:custGeom>
            <a:avLst/>
            <a:gdLst/>
            <a:ahLst/>
            <a:cxnLst/>
            <a:rect l="l" t="t" r="r" b="b"/>
            <a:pathLst>
              <a:path w="4535805" h="13969">
                <a:moveTo>
                  <a:pt x="4535620" y="0"/>
                </a:moveTo>
                <a:lnTo>
                  <a:pt x="0" y="0"/>
                </a:lnTo>
                <a:lnTo>
                  <a:pt x="45965" y="13970"/>
                </a:lnTo>
                <a:lnTo>
                  <a:pt x="4535620" y="13970"/>
                </a:lnTo>
                <a:lnTo>
                  <a:pt x="4535620" y="0"/>
                </a:lnTo>
                <a:close/>
              </a:path>
            </a:pathLst>
          </a:custGeom>
          <a:solidFill>
            <a:srgbClr val="009CDF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bg object 119"/>
          <p:cNvSpPr/>
          <p:nvPr/>
        </p:nvSpPr>
        <p:spPr>
          <a:xfrm>
            <a:off x="4650166" y="81280"/>
            <a:ext cx="4493895" cy="13970"/>
          </a:xfrm>
          <a:custGeom>
            <a:avLst/>
            <a:gdLst/>
            <a:ahLst/>
            <a:cxnLst/>
            <a:rect l="l" t="t" r="r" b="b"/>
            <a:pathLst>
              <a:path w="4493895" h="13969">
                <a:moveTo>
                  <a:pt x="4493833" y="0"/>
                </a:moveTo>
                <a:lnTo>
                  <a:pt x="0" y="0"/>
                </a:lnTo>
                <a:lnTo>
                  <a:pt x="45965" y="13970"/>
                </a:lnTo>
                <a:lnTo>
                  <a:pt x="4493833" y="13970"/>
                </a:lnTo>
                <a:lnTo>
                  <a:pt x="4493833" y="0"/>
                </a:lnTo>
                <a:close/>
              </a:path>
            </a:pathLst>
          </a:custGeom>
          <a:solidFill>
            <a:srgbClr val="009CDE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bg object 120"/>
          <p:cNvSpPr/>
          <p:nvPr/>
        </p:nvSpPr>
        <p:spPr>
          <a:xfrm>
            <a:off x="4696132" y="95250"/>
            <a:ext cx="4448175" cy="13970"/>
          </a:xfrm>
          <a:custGeom>
            <a:avLst/>
            <a:gdLst/>
            <a:ahLst/>
            <a:cxnLst/>
            <a:rect l="l" t="t" r="r" b="b"/>
            <a:pathLst>
              <a:path w="4448175" h="13969">
                <a:moveTo>
                  <a:pt x="4447867" y="0"/>
                </a:moveTo>
                <a:lnTo>
                  <a:pt x="0" y="0"/>
                </a:lnTo>
                <a:lnTo>
                  <a:pt x="45965" y="13970"/>
                </a:lnTo>
                <a:lnTo>
                  <a:pt x="4447867" y="13970"/>
                </a:lnTo>
                <a:lnTo>
                  <a:pt x="4447867" y="0"/>
                </a:lnTo>
                <a:close/>
              </a:path>
            </a:pathLst>
          </a:custGeom>
          <a:solidFill>
            <a:srgbClr val="009DDD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bg object 121"/>
          <p:cNvSpPr/>
          <p:nvPr/>
        </p:nvSpPr>
        <p:spPr>
          <a:xfrm>
            <a:off x="4737919" y="107950"/>
            <a:ext cx="4406265" cy="13970"/>
          </a:xfrm>
          <a:custGeom>
            <a:avLst/>
            <a:gdLst/>
            <a:ahLst/>
            <a:cxnLst/>
            <a:rect l="l" t="t" r="r" b="b"/>
            <a:pathLst>
              <a:path w="4406265" h="13969">
                <a:moveTo>
                  <a:pt x="4406080" y="0"/>
                </a:moveTo>
                <a:lnTo>
                  <a:pt x="0" y="0"/>
                </a:lnTo>
                <a:lnTo>
                  <a:pt x="45965" y="13970"/>
                </a:lnTo>
                <a:lnTo>
                  <a:pt x="4406080" y="13970"/>
                </a:lnTo>
                <a:lnTo>
                  <a:pt x="4406080" y="0"/>
                </a:lnTo>
                <a:close/>
              </a:path>
            </a:pathLst>
          </a:custGeom>
          <a:solidFill>
            <a:srgbClr val="009DDC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bg object 122"/>
          <p:cNvSpPr/>
          <p:nvPr/>
        </p:nvSpPr>
        <p:spPr>
          <a:xfrm>
            <a:off x="4779706" y="120650"/>
            <a:ext cx="4364355" cy="13970"/>
          </a:xfrm>
          <a:custGeom>
            <a:avLst/>
            <a:gdLst/>
            <a:ahLst/>
            <a:cxnLst/>
            <a:rect l="l" t="t" r="r" b="b"/>
            <a:pathLst>
              <a:path w="4364355" h="13969">
                <a:moveTo>
                  <a:pt x="4364293" y="0"/>
                </a:moveTo>
                <a:lnTo>
                  <a:pt x="0" y="0"/>
                </a:lnTo>
                <a:lnTo>
                  <a:pt x="20893" y="6350"/>
                </a:lnTo>
                <a:lnTo>
                  <a:pt x="48423" y="13970"/>
                </a:lnTo>
                <a:lnTo>
                  <a:pt x="4364293" y="13970"/>
                </a:lnTo>
                <a:lnTo>
                  <a:pt x="4364293" y="0"/>
                </a:lnTo>
                <a:close/>
              </a:path>
            </a:pathLst>
          </a:custGeom>
          <a:solidFill>
            <a:srgbClr val="009DDB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bg object 123"/>
          <p:cNvSpPr/>
          <p:nvPr/>
        </p:nvSpPr>
        <p:spPr>
          <a:xfrm>
            <a:off x="4823542" y="133350"/>
            <a:ext cx="4320540" cy="13970"/>
          </a:xfrm>
          <a:custGeom>
            <a:avLst/>
            <a:gdLst/>
            <a:ahLst/>
            <a:cxnLst/>
            <a:rect l="l" t="t" r="r" b="b"/>
            <a:pathLst>
              <a:path w="4320540" h="13969">
                <a:moveTo>
                  <a:pt x="4320458" y="0"/>
                </a:moveTo>
                <a:lnTo>
                  <a:pt x="0" y="0"/>
                </a:lnTo>
                <a:lnTo>
                  <a:pt x="50472" y="13970"/>
                </a:lnTo>
                <a:lnTo>
                  <a:pt x="4320458" y="13970"/>
                </a:lnTo>
                <a:lnTo>
                  <a:pt x="4320458" y="0"/>
                </a:lnTo>
                <a:close/>
              </a:path>
            </a:pathLst>
          </a:custGeom>
          <a:solidFill>
            <a:srgbClr val="009EDA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bg object 124"/>
          <p:cNvSpPr/>
          <p:nvPr/>
        </p:nvSpPr>
        <p:spPr>
          <a:xfrm>
            <a:off x="4869425" y="146050"/>
            <a:ext cx="4274820" cy="13970"/>
          </a:xfrm>
          <a:custGeom>
            <a:avLst/>
            <a:gdLst/>
            <a:ahLst/>
            <a:cxnLst/>
            <a:rect l="l" t="t" r="r" b="b"/>
            <a:pathLst>
              <a:path w="4274820" h="13969">
                <a:moveTo>
                  <a:pt x="4274574" y="0"/>
                </a:moveTo>
                <a:lnTo>
                  <a:pt x="0" y="0"/>
                </a:lnTo>
                <a:lnTo>
                  <a:pt x="50472" y="13970"/>
                </a:lnTo>
                <a:lnTo>
                  <a:pt x="4274574" y="13970"/>
                </a:lnTo>
                <a:lnTo>
                  <a:pt x="4274574" y="0"/>
                </a:lnTo>
                <a:close/>
              </a:path>
            </a:pathLst>
          </a:custGeom>
          <a:solidFill>
            <a:srgbClr val="009ED9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bg object 125"/>
          <p:cNvSpPr/>
          <p:nvPr/>
        </p:nvSpPr>
        <p:spPr>
          <a:xfrm>
            <a:off x="4919898" y="160020"/>
            <a:ext cx="4224655" cy="13970"/>
          </a:xfrm>
          <a:custGeom>
            <a:avLst/>
            <a:gdLst/>
            <a:ahLst/>
            <a:cxnLst/>
            <a:rect l="l" t="t" r="r" b="b"/>
            <a:pathLst>
              <a:path w="4224655" h="13969">
                <a:moveTo>
                  <a:pt x="4224101" y="0"/>
                </a:moveTo>
                <a:lnTo>
                  <a:pt x="0" y="0"/>
                </a:lnTo>
                <a:lnTo>
                  <a:pt x="50472" y="13970"/>
                </a:lnTo>
                <a:lnTo>
                  <a:pt x="4224101" y="13970"/>
                </a:lnTo>
                <a:lnTo>
                  <a:pt x="4224101" y="0"/>
                </a:lnTo>
                <a:close/>
              </a:path>
            </a:pathLst>
          </a:custGeom>
          <a:solidFill>
            <a:srgbClr val="009ED8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bg object 126"/>
          <p:cNvSpPr/>
          <p:nvPr/>
        </p:nvSpPr>
        <p:spPr>
          <a:xfrm>
            <a:off x="4965781" y="172720"/>
            <a:ext cx="4178300" cy="13970"/>
          </a:xfrm>
          <a:custGeom>
            <a:avLst/>
            <a:gdLst/>
            <a:ahLst/>
            <a:cxnLst/>
            <a:rect l="l" t="t" r="r" b="b"/>
            <a:pathLst>
              <a:path w="4178300" h="13969">
                <a:moveTo>
                  <a:pt x="4178218" y="0"/>
                </a:moveTo>
                <a:lnTo>
                  <a:pt x="0" y="0"/>
                </a:lnTo>
                <a:lnTo>
                  <a:pt x="50472" y="13970"/>
                </a:lnTo>
                <a:lnTo>
                  <a:pt x="4178218" y="13970"/>
                </a:lnTo>
                <a:lnTo>
                  <a:pt x="4178218" y="0"/>
                </a:lnTo>
                <a:close/>
              </a:path>
            </a:pathLst>
          </a:custGeom>
          <a:solidFill>
            <a:srgbClr val="009FD7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bg object 127"/>
          <p:cNvSpPr/>
          <p:nvPr/>
        </p:nvSpPr>
        <p:spPr>
          <a:xfrm>
            <a:off x="5011665" y="185420"/>
            <a:ext cx="4132579" cy="13970"/>
          </a:xfrm>
          <a:custGeom>
            <a:avLst/>
            <a:gdLst/>
            <a:ahLst/>
            <a:cxnLst/>
            <a:rect l="l" t="t" r="r" b="b"/>
            <a:pathLst>
              <a:path w="4132579" h="13969">
                <a:moveTo>
                  <a:pt x="4132334" y="0"/>
                </a:moveTo>
                <a:lnTo>
                  <a:pt x="0" y="0"/>
                </a:lnTo>
                <a:lnTo>
                  <a:pt x="50472" y="13970"/>
                </a:lnTo>
                <a:lnTo>
                  <a:pt x="4101085" y="13970"/>
                </a:lnTo>
                <a:lnTo>
                  <a:pt x="4132334" y="5079"/>
                </a:lnTo>
                <a:lnTo>
                  <a:pt x="4132334" y="0"/>
                </a:lnTo>
                <a:close/>
              </a:path>
            </a:pathLst>
          </a:custGeom>
          <a:solidFill>
            <a:srgbClr val="009FD6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bg object 128"/>
          <p:cNvSpPr/>
          <p:nvPr/>
        </p:nvSpPr>
        <p:spPr>
          <a:xfrm>
            <a:off x="5057549" y="198120"/>
            <a:ext cx="4060190" cy="13970"/>
          </a:xfrm>
          <a:custGeom>
            <a:avLst/>
            <a:gdLst/>
            <a:ahLst/>
            <a:cxnLst/>
            <a:rect l="l" t="t" r="r" b="b"/>
            <a:pathLst>
              <a:path w="4060190" h="13970">
                <a:moveTo>
                  <a:pt x="4059666" y="0"/>
                </a:moveTo>
                <a:lnTo>
                  <a:pt x="0" y="0"/>
                </a:lnTo>
                <a:lnTo>
                  <a:pt x="50472" y="13970"/>
                </a:lnTo>
                <a:lnTo>
                  <a:pt x="4010561" y="13970"/>
                </a:lnTo>
                <a:lnTo>
                  <a:pt x="4059666" y="0"/>
                </a:lnTo>
                <a:close/>
              </a:path>
            </a:pathLst>
          </a:custGeom>
          <a:solidFill>
            <a:srgbClr val="00A0D5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bg object 129"/>
          <p:cNvSpPr/>
          <p:nvPr/>
        </p:nvSpPr>
        <p:spPr>
          <a:xfrm>
            <a:off x="5103433" y="210820"/>
            <a:ext cx="3969385" cy="13970"/>
          </a:xfrm>
          <a:custGeom>
            <a:avLst/>
            <a:gdLst/>
            <a:ahLst/>
            <a:cxnLst/>
            <a:rect l="l" t="t" r="r" b="b"/>
            <a:pathLst>
              <a:path w="3969384" h="13970">
                <a:moveTo>
                  <a:pt x="3969141" y="0"/>
                </a:moveTo>
                <a:lnTo>
                  <a:pt x="0" y="0"/>
                </a:lnTo>
                <a:lnTo>
                  <a:pt x="50472" y="13970"/>
                </a:lnTo>
                <a:lnTo>
                  <a:pt x="3920037" y="13970"/>
                </a:lnTo>
                <a:lnTo>
                  <a:pt x="3969141" y="0"/>
                </a:lnTo>
                <a:close/>
              </a:path>
            </a:pathLst>
          </a:custGeom>
          <a:solidFill>
            <a:srgbClr val="00A0D4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bg object 130"/>
          <p:cNvSpPr/>
          <p:nvPr/>
        </p:nvSpPr>
        <p:spPr>
          <a:xfrm>
            <a:off x="5153905" y="224790"/>
            <a:ext cx="3869690" cy="13970"/>
          </a:xfrm>
          <a:custGeom>
            <a:avLst/>
            <a:gdLst/>
            <a:ahLst/>
            <a:cxnLst/>
            <a:rect l="l" t="t" r="r" b="b"/>
            <a:pathLst>
              <a:path w="3869690" h="13970">
                <a:moveTo>
                  <a:pt x="3869564" y="0"/>
                </a:moveTo>
                <a:lnTo>
                  <a:pt x="0" y="0"/>
                </a:lnTo>
                <a:lnTo>
                  <a:pt x="50472" y="13969"/>
                </a:lnTo>
                <a:lnTo>
                  <a:pt x="3820460" y="13969"/>
                </a:lnTo>
                <a:lnTo>
                  <a:pt x="3869564" y="0"/>
                </a:lnTo>
                <a:close/>
              </a:path>
            </a:pathLst>
          </a:custGeom>
          <a:solidFill>
            <a:srgbClr val="00A0D3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bg object 131"/>
          <p:cNvSpPr/>
          <p:nvPr/>
        </p:nvSpPr>
        <p:spPr>
          <a:xfrm>
            <a:off x="5199789" y="237490"/>
            <a:ext cx="3779520" cy="13970"/>
          </a:xfrm>
          <a:custGeom>
            <a:avLst/>
            <a:gdLst/>
            <a:ahLst/>
            <a:cxnLst/>
            <a:rect l="l" t="t" r="r" b="b"/>
            <a:pathLst>
              <a:path w="3779520" h="13970">
                <a:moveTo>
                  <a:pt x="3779040" y="0"/>
                </a:moveTo>
                <a:lnTo>
                  <a:pt x="0" y="0"/>
                </a:lnTo>
                <a:lnTo>
                  <a:pt x="50472" y="13969"/>
                </a:lnTo>
                <a:lnTo>
                  <a:pt x="3729935" y="13969"/>
                </a:lnTo>
                <a:lnTo>
                  <a:pt x="3779040" y="0"/>
                </a:lnTo>
                <a:close/>
              </a:path>
            </a:pathLst>
          </a:custGeom>
          <a:solidFill>
            <a:srgbClr val="00A1D2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bg object 132"/>
          <p:cNvSpPr/>
          <p:nvPr/>
        </p:nvSpPr>
        <p:spPr>
          <a:xfrm>
            <a:off x="5245673" y="250190"/>
            <a:ext cx="3688715" cy="13970"/>
          </a:xfrm>
          <a:custGeom>
            <a:avLst/>
            <a:gdLst/>
            <a:ahLst/>
            <a:cxnLst/>
            <a:rect l="l" t="t" r="r" b="b"/>
            <a:pathLst>
              <a:path w="3688715" h="13970">
                <a:moveTo>
                  <a:pt x="3688516" y="0"/>
                </a:moveTo>
                <a:lnTo>
                  <a:pt x="0" y="0"/>
                </a:lnTo>
                <a:lnTo>
                  <a:pt x="50472" y="13969"/>
                </a:lnTo>
                <a:lnTo>
                  <a:pt x="3639411" y="13969"/>
                </a:lnTo>
                <a:lnTo>
                  <a:pt x="3688516" y="0"/>
                </a:lnTo>
                <a:close/>
              </a:path>
            </a:pathLst>
          </a:custGeom>
          <a:solidFill>
            <a:srgbClr val="00A1D1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bg object 133"/>
          <p:cNvSpPr/>
          <p:nvPr/>
        </p:nvSpPr>
        <p:spPr>
          <a:xfrm>
            <a:off x="5291557" y="262890"/>
            <a:ext cx="3598545" cy="13970"/>
          </a:xfrm>
          <a:custGeom>
            <a:avLst/>
            <a:gdLst/>
            <a:ahLst/>
            <a:cxnLst/>
            <a:rect l="l" t="t" r="r" b="b"/>
            <a:pathLst>
              <a:path w="3598545" h="13970">
                <a:moveTo>
                  <a:pt x="3597991" y="0"/>
                </a:moveTo>
                <a:lnTo>
                  <a:pt x="0" y="0"/>
                </a:lnTo>
                <a:lnTo>
                  <a:pt x="50472" y="13969"/>
                </a:lnTo>
                <a:lnTo>
                  <a:pt x="3548887" y="13969"/>
                </a:lnTo>
                <a:lnTo>
                  <a:pt x="3597991" y="0"/>
                </a:lnTo>
                <a:close/>
              </a:path>
            </a:pathLst>
          </a:custGeom>
          <a:solidFill>
            <a:srgbClr val="00A1D0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bg object 134"/>
          <p:cNvSpPr/>
          <p:nvPr/>
        </p:nvSpPr>
        <p:spPr>
          <a:xfrm>
            <a:off x="5337441" y="275590"/>
            <a:ext cx="3507740" cy="13970"/>
          </a:xfrm>
          <a:custGeom>
            <a:avLst/>
            <a:gdLst/>
            <a:ahLst/>
            <a:cxnLst/>
            <a:rect l="l" t="t" r="r" b="b"/>
            <a:pathLst>
              <a:path w="3507740" h="13970">
                <a:moveTo>
                  <a:pt x="3507467" y="0"/>
                </a:moveTo>
                <a:lnTo>
                  <a:pt x="0" y="0"/>
                </a:lnTo>
                <a:lnTo>
                  <a:pt x="50472" y="13969"/>
                </a:lnTo>
                <a:lnTo>
                  <a:pt x="3458362" y="13969"/>
                </a:lnTo>
                <a:lnTo>
                  <a:pt x="3507467" y="0"/>
                </a:lnTo>
                <a:close/>
              </a:path>
            </a:pathLst>
          </a:custGeom>
          <a:solidFill>
            <a:srgbClr val="00A2CF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bg object 135"/>
          <p:cNvSpPr/>
          <p:nvPr/>
        </p:nvSpPr>
        <p:spPr>
          <a:xfrm>
            <a:off x="5387913" y="289559"/>
            <a:ext cx="3408045" cy="13970"/>
          </a:xfrm>
          <a:custGeom>
            <a:avLst/>
            <a:gdLst/>
            <a:ahLst/>
            <a:cxnLst/>
            <a:rect l="l" t="t" r="r" b="b"/>
            <a:pathLst>
              <a:path w="3408045" h="13970">
                <a:moveTo>
                  <a:pt x="3407890" y="0"/>
                </a:moveTo>
                <a:lnTo>
                  <a:pt x="0" y="0"/>
                </a:lnTo>
                <a:lnTo>
                  <a:pt x="50472" y="13970"/>
                </a:lnTo>
                <a:lnTo>
                  <a:pt x="3358786" y="13970"/>
                </a:lnTo>
                <a:lnTo>
                  <a:pt x="3407890" y="0"/>
                </a:lnTo>
                <a:close/>
              </a:path>
            </a:pathLst>
          </a:custGeom>
          <a:solidFill>
            <a:srgbClr val="00A2CE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bg object 136"/>
          <p:cNvSpPr/>
          <p:nvPr/>
        </p:nvSpPr>
        <p:spPr>
          <a:xfrm>
            <a:off x="5433797" y="302259"/>
            <a:ext cx="3317875" cy="13970"/>
          </a:xfrm>
          <a:custGeom>
            <a:avLst/>
            <a:gdLst/>
            <a:ahLst/>
            <a:cxnLst/>
            <a:rect l="l" t="t" r="r" b="b"/>
            <a:pathLst>
              <a:path w="3317875" h="13970">
                <a:moveTo>
                  <a:pt x="3317366" y="0"/>
                </a:moveTo>
                <a:lnTo>
                  <a:pt x="0" y="0"/>
                </a:lnTo>
                <a:lnTo>
                  <a:pt x="50472" y="13970"/>
                </a:lnTo>
                <a:lnTo>
                  <a:pt x="3268261" y="13970"/>
                </a:lnTo>
                <a:lnTo>
                  <a:pt x="3317366" y="0"/>
                </a:lnTo>
                <a:close/>
              </a:path>
            </a:pathLst>
          </a:custGeom>
          <a:solidFill>
            <a:srgbClr val="00A3CD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bg object 137"/>
          <p:cNvSpPr/>
          <p:nvPr/>
        </p:nvSpPr>
        <p:spPr>
          <a:xfrm>
            <a:off x="5479669" y="314959"/>
            <a:ext cx="3227070" cy="26670"/>
          </a:xfrm>
          <a:custGeom>
            <a:avLst/>
            <a:gdLst/>
            <a:ahLst/>
            <a:cxnLst/>
            <a:rect l="l" t="t" r="r" b="b"/>
            <a:pathLst>
              <a:path w="3227070" h="26670">
                <a:moveTo>
                  <a:pt x="3226854" y="0"/>
                </a:moveTo>
                <a:lnTo>
                  <a:pt x="0" y="0"/>
                </a:lnTo>
                <a:lnTo>
                  <a:pt x="32131" y="8890"/>
                </a:lnTo>
                <a:lnTo>
                  <a:pt x="49161" y="12700"/>
                </a:lnTo>
                <a:lnTo>
                  <a:pt x="54838" y="13970"/>
                </a:lnTo>
                <a:lnTo>
                  <a:pt x="111633" y="26670"/>
                </a:lnTo>
                <a:lnTo>
                  <a:pt x="3133102" y="26670"/>
                </a:lnTo>
                <a:lnTo>
                  <a:pt x="3177743" y="13970"/>
                </a:lnTo>
                <a:lnTo>
                  <a:pt x="3182213" y="12700"/>
                </a:lnTo>
                <a:lnTo>
                  <a:pt x="3226854" y="0"/>
                </a:lnTo>
                <a:close/>
              </a:path>
            </a:pathLst>
          </a:custGeom>
          <a:solidFill>
            <a:srgbClr val="00A3CC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bg object 138"/>
          <p:cNvSpPr/>
          <p:nvPr/>
        </p:nvSpPr>
        <p:spPr>
          <a:xfrm>
            <a:off x="5585629" y="340359"/>
            <a:ext cx="3032125" cy="13970"/>
          </a:xfrm>
          <a:custGeom>
            <a:avLst/>
            <a:gdLst/>
            <a:ahLst/>
            <a:cxnLst/>
            <a:rect l="l" t="t" r="r" b="b"/>
            <a:pathLst>
              <a:path w="3032125" h="13970">
                <a:moveTo>
                  <a:pt x="3031612" y="0"/>
                </a:moveTo>
                <a:lnTo>
                  <a:pt x="0" y="0"/>
                </a:lnTo>
                <a:lnTo>
                  <a:pt x="62471" y="13970"/>
                </a:lnTo>
                <a:lnTo>
                  <a:pt x="2982507" y="13970"/>
                </a:lnTo>
                <a:lnTo>
                  <a:pt x="3031612" y="0"/>
                </a:lnTo>
                <a:close/>
              </a:path>
            </a:pathLst>
          </a:custGeom>
          <a:solidFill>
            <a:srgbClr val="00A4CA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bg object 139"/>
          <p:cNvSpPr/>
          <p:nvPr/>
        </p:nvSpPr>
        <p:spPr>
          <a:xfrm>
            <a:off x="5648101" y="354329"/>
            <a:ext cx="2920365" cy="13970"/>
          </a:xfrm>
          <a:custGeom>
            <a:avLst/>
            <a:gdLst/>
            <a:ahLst/>
            <a:cxnLst/>
            <a:rect l="l" t="t" r="r" b="b"/>
            <a:pathLst>
              <a:path w="2920365" h="13970">
                <a:moveTo>
                  <a:pt x="2920036" y="0"/>
                </a:moveTo>
                <a:lnTo>
                  <a:pt x="0" y="0"/>
                </a:lnTo>
                <a:lnTo>
                  <a:pt x="62471" y="13970"/>
                </a:lnTo>
                <a:lnTo>
                  <a:pt x="2870931" y="13970"/>
                </a:lnTo>
                <a:lnTo>
                  <a:pt x="2920036" y="0"/>
                </a:lnTo>
                <a:close/>
              </a:path>
            </a:pathLst>
          </a:custGeom>
          <a:solidFill>
            <a:srgbClr val="00A4C9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bg object 140"/>
          <p:cNvSpPr/>
          <p:nvPr/>
        </p:nvSpPr>
        <p:spPr>
          <a:xfrm>
            <a:off x="5704893" y="367029"/>
            <a:ext cx="2818765" cy="13970"/>
          </a:xfrm>
          <a:custGeom>
            <a:avLst/>
            <a:gdLst/>
            <a:ahLst/>
            <a:cxnLst/>
            <a:rect l="l" t="t" r="r" b="b"/>
            <a:pathLst>
              <a:path w="2818765" h="13970">
                <a:moveTo>
                  <a:pt x="2818603" y="0"/>
                </a:moveTo>
                <a:lnTo>
                  <a:pt x="0" y="0"/>
                </a:lnTo>
                <a:lnTo>
                  <a:pt x="62471" y="13970"/>
                </a:lnTo>
                <a:lnTo>
                  <a:pt x="2769498" y="13970"/>
                </a:lnTo>
                <a:lnTo>
                  <a:pt x="2818603" y="0"/>
                </a:lnTo>
                <a:close/>
              </a:path>
            </a:pathLst>
          </a:custGeom>
          <a:solidFill>
            <a:srgbClr val="00A4C8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bg object 141"/>
          <p:cNvSpPr/>
          <p:nvPr/>
        </p:nvSpPr>
        <p:spPr>
          <a:xfrm>
            <a:off x="5761685" y="379729"/>
            <a:ext cx="2717165" cy="13970"/>
          </a:xfrm>
          <a:custGeom>
            <a:avLst/>
            <a:gdLst/>
            <a:ahLst/>
            <a:cxnLst/>
            <a:rect l="l" t="t" r="r" b="b"/>
            <a:pathLst>
              <a:path w="2717165" h="13970">
                <a:moveTo>
                  <a:pt x="2717170" y="0"/>
                </a:moveTo>
                <a:lnTo>
                  <a:pt x="0" y="0"/>
                </a:lnTo>
                <a:lnTo>
                  <a:pt x="62471" y="13970"/>
                </a:lnTo>
                <a:lnTo>
                  <a:pt x="2668066" y="13970"/>
                </a:lnTo>
                <a:lnTo>
                  <a:pt x="2717170" y="0"/>
                </a:lnTo>
                <a:close/>
              </a:path>
            </a:pathLst>
          </a:custGeom>
          <a:solidFill>
            <a:srgbClr val="00A5C7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bg object 142"/>
          <p:cNvSpPr/>
          <p:nvPr/>
        </p:nvSpPr>
        <p:spPr>
          <a:xfrm>
            <a:off x="5818478" y="392429"/>
            <a:ext cx="2616200" cy="13970"/>
          </a:xfrm>
          <a:custGeom>
            <a:avLst/>
            <a:gdLst/>
            <a:ahLst/>
            <a:cxnLst/>
            <a:rect l="l" t="t" r="r" b="b"/>
            <a:pathLst>
              <a:path w="2616200" h="13970">
                <a:moveTo>
                  <a:pt x="2615737" y="0"/>
                </a:moveTo>
                <a:lnTo>
                  <a:pt x="0" y="0"/>
                </a:lnTo>
                <a:lnTo>
                  <a:pt x="62471" y="13970"/>
                </a:lnTo>
                <a:lnTo>
                  <a:pt x="2566633" y="13970"/>
                </a:lnTo>
                <a:lnTo>
                  <a:pt x="2615737" y="0"/>
                </a:lnTo>
                <a:close/>
              </a:path>
            </a:pathLst>
          </a:custGeom>
          <a:solidFill>
            <a:srgbClr val="00A5C6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bg object 143"/>
          <p:cNvSpPr/>
          <p:nvPr/>
        </p:nvSpPr>
        <p:spPr>
          <a:xfrm>
            <a:off x="5875270" y="405129"/>
            <a:ext cx="2514600" cy="15240"/>
          </a:xfrm>
          <a:custGeom>
            <a:avLst/>
            <a:gdLst/>
            <a:ahLst/>
            <a:cxnLst/>
            <a:rect l="l" t="t" r="r" b="b"/>
            <a:pathLst>
              <a:path w="2514600" h="15240">
                <a:moveTo>
                  <a:pt x="2514305" y="0"/>
                </a:moveTo>
                <a:lnTo>
                  <a:pt x="0" y="0"/>
                </a:lnTo>
                <a:lnTo>
                  <a:pt x="68150" y="15240"/>
                </a:lnTo>
                <a:lnTo>
                  <a:pt x="2460736" y="15240"/>
                </a:lnTo>
                <a:lnTo>
                  <a:pt x="2514305" y="0"/>
                </a:lnTo>
                <a:close/>
              </a:path>
            </a:pathLst>
          </a:custGeom>
          <a:solidFill>
            <a:srgbClr val="00A6C5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bg object 144"/>
          <p:cNvSpPr/>
          <p:nvPr/>
        </p:nvSpPr>
        <p:spPr>
          <a:xfrm>
            <a:off x="5937741" y="419100"/>
            <a:ext cx="2402840" cy="13970"/>
          </a:xfrm>
          <a:custGeom>
            <a:avLst/>
            <a:gdLst/>
            <a:ahLst/>
            <a:cxnLst/>
            <a:rect l="l" t="t" r="r" b="b"/>
            <a:pathLst>
              <a:path w="2402840" h="13970">
                <a:moveTo>
                  <a:pt x="2402729" y="0"/>
                </a:moveTo>
                <a:lnTo>
                  <a:pt x="0" y="0"/>
                </a:lnTo>
                <a:lnTo>
                  <a:pt x="62471" y="13970"/>
                </a:lnTo>
                <a:lnTo>
                  <a:pt x="2353624" y="13970"/>
                </a:lnTo>
                <a:lnTo>
                  <a:pt x="2402729" y="0"/>
                </a:lnTo>
                <a:close/>
              </a:path>
            </a:pathLst>
          </a:custGeom>
          <a:solidFill>
            <a:srgbClr val="00A6C4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bg object 145"/>
          <p:cNvSpPr/>
          <p:nvPr/>
        </p:nvSpPr>
        <p:spPr>
          <a:xfrm>
            <a:off x="5994534" y="431800"/>
            <a:ext cx="2301875" cy="13970"/>
          </a:xfrm>
          <a:custGeom>
            <a:avLst/>
            <a:gdLst/>
            <a:ahLst/>
            <a:cxnLst/>
            <a:rect l="l" t="t" r="r" b="b"/>
            <a:pathLst>
              <a:path w="2301875" h="13970">
                <a:moveTo>
                  <a:pt x="2301296" y="0"/>
                </a:moveTo>
                <a:lnTo>
                  <a:pt x="0" y="0"/>
                </a:lnTo>
                <a:lnTo>
                  <a:pt x="62471" y="13970"/>
                </a:lnTo>
                <a:lnTo>
                  <a:pt x="2250916" y="13970"/>
                </a:lnTo>
                <a:lnTo>
                  <a:pt x="2256655" y="12700"/>
                </a:lnTo>
                <a:lnTo>
                  <a:pt x="2301296" y="0"/>
                </a:lnTo>
                <a:close/>
              </a:path>
            </a:pathLst>
          </a:custGeom>
          <a:solidFill>
            <a:srgbClr val="00A6C3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bg object 146"/>
          <p:cNvSpPr/>
          <p:nvPr/>
        </p:nvSpPr>
        <p:spPr>
          <a:xfrm>
            <a:off x="6051326" y="444500"/>
            <a:ext cx="2200275" cy="13970"/>
          </a:xfrm>
          <a:custGeom>
            <a:avLst/>
            <a:gdLst/>
            <a:ahLst/>
            <a:cxnLst/>
            <a:rect l="l" t="t" r="r" b="b"/>
            <a:pathLst>
              <a:path w="2200275" h="13970">
                <a:moveTo>
                  <a:pt x="2199863" y="0"/>
                </a:moveTo>
                <a:lnTo>
                  <a:pt x="0" y="0"/>
                </a:lnTo>
                <a:lnTo>
                  <a:pt x="62471" y="13970"/>
                </a:lnTo>
                <a:lnTo>
                  <a:pt x="2136729" y="13970"/>
                </a:lnTo>
                <a:lnTo>
                  <a:pt x="2199863" y="0"/>
                </a:lnTo>
                <a:close/>
              </a:path>
            </a:pathLst>
          </a:custGeom>
          <a:solidFill>
            <a:srgbClr val="00A7C2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bg object 147"/>
          <p:cNvSpPr/>
          <p:nvPr/>
        </p:nvSpPr>
        <p:spPr>
          <a:xfrm>
            <a:off x="6108118" y="457200"/>
            <a:ext cx="2085975" cy="13970"/>
          </a:xfrm>
          <a:custGeom>
            <a:avLst/>
            <a:gdLst/>
            <a:ahLst/>
            <a:cxnLst/>
            <a:rect l="l" t="t" r="r" b="b"/>
            <a:pathLst>
              <a:path w="2085975" h="13970">
                <a:moveTo>
                  <a:pt x="2085677" y="0"/>
                </a:moveTo>
                <a:lnTo>
                  <a:pt x="0" y="0"/>
                </a:lnTo>
                <a:lnTo>
                  <a:pt x="62471" y="13970"/>
                </a:lnTo>
                <a:lnTo>
                  <a:pt x="2022543" y="13970"/>
                </a:lnTo>
                <a:lnTo>
                  <a:pt x="2085677" y="0"/>
                </a:lnTo>
                <a:close/>
              </a:path>
            </a:pathLst>
          </a:custGeom>
          <a:solidFill>
            <a:srgbClr val="00A7C1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bg object 148"/>
          <p:cNvSpPr/>
          <p:nvPr/>
        </p:nvSpPr>
        <p:spPr>
          <a:xfrm>
            <a:off x="6164910" y="469900"/>
            <a:ext cx="1971675" cy="15240"/>
          </a:xfrm>
          <a:custGeom>
            <a:avLst/>
            <a:gdLst/>
            <a:ahLst/>
            <a:cxnLst/>
            <a:rect l="l" t="t" r="r" b="b"/>
            <a:pathLst>
              <a:path w="1971675" h="15240">
                <a:moveTo>
                  <a:pt x="1971490" y="0"/>
                </a:moveTo>
                <a:lnTo>
                  <a:pt x="0" y="0"/>
                </a:lnTo>
                <a:lnTo>
                  <a:pt x="68150" y="15239"/>
                </a:lnTo>
                <a:lnTo>
                  <a:pt x="1902617" y="15239"/>
                </a:lnTo>
                <a:lnTo>
                  <a:pt x="1971490" y="0"/>
                </a:lnTo>
                <a:close/>
              </a:path>
            </a:pathLst>
          </a:custGeom>
          <a:solidFill>
            <a:srgbClr val="00A7C0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bg object 149"/>
          <p:cNvSpPr/>
          <p:nvPr/>
        </p:nvSpPr>
        <p:spPr>
          <a:xfrm>
            <a:off x="6227382" y="483869"/>
            <a:ext cx="1845945" cy="13970"/>
          </a:xfrm>
          <a:custGeom>
            <a:avLst/>
            <a:gdLst/>
            <a:ahLst/>
            <a:cxnLst/>
            <a:rect l="l" t="t" r="r" b="b"/>
            <a:pathLst>
              <a:path w="1845945" h="13970">
                <a:moveTo>
                  <a:pt x="1845885" y="0"/>
                </a:moveTo>
                <a:lnTo>
                  <a:pt x="0" y="0"/>
                </a:lnTo>
                <a:lnTo>
                  <a:pt x="62471" y="13969"/>
                </a:lnTo>
                <a:lnTo>
                  <a:pt x="1782751" y="13969"/>
                </a:lnTo>
                <a:lnTo>
                  <a:pt x="1845885" y="0"/>
                </a:lnTo>
                <a:close/>
              </a:path>
            </a:pathLst>
          </a:custGeom>
          <a:solidFill>
            <a:srgbClr val="00A8BF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bg object 150"/>
          <p:cNvSpPr/>
          <p:nvPr/>
        </p:nvSpPr>
        <p:spPr>
          <a:xfrm>
            <a:off x="6284174" y="496569"/>
            <a:ext cx="1732280" cy="13970"/>
          </a:xfrm>
          <a:custGeom>
            <a:avLst/>
            <a:gdLst/>
            <a:ahLst/>
            <a:cxnLst/>
            <a:rect l="l" t="t" r="r" b="b"/>
            <a:pathLst>
              <a:path w="1732279" h="13970">
                <a:moveTo>
                  <a:pt x="1731699" y="0"/>
                </a:moveTo>
                <a:lnTo>
                  <a:pt x="0" y="0"/>
                </a:lnTo>
                <a:lnTo>
                  <a:pt x="34075" y="7619"/>
                </a:lnTo>
                <a:lnTo>
                  <a:pt x="72823" y="13969"/>
                </a:lnTo>
                <a:lnTo>
                  <a:pt x="1668565" y="13969"/>
                </a:lnTo>
                <a:lnTo>
                  <a:pt x="1731699" y="0"/>
                </a:lnTo>
                <a:close/>
              </a:path>
            </a:pathLst>
          </a:custGeom>
          <a:solidFill>
            <a:srgbClr val="00A8BE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bg object 151"/>
          <p:cNvSpPr/>
          <p:nvPr/>
        </p:nvSpPr>
        <p:spPr>
          <a:xfrm>
            <a:off x="6349248" y="509269"/>
            <a:ext cx="1609725" cy="13970"/>
          </a:xfrm>
          <a:custGeom>
            <a:avLst/>
            <a:gdLst/>
            <a:ahLst/>
            <a:cxnLst/>
            <a:rect l="l" t="t" r="r" b="b"/>
            <a:pathLst>
              <a:path w="1609725" h="13970">
                <a:moveTo>
                  <a:pt x="1609231" y="0"/>
                </a:moveTo>
                <a:lnTo>
                  <a:pt x="0" y="0"/>
                </a:lnTo>
                <a:lnTo>
                  <a:pt x="85245" y="13969"/>
                </a:lnTo>
                <a:lnTo>
                  <a:pt x="1528530" y="13969"/>
                </a:lnTo>
                <a:lnTo>
                  <a:pt x="1603491" y="1269"/>
                </a:lnTo>
                <a:lnTo>
                  <a:pt x="1609231" y="0"/>
                </a:lnTo>
                <a:close/>
              </a:path>
            </a:pathLst>
          </a:custGeom>
          <a:solidFill>
            <a:srgbClr val="00A9BD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bg object 152"/>
          <p:cNvSpPr/>
          <p:nvPr/>
        </p:nvSpPr>
        <p:spPr>
          <a:xfrm>
            <a:off x="6426744" y="521969"/>
            <a:ext cx="1458595" cy="13970"/>
          </a:xfrm>
          <a:custGeom>
            <a:avLst/>
            <a:gdLst/>
            <a:ahLst/>
            <a:cxnLst/>
            <a:rect l="l" t="t" r="r" b="b"/>
            <a:pathLst>
              <a:path w="1458595" h="13970">
                <a:moveTo>
                  <a:pt x="1458530" y="0"/>
                </a:moveTo>
                <a:lnTo>
                  <a:pt x="0" y="0"/>
                </a:lnTo>
                <a:lnTo>
                  <a:pt x="85245" y="13969"/>
                </a:lnTo>
                <a:lnTo>
                  <a:pt x="1376073" y="13969"/>
                </a:lnTo>
                <a:lnTo>
                  <a:pt x="1458530" y="0"/>
                </a:lnTo>
                <a:close/>
              </a:path>
            </a:pathLst>
          </a:custGeom>
          <a:solidFill>
            <a:srgbClr val="00A9BC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bg object 153"/>
          <p:cNvSpPr/>
          <p:nvPr/>
        </p:nvSpPr>
        <p:spPr>
          <a:xfrm>
            <a:off x="6511990" y="535940"/>
            <a:ext cx="1290955" cy="13970"/>
          </a:xfrm>
          <a:custGeom>
            <a:avLst/>
            <a:gdLst/>
            <a:ahLst/>
            <a:cxnLst/>
            <a:rect l="l" t="t" r="r" b="b"/>
            <a:pathLst>
              <a:path w="1290954" h="13970">
                <a:moveTo>
                  <a:pt x="1290828" y="0"/>
                </a:moveTo>
                <a:lnTo>
                  <a:pt x="0" y="0"/>
                </a:lnTo>
                <a:lnTo>
                  <a:pt x="85245" y="13970"/>
                </a:lnTo>
                <a:lnTo>
                  <a:pt x="1208371" y="13970"/>
                </a:lnTo>
                <a:lnTo>
                  <a:pt x="1290828" y="0"/>
                </a:lnTo>
                <a:close/>
              </a:path>
            </a:pathLst>
          </a:custGeom>
          <a:solidFill>
            <a:srgbClr val="00A9BB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bg object 154"/>
          <p:cNvSpPr/>
          <p:nvPr/>
        </p:nvSpPr>
        <p:spPr>
          <a:xfrm>
            <a:off x="6589485" y="548640"/>
            <a:ext cx="1138555" cy="13970"/>
          </a:xfrm>
          <a:custGeom>
            <a:avLst/>
            <a:gdLst/>
            <a:ahLst/>
            <a:cxnLst/>
            <a:rect l="l" t="t" r="r" b="b"/>
            <a:pathLst>
              <a:path w="1138554" h="13970">
                <a:moveTo>
                  <a:pt x="1138371" y="0"/>
                </a:moveTo>
                <a:lnTo>
                  <a:pt x="0" y="0"/>
                </a:lnTo>
                <a:lnTo>
                  <a:pt x="85245" y="13970"/>
                </a:lnTo>
                <a:lnTo>
                  <a:pt x="1055914" y="13970"/>
                </a:lnTo>
                <a:lnTo>
                  <a:pt x="1138371" y="0"/>
                </a:lnTo>
                <a:close/>
              </a:path>
            </a:pathLst>
          </a:custGeom>
          <a:solidFill>
            <a:srgbClr val="00AABA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bg object 155"/>
          <p:cNvSpPr/>
          <p:nvPr/>
        </p:nvSpPr>
        <p:spPr>
          <a:xfrm>
            <a:off x="6666981" y="561340"/>
            <a:ext cx="986155" cy="13970"/>
          </a:xfrm>
          <a:custGeom>
            <a:avLst/>
            <a:gdLst/>
            <a:ahLst/>
            <a:cxnLst/>
            <a:rect l="l" t="t" r="r" b="b"/>
            <a:pathLst>
              <a:path w="986154" h="13970">
                <a:moveTo>
                  <a:pt x="985914" y="0"/>
                </a:moveTo>
                <a:lnTo>
                  <a:pt x="0" y="0"/>
                </a:lnTo>
                <a:lnTo>
                  <a:pt x="30998" y="5080"/>
                </a:lnTo>
                <a:lnTo>
                  <a:pt x="127306" y="13970"/>
                </a:lnTo>
                <a:lnTo>
                  <a:pt x="853450" y="13970"/>
                </a:lnTo>
                <a:lnTo>
                  <a:pt x="978418" y="1270"/>
                </a:lnTo>
                <a:lnTo>
                  <a:pt x="985914" y="0"/>
                </a:lnTo>
                <a:close/>
              </a:path>
            </a:pathLst>
          </a:custGeom>
          <a:solidFill>
            <a:srgbClr val="00AAB9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bg object 156"/>
          <p:cNvSpPr/>
          <p:nvPr/>
        </p:nvSpPr>
        <p:spPr>
          <a:xfrm>
            <a:off x="6780530" y="574040"/>
            <a:ext cx="752475" cy="13970"/>
          </a:xfrm>
          <a:custGeom>
            <a:avLst/>
            <a:gdLst/>
            <a:ahLst/>
            <a:cxnLst/>
            <a:rect l="l" t="t" r="r" b="b"/>
            <a:pathLst>
              <a:path w="752475" h="13970">
                <a:moveTo>
                  <a:pt x="752398" y="0"/>
                </a:moveTo>
                <a:lnTo>
                  <a:pt x="0" y="0"/>
                </a:lnTo>
                <a:lnTo>
                  <a:pt x="151341" y="13970"/>
                </a:lnTo>
                <a:lnTo>
                  <a:pt x="614934" y="13970"/>
                </a:lnTo>
                <a:lnTo>
                  <a:pt x="752398" y="0"/>
                </a:lnTo>
                <a:close/>
              </a:path>
            </a:pathLst>
          </a:custGeom>
          <a:solidFill>
            <a:srgbClr val="00AAB8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bg object 157"/>
          <p:cNvSpPr/>
          <p:nvPr/>
        </p:nvSpPr>
        <p:spPr>
          <a:xfrm>
            <a:off x="6959384" y="586739"/>
            <a:ext cx="411480" cy="12700"/>
          </a:xfrm>
          <a:custGeom>
            <a:avLst/>
            <a:gdLst/>
            <a:ahLst/>
            <a:cxnLst/>
            <a:rect l="l" t="t" r="r" b="b"/>
            <a:pathLst>
              <a:path w="411479" h="12700">
                <a:moveTo>
                  <a:pt x="411086" y="0"/>
                </a:moveTo>
                <a:lnTo>
                  <a:pt x="0" y="0"/>
                </a:lnTo>
                <a:lnTo>
                  <a:pt x="0" y="7620"/>
                </a:lnTo>
                <a:lnTo>
                  <a:pt x="55029" y="7620"/>
                </a:lnTo>
                <a:lnTo>
                  <a:pt x="55029" y="10160"/>
                </a:lnTo>
                <a:lnTo>
                  <a:pt x="144360" y="10160"/>
                </a:lnTo>
                <a:lnTo>
                  <a:pt x="144360" y="12700"/>
                </a:lnTo>
                <a:lnTo>
                  <a:pt x="258330" y="12700"/>
                </a:lnTo>
                <a:lnTo>
                  <a:pt x="258330" y="10160"/>
                </a:lnTo>
                <a:lnTo>
                  <a:pt x="335178" y="10160"/>
                </a:lnTo>
                <a:lnTo>
                  <a:pt x="335178" y="7620"/>
                </a:lnTo>
                <a:lnTo>
                  <a:pt x="411086" y="7620"/>
                </a:lnTo>
                <a:lnTo>
                  <a:pt x="411086" y="0"/>
                </a:lnTo>
                <a:close/>
              </a:path>
            </a:pathLst>
          </a:custGeom>
          <a:solidFill>
            <a:srgbClr val="00ABB7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bg object 158"/>
          <p:cNvSpPr/>
          <p:nvPr/>
        </p:nvSpPr>
        <p:spPr>
          <a:xfrm>
            <a:off x="3810" y="203200"/>
            <a:ext cx="9140190" cy="6477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bg object 159"/>
          <p:cNvSpPr/>
          <p:nvPr/>
        </p:nvSpPr>
        <p:spPr>
          <a:xfrm>
            <a:off x="0" y="247650"/>
            <a:ext cx="9144000" cy="56133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183004" y="1587500"/>
            <a:ext cx="6777990" cy="787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000" b="0" i="0">
                <a:solidFill>
                  <a:srgbClr val="006A8C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1/9/2021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1/9/2021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1/9/2021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4067175" cy="10160"/>
          </a:xfrm>
          <a:custGeom>
            <a:avLst/>
            <a:gdLst/>
            <a:ahLst/>
            <a:cxnLst/>
            <a:rect l="l" t="t" r="r" b="b"/>
            <a:pathLst>
              <a:path w="4067175" h="10160">
                <a:moveTo>
                  <a:pt x="4066921" y="10160"/>
                </a:moveTo>
                <a:lnTo>
                  <a:pt x="4046397" y="1270"/>
                </a:lnTo>
                <a:lnTo>
                  <a:pt x="4043476" y="0"/>
                </a:lnTo>
                <a:lnTo>
                  <a:pt x="0" y="0"/>
                </a:lnTo>
                <a:lnTo>
                  <a:pt x="0" y="1270"/>
                </a:lnTo>
                <a:lnTo>
                  <a:pt x="0" y="10160"/>
                </a:lnTo>
                <a:lnTo>
                  <a:pt x="4066921" y="10160"/>
                </a:lnTo>
                <a:close/>
              </a:path>
            </a:pathLst>
          </a:custGeom>
          <a:solidFill>
            <a:srgbClr val="00EAF7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8889"/>
            <a:ext cx="4087495" cy="10160"/>
          </a:xfrm>
          <a:custGeom>
            <a:avLst/>
            <a:gdLst/>
            <a:ahLst/>
            <a:cxnLst/>
            <a:rect l="l" t="t" r="r" b="b"/>
            <a:pathLst>
              <a:path w="4087495" h="10160">
                <a:moveTo>
                  <a:pt x="4064000" y="0"/>
                </a:moveTo>
                <a:lnTo>
                  <a:pt x="0" y="0"/>
                </a:lnTo>
                <a:lnTo>
                  <a:pt x="0" y="10159"/>
                </a:lnTo>
                <a:lnTo>
                  <a:pt x="4087446" y="10159"/>
                </a:lnTo>
                <a:lnTo>
                  <a:pt x="4064000" y="0"/>
                </a:lnTo>
                <a:close/>
              </a:path>
            </a:pathLst>
          </a:custGeom>
          <a:solidFill>
            <a:srgbClr val="00E9F6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17779"/>
            <a:ext cx="4105910" cy="10160"/>
          </a:xfrm>
          <a:custGeom>
            <a:avLst/>
            <a:gdLst/>
            <a:ahLst/>
            <a:cxnLst/>
            <a:rect l="l" t="t" r="r" b="b"/>
            <a:pathLst>
              <a:path w="4105910" h="10159">
                <a:moveTo>
                  <a:pt x="4105605" y="7620"/>
                </a:moveTo>
                <a:lnTo>
                  <a:pt x="4093299" y="7620"/>
                </a:lnTo>
                <a:lnTo>
                  <a:pt x="4093299" y="0"/>
                </a:lnTo>
                <a:lnTo>
                  <a:pt x="0" y="0"/>
                </a:lnTo>
                <a:lnTo>
                  <a:pt x="0" y="7620"/>
                </a:lnTo>
                <a:lnTo>
                  <a:pt x="0" y="10160"/>
                </a:lnTo>
                <a:lnTo>
                  <a:pt x="4105605" y="10160"/>
                </a:lnTo>
                <a:lnTo>
                  <a:pt x="4105605" y="7620"/>
                </a:lnTo>
                <a:close/>
              </a:path>
            </a:pathLst>
          </a:custGeom>
          <a:solidFill>
            <a:srgbClr val="00E8F6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0" y="27940"/>
            <a:ext cx="4133850" cy="8890"/>
          </a:xfrm>
          <a:custGeom>
            <a:avLst/>
            <a:gdLst/>
            <a:ahLst/>
            <a:cxnLst/>
            <a:rect l="l" t="t" r="r" b="b"/>
            <a:pathLst>
              <a:path w="4133850" h="8890">
                <a:moveTo>
                  <a:pt x="4109127" y="0"/>
                </a:moveTo>
                <a:lnTo>
                  <a:pt x="0" y="0"/>
                </a:lnTo>
                <a:lnTo>
                  <a:pt x="0" y="8889"/>
                </a:lnTo>
                <a:lnTo>
                  <a:pt x="4133722" y="8889"/>
                </a:lnTo>
                <a:lnTo>
                  <a:pt x="4109127" y="0"/>
                </a:lnTo>
                <a:close/>
              </a:path>
            </a:pathLst>
          </a:custGeom>
          <a:solidFill>
            <a:srgbClr val="00E7F5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0" y="36830"/>
            <a:ext cx="4162425" cy="10160"/>
          </a:xfrm>
          <a:custGeom>
            <a:avLst/>
            <a:gdLst/>
            <a:ahLst/>
            <a:cxnLst/>
            <a:rect l="l" t="t" r="r" b="b"/>
            <a:pathLst>
              <a:path w="4162425" h="10159">
                <a:moveTo>
                  <a:pt x="4133722" y="0"/>
                </a:moveTo>
                <a:lnTo>
                  <a:pt x="0" y="0"/>
                </a:lnTo>
                <a:lnTo>
                  <a:pt x="0" y="10160"/>
                </a:lnTo>
                <a:lnTo>
                  <a:pt x="4161832" y="10160"/>
                </a:lnTo>
                <a:lnTo>
                  <a:pt x="4133722" y="0"/>
                </a:lnTo>
                <a:close/>
              </a:path>
            </a:pathLst>
          </a:custGeom>
          <a:solidFill>
            <a:srgbClr val="00E6F4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0" y="45719"/>
            <a:ext cx="4186554" cy="10160"/>
          </a:xfrm>
          <a:custGeom>
            <a:avLst/>
            <a:gdLst/>
            <a:ahLst/>
            <a:cxnLst/>
            <a:rect l="l" t="t" r="r" b="b"/>
            <a:pathLst>
              <a:path w="4186554" h="10159">
                <a:moveTo>
                  <a:pt x="4158318" y="0"/>
                </a:moveTo>
                <a:lnTo>
                  <a:pt x="0" y="0"/>
                </a:lnTo>
                <a:lnTo>
                  <a:pt x="0" y="10159"/>
                </a:lnTo>
                <a:lnTo>
                  <a:pt x="4186428" y="10159"/>
                </a:lnTo>
                <a:lnTo>
                  <a:pt x="4158318" y="0"/>
                </a:lnTo>
                <a:close/>
              </a:path>
            </a:pathLst>
          </a:custGeom>
          <a:solidFill>
            <a:srgbClr val="00E5F4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0" y="54609"/>
            <a:ext cx="4210050" cy="10160"/>
          </a:xfrm>
          <a:custGeom>
            <a:avLst/>
            <a:gdLst/>
            <a:ahLst/>
            <a:cxnLst/>
            <a:rect l="l" t="t" r="r" b="b"/>
            <a:pathLst>
              <a:path w="4210050" h="10159">
                <a:moveTo>
                  <a:pt x="4209592" y="8890"/>
                </a:moveTo>
                <a:lnTo>
                  <a:pt x="4195203" y="8890"/>
                </a:lnTo>
                <a:lnTo>
                  <a:pt x="4195203" y="0"/>
                </a:lnTo>
                <a:lnTo>
                  <a:pt x="0" y="0"/>
                </a:lnTo>
                <a:lnTo>
                  <a:pt x="0" y="8890"/>
                </a:lnTo>
                <a:lnTo>
                  <a:pt x="0" y="10160"/>
                </a:lnTo>
                <a:lnTo>
                  <a:pt x="4209592" y="10160"/>
                </a:lnTo>
                <a:lnTo>
                  <a:pt x="4209592" y="8890"/>
                </a:lnTo>
                <a:close/>
              </a:path>
            </a:pathLst>
          </a:custGeom>
          <a:solidFill>
            <a:srgbClr val="00E4F3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0" y="63500"/>
            <a:ext cx="4241165" cy="10160"/>
          </a:xfrm>
          <a:custGeom>
            <a:avLst/>
            <a:gdLst/>
            <a:ahLst/>
            <a:cxnLst/>
            <a:rect l="l" t="t" r="r" b="b"/>
            <a:pathLst>
              <a:path w="4241165" h="10159">
                <a:moveTo>
                  <a:pt x="4207510" y="0"/>
                </a:moveTo>
                <a:lnTo>
                  <a:pt x="0" y="0"/>
                </a:lnTo>
                <a:lnTo>
                  <a:pt x="0" y="10159"/>
                </a:lnTo>
                <a:lnTo>
                  <a:pt x="4240934" y="10159"/>
                </a:lnTo>
                <a:lnTo>
                  <a:pt x="4207510" y="0"/>
                </a:lnTo>
                <a:close/>
              </a:path>
            </a:pathLst>
          </a:custGeom>
          <a:solidFill>
            <a:srgbClr val="00E3F2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73659"/>
            <a:ext cx="9144000" cy="8890"/>
          </a:xfrm>
          <a:custGeom>
            <a:avLst/>
            <a:gdLst/>
            <a:ahLst/>
            <a:cxnLst/>
            <a:rect l="l" t="t" r="r" b="b"/>
            <a:pathLst>
              <a:path w="9144000" h="8890">
                <a:moveTo>
                  <a:pt x="4270172" y="8890"/>
                </a:moveTo>
                <a:lnTo>
                  <a:pt x="4240923" y="0"/>
                </a:lnTo>
                <a:lnTo>
                  <a:pt x="0" y="0"/>
                </a:lnTo>
                <a:lnTo>
                  <a:pt x="0" y="8890"/>
                </a:lnTo>
                <a:lnTo>
                  <a:pt x="4270172" y="8890"/>
                </a:lnTo>
                <a:close/>
              </a:path>
              <a:path w="9144000" h="8890">
                <a:moveTo>
                  <a:pt x="9144000" y="6350"/>
                </a:moveTo>
                <a:lnTo>
                  <a:pt x="9137117" y="8890"/>
                </a:lnTo>
                <a:lnTo>
                  <a:pt x="9144000" y="8890"/>
                </a:lnTo>
                <a:lnTo>
                  <a:pt x="9144000" y="6350"/>
                </a:lnTo>
                <a:close/>
              </a:path>
            </a:pathLst>
          </a:custGeom>
          <a:solidFill>
            <a:srgbClr val="00E2F2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0" y="82549"/>
            <a:ext cx="9144000" cy="10160"/>
          </a:xfrm>
          <a:custGeom>
            <a:avLst/>
            <a:gdLst/>
            <a:ahLst/>
            <a:cxnLst/>
            <a:rect l="l" t="t" r="r" b="b"/>
            <a:pathLst>
              <a:path w="9144000" h="10159">
                <a:moveTo>
                  <a:pt x="4303598" y="10160"/>
                </a:moveTo>
                <a:lnTo>
                  <a:pt x="4270172" y="0"/>
                </a:lnTo>
                <a:lnTo>
                  <a:pt x="0" y="0"/>
                </a:lnTo>
                <a:lnTo>
                  <a:pt x="0" y="10160"/>
                </a:lnTo>
                <a:lnTo>
                  <a:pt x="4303598" y="10160"/>
                </a:lnTo>
                <a:close/>
              </a:path>
              <a:path w="9144000" h="10159">
                <a:moveTo>
                  <a:pt x="9144000" y="0"/>
                </a:moveTo>
                <a:lnTo>
                  <a:pt x="9137117" y="0"/>
                </a:lnTo>
                <a:lnTo>
                  <a:pt x="9109634" y="10160"/>
                </a:lnTo>
                <a:lnTo>
                  <a:pt x="9144000" y="1016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E1F1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0" y="91439"/>
            <a:ext cx="9144000" cy="10160"/>
          </a:xfrm>
          <a:custGeom>
            <a:avLst/>
            <a:gdLst/>
            <a:ahLst/>
            <a:cxnLst/>
            <a:rect l="l" t="t" r="r" b="b"/>
            <a:pathLst>
              <a:path w="9144000" h="10159">
                <a:moveTo>
                  <a:pt x="4332846" y="10160"/>
                </a:moveTo>
                <a:lnTo>
                  <a:pt x="4299420" y="0"/>
                </a:lnTo>
                <a:lnTo>
                  <a:pt x="0" y="0"/>
                </a:lnTo>
                <a:lnTo>
                  <a:pt x="0" y="10160"/>
                </a:lnTo>
                <a:lnTo>
                  <a:pt x="4332846" y="10160"/>
                </a:lnTo>
                <a:close/>
              </a:path>
              <a:path w="9144000" h="10159">
                <a:moveTo>
                  <a:pt x="9144000" y="0"/>
                </a:moveTo>
                <a:lnTo>
                  <a:pt x="9113075" y="0"/>
                </a:lnTo>
                <a:lnTo>
                  <a:pt x="9085580" y="10160"/>
                </a:lnTo>
                <a:lnTo>
                  <a:pt x="9144000" y="1016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E0F1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0" y="100329"/>
            <a:ext cx="9144000" cy="10160"/>
          </a:xfrm>
          <a:custGeom>
            <a:avLst/>
            <a:gdLst/>
            <a:ahLst/>
            <a:cxnLst/>
            <a:rect l="l" t="t" r="r" b="b"/>
            <a:pathLst>
              <a:path w="9144000" h="10160">
                <a:moveTo>
                  <a:pt x="4362094" y="10160"/>
                </a:moveTo>
                <a:lnTo>
                  <a:pt x="4328668" y="0"/>
                </a:lnTo>
                <a:lnTo>
                  <a:pt x="0" y="0"/>
                </a:lnTo>
                <a:lnTo>
                  <a:pt x="0" y="10160"/>
                </a:lnTo>
                <a:lnTo>
                  <a:pt x="4362094" y="10160"/>
                </a:lnTo>
                <a:close/>
              </a:path>
              <a:path w="9144000" h="10160">
                <a:moveTo>
                  <a:pt x="9144000" y="0"/>
                </a:moveTo>
                <a:lnTo>
                  <a:pt x="9089022" y="0"/>
                </a:lnTo>
                <a:lnTo>
                  <a:pt x="9061539" y="10160"/>
                </a:lnTo>
                <a:lnTo>
                  <a:pt x="9144000" y="1016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DFF0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0" y="109219"/>
            <a:ext cx="9144000" cy="10160"/>
          </a:xfrm>
          <a:custGeom>
            <a:avLst/>
            <a:gdLst/>
            <a:ahLst/>
            <a:cxnLst/>
            <a:rect l="l" t="t" r="r" b="b"/>
            <a:pathLst>
              <a:path w="9144000" h="10160">
                <a:moveTo>
                  <a:pt x="4391342" y="10160"/>
                </a:moveTo>
                <a:lnTo>
                  <a:pt x="4357916" y="0"/>
                </a:lnTo>
                <a:lnTo>
                  <a:pt x="0" y="0"/>
                </a:lnTo>
                <a:lnTo>
                  <a:pt x="0" y="10160"/>
                </a:lnTo>
                <a:lnTo>
                  <a:pt x="4391342" y="10160"/>
                </a:lnTo>
                <a:close/>
              </a:path>
              <a:path w="9144000" h="10160">
                <a:moveTo>
                  <a:pt x="9144000" y="0"/>
                </a:moveTo>
                <a:lnTo>
                  <a:pt x="9064968" y="0"/>
                </a:lnTo>
                <a:lnTo>
                  <a:pt x="9037485" y="10160"/>
                </a:lnTo>
                <a:lnTo>
                  <a:pt x="9144000" y="1016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DEEF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0" y="119379"/>
            <a:ext cx="9144000" cy="8890"/>
          </a:xfrm>
          <a:custGeom>
            <a:avLst/>
            <a:gdLst/>
            <a:ahLst/>
            <a:cxnLst/>
            <a:rect l="l" t="t" r="r" b="b"/>
            <a:pathLst>
              <a:path w="9144000" h="8889">
                <a:moveTo>
                  <a:pt x="4420590" y="8890"/>
                </a:moveTo>
                <a:lnTo>
                  <a:pt x="4391342" y="0"/>
                </a:lnTo>
                <a:lnTo>
                  <a:pt x="0" y="0"/>
                </a:lnTo>
                <a:lnTo>
                  <a:pt x="0" y="8890"/>
                </a:lnTo>
                <a:lnTo>
                  <a:pt x="4420590" y="8890"/>
                </a:lnTo>
                <a:close/>
              </a:path>
              <a:path w="9144000" h="8889">
                <a:moveTo>
                  <a:pt x="9144000" y="0"/>
                </a:moveTo>
                <a:lnTo>
                  <a:pt x="9037485" y="0"/>
                </a:lnTo>
                <a:lnTo>
                  <a:pt x="9013431" y="8890"/>
                </a:lnTo>
                <a:lnTo>
                  <a:pt x="9144000" y="889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DDEF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0" y="128269"/>
            <a:ext cx="9144000" cy="10160"/>
          </a:xfrm>
          <a:custGeom>
            <a:avLst/>
            <a:gdLst/>
            <a:ahLst/>
            <a:cxnLst/>
            <a:rect l="l" t="t" r="r" b="b"/>
            <a:pathLst>
              <a:path w="9144000" h="10160">
                <a:moveTo>
                  <a:pt x="4454017" y="10160"/>
                </a:moveTo>
                <a:lnTo>
                  <a:pt x="4420590" y="0"/>
                </a:lnTo>
                <a:lnTo>
                  <a:pt x="0" y="0"/>
                </a:lnTo>
                <a:lnTo>
                  <a:pt x="0" y="10160"/>
                </a:lnTo>
                <a:lnTo>
                  <a:pt x="4454017" y="10160"/>
                </a:lnTo>
                <a:close/>
              </a:path>
              <a:path w="9144000" h="10160">
                <a:moveTo>
                  <a:pt x="9144000" y="0"/>
                </a:moveTo>
                <a:lnTo>
                  <a:pt x="9013431" y="0"/>
                </a:lnTo>
                <a:lnTo>
                  <a:pt x="8985948" y="10160"/>
                </a:lnTo>
                <a:lnTo>
                  <a:pt x="9144000" y="1016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DCEE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g object 32"/>
          <p:cNvSpPr/>
          <p:nvPr/>
        </p:nvSpPr>
        <p:spPr>
          <a:xfrm>
            <a:off x="0" y="137159"/>
            <a:ext cx="9144000" cy="10160"/>
          </a:xfrm>
          <a:custGeom>
            <a:avLst/>
            <a:gdLst/>
            <a:ahLst/>
            <a:cxnLst/>
            <a:rect l="l" t="t" r="r" b="b"/>
            <a:pathLst>
              <a:path w="9144000" h="10160">
                <a:moveTo>
                  <a:pt x="4483265" y="10160"/>
                </a:moveTo>
                <a:lnTo>
                  <a:pt x="4449838" y="0"/>
                </a:lnTo>
                <a:lnTo>
                  <a:pt x="0" y="0"/>
                </a:lnTo>
                <a:lnTo>
                  <a:pt x="0" y="10160"/>
                </a:lnTo>
                <a:lnTo>
                  <a:pt x="4483265" y="10160"/>
                </a:lnTo>
                <a:close/>
              </a:path>
              <a:path w="9144000" h="10160">
                <a:moveTo>
                  <a:pt x="9144000" y="0"/>
                </a:moveTo>
                <a:lnTo>
                  <a:pt x="8989377" y="0"/>
                </a:lnTo>
                <a:lnTo>
                  <a:pt x="8961895" y="10160"/>
                </a:lnTo>
                <a:lnTo>
                  <a:pt x="9144000" y="1016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DBED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g object 33"/>
          <p:cNvSpPr/>
          <p:nvPr/>
        </p:nvSpPr>
        <p:spPr>
          <a:xfrm>
            <a:off x="0" y="146049"/>
            <a:ext cx="9144000" cy="10160"/>
          </a:xfrm>
          <a:custGeom>
            <a:avLst/>
            <a:gdLst/>
            <a:ahLst/>
            <a:cxnLst/>
            <a:rect l="l" t="t" r="r" b="b"/>
            <a:pathLst>
              <a:path w="9144000" h="10160">
                <a:moveTo>
                  <a:pt x="4506125" y="5080"/>
                </a:moveTo>
                <a:lnTo>
                  <a:pt x="4487443" y="5080"/>
                </a:lnTo>
                <a:lnTo>
                  <a:pt x="4487443" y="0"/>
                </a:lnTo>
                <a:lnTo>
                  <a:pt x="0" y="0"/>
                </a:lnTo>
                <a:lnTo>
                  <a:pt x="0" y="5080"/>
                </a:lnTo>
                <a:lnTo>
                  <a:pt x="0" y="10160"/>
                </a:lnTo>
                <a:lnTo>
                  <a:pt x="4506125" y="10160"/>
                </a:lnTo>
                <a:lnTo>
                  <a:pt x="4506125" y="5080"/>
                </a:lnTo>
                <a:close/>
              </a:path>
              <a:path w="9144000" h="10160">
                <a:moveTo>
                  <a:pt x="9144000" y="0"/>
                </a:moveTo>
                <a:lnTo>
                  <a:pt x="8965336" y="0"/>
                </a:lnTo>
                <a:lnTo>
                  <a:pt x="8937841" y="10160"/>
                </a:lnTo>
                <a:lnTo>
                  <a:pt x="9144000" y="1016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DAED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g object 34"/>
          <p:cNvSpPr/>
          <p:nvPr/>
        </p:nvSpPr>
        <p:spPr>
          <a:xfrm>
            <a:off x="0" y="154939"/>
            <a:ext cx="9144000" cy="10160"/>
          </a:xfrm>
          <a:custGeom>
            <a:avLst/>
            <a:gdLst/>
            <a:ahLst/>
            <a:cxnLst/>
            <a:rect l="l" t="t" r="r" b="b"/>
            <a:pathLst>
              <a:path w="9144000" h="10160">
                <a:moveTo>
                  <a:pt x="4552594" y="10160"/>
                </a:moveTo>
                <a:lnTo>
                  <a:pt x="4511281" y="0"/>
                </a:lnTo>
                <a:lnTo>
                  <a:pt x="0" y="0"/>
                </a:lnTo>
                <a:lnTo>
                  <a:pt x="0" y="10160"/>
                </a:lnTo>
                <a:lnTo>
                  <a:pt x="4552594" y="10160"/>
                </a:lnTo>
                <a:close/>
              </a:path>
              <a:path w="9144000" h="10160">
                <a:moveTo>
                  <a:pt x="9144000" y="0"/>
                </a:moveTo>
                <a:lnTo>
                  <a:pt x="8941283" y="0"/>
                </a:lnTo>
                <a:lnTo>
                  <a:pt x="8913800" y="10160"/>
                </a:lnTo>
                <a:lnTo>
                  <a:pt x="9144000" y="1016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D9EC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g object 35"/>
          <p:cNvSpPr/>
          <p:nvPr/>
        </p:nvSpPr>
        <p:spPr>
          <a:xfrm>
            <a:off x="0" y="165099"/>
            <a:ext cx="9144000" cy="8890"/>
          </a:xfrm>
          <a:custGeom>
            <a:avLst/>
            <a:gdLst/>
            <a:ahLst/>
            <a:cxnLst/>
            <a:rect l="l" t="t" r="r" b="b"/>
            <a:pathLst>
              <a:path w="9144000" h="8889">
                <a:moveTo>
                  <a:pt x="4588751" y="8890"/>
                </a:moveTo>
                <a:lnTo>
                  <a:pt x="4552594" y="0"/>
                </a:lnTo>
                <a:lnTo>
                  <a:pt x="0" y="0"/>
                </a:lnTo>
                <a:lnTo>
                  <a:pt x="0" y="8890"/>
                </a:lnTo>
                <a:lnTo>
                  <a:pt x="4588751" y="8890"/>
                </a:lnTo>
                <a:close/>
              </a:path>
              <a:path w="9144000" h="8889">
                <a:moveTo>
                  <a:pt x="9144000" y="0"/>
                </a:moveTo>
                <a:lnTo>
                  <a:pt x="8913800" y="0"/>
                </a:lnTo>
                <a:lnTo>
                  <a:pt x="8889746" y="8890"/>
                </a:lnTo>
                <a:lnTo>
                  <a:pt x="9144000" y="889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D8EB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g object 36"/>
          <p:cNvSpPr/>
          <p:nvPr/>
        </p:nvSpPr>
        <p:spPr>
          <a:xfrm>
            <a:off x="0" y="173989"/>
            <a:ext cx="9144000" cy="10160"/>
          </a:xfrm>
          <a:custGeom>
            <a:avLst/>
            <a:gdLst/>
            <a:ahLst/>
            <a:cxnLst/>
            <a:rect l="l" t="t" r="r" b="b"/>
            <a:pathLst>
              <a:path w="9144000" h="10160">
                <a:moveTo>
                  <a:pt x="4630064" y="10160"/>
                </a:moveTo>
                <a:lnTo>
                  <a:pt x="4588751" y="0"/>
                </a:lnTo>
                <a:lnTo>
                  <a:pt x="0" y="0"/>
                </a:lnTo>
                <a:lnTo>
                  <a:pt x="0" y="10160"/>
                </a:lnTo>
                <a:lnTo>
                  <a:pt x="4630064" y="10160"/>
                </a:lnTo>
                <a:close/>
              </a:path>
              <a:path w="9144000" h="10160">
                <a:moveTo>
                  <a:pt x="9144000" y="0"/>
                </a:moveTo>
                <a:lnTo>
                  <a:pt x="8889746" y="0"/>
                </a:lnTo>
                <a:lnTo>
                  <a:pt x="8862263" y="10160"/>
                </a:lnTo>
                <a:lnTo>
                  <a:pt x="9144000" y="1016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D7EB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g object 37"/>
          <p:cNvSpPr/>
          <p:nvPr/>
        </p:nvSpPr>
        <p:spPr>
          <a:xfrm>
            <a:off x="0" y="182879"/>
            <a:ext cx="9144000" cy="10160"/>
          </a:xfrm>
          <a:custGeom>
            <a:avLst/>
            <a:gdLst/>
            <a:ahLst/>
            <a:cxnLst/>
            <a:rect l="l" t="t" r="r" b="b"/>
            <a:pathLst>
              <a:path w="9144000" h="10160">
                <a:moveTo>
                  <a:pt x="4666208" y="10160"/>
                </a:moveTo>
                <a:lnTo>
                  <a:pt x="4624895" y="0"/>
                </a:lnTo>
                <a:lnTo>
                  <a:pt x="0" y="0"/>
                </a:lnTo>
                <a:lnTo>
                  <a:pt x="0" y="10160"/>
                </a:lnTo>
                <a:lnTo>
                  <a:pt x="4666208" y="10160"/>
                </a:lnTo>
                <a:close/>
              </a:path>
              <a:path w="9144000" h="10160">
                <a:moveTo>
                  <a:pt x="9144000" y="0"/>
                </a:moveTo>
                <a:lnTo>
                  <a:pt x="8865692" y="0"/>
                </a:lnTo>
                <a:lnTo>
                  <a:pt x="8838209" y="10160"/>
                </a:lnTo>
                <a:lnTo>
                  <a:pt x="9144000" y="1016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D6EA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g object 38"/>
          <p:cNvSpPr/>
          <p:nvPr/>
        </p:nvSpPr>
        <p:spPr>
          <a:xfrm>
            <a:off x="0" y="191769"/>
            <a:ext cx="9144000" cy="10160"/>
          </a:xfrm>
          <a:custGeom>
            <a:avLst/>
            <a:gdLst/>
            <a:ahLst/>
            <a:cxnLst/>
            <a:rect l="l" t="t" r="r" b="b"/>
            <a:pathLst>
              <a:path w="9144000" h="10160">
                <a:moveTo>
                  <a:pt x="4702353" y="10160"/>
                </a:moveTo>
                <a:lnTo>
                  <a:pt x="4661039" y="0"/>
                </a:lnTo>
                <a:lnTo>
                  <a:pt x="0" y="0"/>
                </a:lnTo>
                <a:lnTo>
                  <a:pt x="0" y="10160"/>
                </a:lnTo>
                <a:lnTo>
                  <a:pt x="4702353" y="10160"/>
                </a:lnTo>
                <a:close/>
              </a:path>
              <a:path w="9144000" h="10160">
                <a:moveTo>
                  <a:pt x="9144000" y="0"/>
                </a:moveTo>
                <a:lnTo>
                  <a:pt x="8841638" y="0"/>
                </a:lnTo>
                <a:lnTo>
                  <a:pt x="8814156" y="10160"/>
                </a:lnTo>
                <a:lnTo>
                  <a:pt x="9144000" y="1016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D5EA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g object 39"/>
          <p:cNvSpPr/>
          <p:nvPr/>
        </p:nvSpPr>
        <p:spPr>
          <a:xfrm>
            <a:off x="0" y="200659"/>
            <a:ext cx="9144000" cy="10160"/>
          </a:xfrm>
          <a:custGeom>
            <a:avLst/>
            <a:gdLst/>
            <a:ahLst/>
            <a:cxnLst/>
            <a:rect l="l" t="t" r="r" b="b"/>
            <a:pathLst>
              <a:path w="9144000" h="10160">
                <a:moveTo>
                  <a:pt x="4738509" y="10160"/>
                </a:moveTo>
                <a:lnTo>
                  <a:pt x="4697196" y="0"/>
                </a:lnTo>
                <a:lnTo>
                  <a:pt x="0" y="0"/>
                </a:lnTo>
                <a:lnTo>
                  <a:pt x="0" y="10160"/>
                </a:lnTo>
                <a:lnTo>
                  <a:pt x="4738509" y="10160"/>
                </a:lnTo>
                <a:close/>
              </a:path>
              <a:path w="9144000" h="10160">
                <a:moveTo>
                  <a:pt x="9144000" y="0"/>
                </a:moveTo>
                <a:lnTo>
                  <a:pt x="8817597" y="0"/>
                </a:lnTo>
                <a:lnTo>
                  <a:pt x="8790102" y="10160"/>
                </a:lnTo>
                <a:lnTo>
                  <a:pt x="9144000" y="1016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D4E9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g object 40"/>
          <p:cNvSpPr/>
          <p:nvPr/>
        </p:nvSpPr>
        <p:spPr>
          <a:xfrm>
            <a:off x="0" y="210819"/>
            <a:ext cx="9144000" cy="8890"/>
          </a:xfrm>
          <a:custGeom>
            <a:avLst/>
            <a:gdLst/>
            <a:ahLst/>
            <a:cxnLst/>
            <a:rect l="l" t="t" r="r" b="b"/>
            <a:pathLst>
              <a:path w="9144000" h="8889">
                <a:moveTo>
                  <a:pt x="4774654" y="8890"/>
                </a:moveTo>
                <a:lnTo>
                  <a:pt x="4738509" y="0"/>
                </a:lnTo>
                <a:lnTo>
                  <a:pt x="0" y="0"/>
                </a:lnTo>
                <a:lnTo>
                  <a:pt x="0" y="8890"/>
                </a:lnTo>
                <a:lnTo>
                  <a:pt x="4774654" y="8890"/>
                </a:lnTo>
                <a:close/>
              </a:path>
              <a:path w="9144000" h="8889">
                <a:moveTo>
                  <a:pt x="9144000" y="0"/>
                </a:moveTo>
                <a:lnTo>
                  <a:pt x="8790102" y="0"/>
                </a:lnTo>
                <a:lnTo>
                  <a:pt x="8766061" y="8890"/>
                </a:lnTo>
                <a:lnTo>
                  <a:pt x="9144000" y="889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D3E8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g object 41"/>
          <p:cNvSpPr/>
          <p:nvPr/>
        </p:nvSpPr>
        <p:spPr>
          <a:xfrm>
            <a:off x="0" y="219709"/>
            <a:ext cx="9144000" cy="10160"/>
          </a:xfrm>
          <a:custGeom>
            <a:avLst/>
            <a:gdLst/>
            <a:ahLst/>
            <a:cxnLst/>
            <a:rect l="l" t="t" r="r" b="b"/>
            <a:pathLst>
              <a:path w="9144000" h="10160">
                <a:moveTo>
                  <a:pt x="4815967" y="10160"/>
                </a:moveTo>
                <a:lnTo>
                  <a:pt x="4774654" y="0"/>
                </a:lnTo>
                <a:lnTo>
                  <a:pt x="0" y="0"/>
                </a:lnTo>
                <a:lnTo>
                  <a:pt x="0" y="10160"/>
                </a:lnTo>
                <a:lnTo>
                  <a:pt x="4815967" y="10160"/>
                </a:lnTo>
                <a:close/>
              </a:path>
              <a:path w="9144000" h="10160">
                <a:moveTo>
                  <a:pt x="9144000" y="0"/>
                </a:moveTo>
                <a:lnTo>
                  <a:pt x="8762619" y="0"/>
                </a:lnTo>
                <a:lnTo>
                  <a:pt x="8762619" y="2540"/>
                </a:lnTo>
                <a:lnTo>
                  <a:pt x="8747277" y="2540"/>
                </a:lnTo>
                <a:lnTo>
                  <a:pt x="8747277" y="10160"/>
                </a:lnTo>
                <a:lnTo>
                  <a:pt x="9144000" y="10160"/>
                </a:lnTo>
                <a:lnTo>
                  <a:pt x="9144000" y="254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D2E8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g object 42"/>
          <p:cNvSpPr/>
          <p:nvPr/>
        </p:nvSpPr>
        <p:spPr>
          <a:xfrm>
            <a:off x="0" y="228599"/>
            <a:ext cx="9144000" cy="10160"/>
          </a:xfrm>
          <a:custGeom>
            <a:avLst/>
            <a:gdLst/>
            <a:ahLst/>
            <a:cxnLst/>
            <a:rect l="l" t="t" r="r" b="b"/>
            <a:pathLst>
              <a:path w="9144000" h="10160">
                <a:moveTo>
                  <a:pt x="4852111" y="10160"/>
                </a:moveTo>
                <a:lnTo>
                  <a:pt x="4810798" y="0"/>
                </a:lnTo>
                <a:lnTo>
                  <a:pt x="0" y="0"/>
                </a:lnTo>
                <a:lnTo>
                  <a:pt x="0" y="10160"/>
                </a:lnTo>
                <a:lnTo>
                  <a:pt x="4852111" y="10160"/>
                </a:lnTo>
                <a:close/>
              </a:path>
              <a:path w="9144000" h="10160">
                <a:moveTo>
                  <a:pt x="9144000" y="0"/>
                </a:moveTo>
                <a:lnTo>
                  <a:pt x="8739340" y="0"/>
                </a:lnTo>
                <a:lnTo>
                  <a:pt x="8707590" y="10160"/>
                </a:lnTo>
                <a:lnTo>
                  <a:pt x="9144000" y="1016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D1E7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g object 43"/>
          <p:cNvSpPr/>
          <p:nvPr/>
        </p:nvSpPr>
        <p:spPr>
          <a:xfrm>
            <a:off x="0" y="237502"/>
            <a:ext cx="9144000" cy="10160"/>
          </a:xfrm>
          <a:custGeom>
            <a:avLst/>
            <a:gdLst/>
            <a:ahLst/>
            <a:cxnLst/>
            <a:rect l="l" t="t" r="r" b="b"/>
            <a:pathLst>
              <a:path w="9144000" h="10160">
                <a:moveTo>
                  <a:pt x="4888268" y="10147"/>
                </a:moveTo>
                <a:lnTo>
                  <a:pt x="4846955" y="0"/>
                </a:lnTo>
                <a:lnTo>
                  <a:pt x="0" y="0"/>
                </a:lnTo>
                <a:lnTo>
                  <a:pt x="0" y="10147"/>
                </a:lnTo>
                <a:lnTo>
                  <a:pt x="4888268" y="10147"/>
                </a:lnTo>
                <a:close/>
              </a:path>
              <a:path w="9144000" h="10160">
                <a:moveTo>
                  <a:pt x="9144000" y="0"/>
                </a:moveTo>
                <a:lnTo>
                  <a:pt x="8711552" y="0"/>
                </a:lnTo>
                <a:lnTo>
                  <a:pt x="8679815" y="10147"/>
                </a:lnTo>
                <a:lnTo>
                  <a:pt x="9144000" y="10147"/>
                </a:lnTo>
                <a:lnTo>
                  <a:pt x="9144000" y="0"/>
                </a:lnTo>
                <a:close/>
              </a:path>
            </a:pathLst>
          </a:custGeom>
          <a:solidFill>
            <a:srgbClr val="00D0E6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g object 44"/>
          <p:cNvSpPr/>
          <p:nvPr/>
        </p:nvSpPr>
        <p:spPr>
          <a:xfrm>
            <a:off x="0" y="246379"/>
            <a:ext cx="9144000" cy="10795"/>
          </a:xfrm>
          <a:custGeom>
            <a:avLst/>
            <a:gdLst/>
            <a:ahLst/>
            <a:cxnLst/>
            <a:rect l="l" t="t" r="r" b="b"/>
            <a:pathLst>
              <a:path w="9144000" h="10795">
                <a:moveTo>
                  <a:pt x="4924412" y="10172"/>
                </a:moveTo>
                <a:lnTo>
                  <a:pt x="4883099" y="0"/>
                </a:lnTo>
                <a:lnTo>
                  <a:pt x="0" y="0"/>
                </a:lnTo>
                <a:lnTo>
                  <a:pt x="0" y="10172"/>
                </a:lnTo>
                <a:lnTo>
                  <a:pt x="4924412" y="10172"/>
                </a:lnTo>
                <a:close/>
              </a:path>
              <a:path w="9144000" h="10795">
                <a:moveTo>
                  <a:pt x="9144000" y="0"/>
                </a:moveTo>
                <a:lnTo>
                  <a:pt x="8683777" y="0"/>
                </a:lnTo>
                <a:lnTo>
                  <a:pt x="8652027" y="10172"/>
                </a:lnTo>
                <a:lnTo>
                  <a:pt x="9144000" y="10172"/>
                </a:lnTo>
                <a:lnTo>
                  <a:pt x="9144000" y="0"/>
                </a:lnTo>
                <a:close/>
              </a:path>
            </a:pathLst>
          </a:custGeom>
          <a:solidFill>
            <a:srgbClr val="00CFE6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g object 45"/>
          <p:cNvSpPr/>
          <p:nvPr/>
        </p:nvSpPr>
        <p:spPr>
          <a:xfrm>
            <a:off x="0" y="256552"/>
            <a:ext cx="9144000" cy="8890"/>
          </a:xfrm>
          <a:custGeom>
            <a:avLst/>
            <a:gdLst/>
            <a:ahLst/>
            <a:cxnLst/>
            <a:rect l="l" t="t" r="r" b="b"/>
            <a:pathLst>
              <a:path w="9144000" h="8889">
                <a:moveTo>
                  <a:pt x="4960569" y="8877"/>
                </a:moveTo>
                <a:lnTo>
                  <a:pt x="4924412" y="0"/>
                </a:lnTo>
                <a:lnTo>
                  <a:pt x="0" y="0"/>
                </a:lnTo>
                <a:lnTo>
                  <a:pt x="0" y="8877"/>
                </a:lnTo>
                <a:lnTo>
                  <a:pt x="4960569" y="8877"/>
                </a:lnTo>
                <a:close/>
              </a:path>
              <a:path w="9144000" h="8889">
                <a:moveTo>
                  <a:pt x="9144000" y="0"/>
                </a:moveTo>
                <a:lnTo>
                  <a:pt x="8652027" y="0"/>
                </a:lnTo>
                <a:lnTo>
                  <a:pt x="8624252" y="8877"/>
                </a:lnTo>
                <a:lnTo>
                  <a:pt x="9144000" y="8877"/>
                </a:lnTo>
                <a:lnTo>
                  <a:pt x="9144000" y="0"/>
                </a:lnTo>
                <a:close/>
              </a:path>
            </a:pathLst>
          </a:custGeom>
          <a:solidFill>
            <a:srgbClr val="00CEE5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g object 46"/>
          <p:cNvSpPr/>
          <p:nvPr/>
        </p:nvSpPr>
        <p:spPr>
          <a:xfrm>
            <a:off x="0" y="265429"/>
            <a:ext cx="9144000" cy="10795"/>
          </a:xfrm>
          <a:custGeom>
            <a:avLst/>
            <a:gdLst/>
            <a:ahLst/>
            <a:cxnLst/>
            <a:rect l="l" t="t" r="r" b="b"/>
            <a:pathLst>
              <a:path w="9144000" h="10795">
                <a:moveTo>
                  <a:pt x="5001882" y="10172"/>
                </a:moveTo>
                <a:lnTo>
                  <a:pt x="4960569" y="0"/>
                </a:lnTo>
                <a:lnTo>
                  <a:pt x="0" y="0"/>
                </a:lnTo>
                <a:lnTo>
                  <a:pt x="0" y="10172"/>
                </a:lnTo>
                <a:lnTo>
                  <a:pt x="5001882" y="10172"/>
                </a:lnTo>
                <a:close/>
              </a:path>
              <a:path w="9144000" h="10795">
                <a:moveTo>
                  <a:pt x="9144000" y="0"/>
                </a:moveTo>
                <a:lnTo>
                  <a:pt x="8624240" y="0"/>
                </a:lnTo>
                <a:lnTo>
                  <a:pt x="8592490" y="10172"/>
                </a:lnTo>
                <a:lnTo>
                  <a:pt x="9144000" y="10172"/>
                </a:lnTo>
                <a:lnTo>
                  <a:pt x="9144000" y="0"/>
                </a:lnTo>
                <a:close/>
              </a:path>
            </a:pathLst>
          </a:custGeom>
          <a:solidFill>
            <a:srgbClr val="00CDE4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bg object 47"/>
          <p:cNvSpPr/>
          <p:nvPr/>
        </p:nvSpPr>
        <p:spPr>
          <a:xfrm>
            <a:off x="0" y="274319"/>
            <a:ext cx="9144000" cy="10160"/>
          </a:xfrm>
          <a:custGeom>
            <a:avLst/>
            <a:gdLst/>
            <a:ahLst/>
            <a:cxnLst/>
            <a:rect l="l" t="t" r="r" b="b"/>
            <a:pathLst>
              <a:path w="9144000" h="10160">
                <a:moveTo>
                  <a:pt x="5038026" y="10160"/>
                </a:moveTo>
                <a:lnTo>
                  <a:pt x="4996713" y="0"/>
                </a:lnTo>
                <a:lnTo>
                  <a:pt x="0" y="0"/>
                </a:lnTo>
                <a:lnTo>
                  <a:pt x="0" y="10160"/>
                </a:lnTo>
                <a:lnTo>
                  <a:pt x="5038026" y="10160"/>
                </a:lnTo>
                <a:close/>
              </a:path>
              <a:path w="9144000" h="10160">
                <a:moveTo>
                  <a:pt x="9144000" y="0"/>
                </a:moveTo>
                <a:lnTo>
                  <a:pt x="8596465" y="0"/>
                </a:lnTo>
                <a:lnTo>
                  <a:pt x="8564715" y="10160"/>
                </a:lnTo>
                <a:lnTo>
                  <a:pt x="9144000" y="1016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CCE4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bg object 48"/>
          <p:cNvSpPr/>
          <p:nvPr/>
        </p:nvSpPr>
        <p:spPr>
          <a:xfrm>
            <a:off x="0" y="283209"/>
            <a:ext cx="9144000" cy="10160"/>
          </a:xfrm>
          <a:custGeom>
            <a:avLst/>
            <a:gdLst/>
            <a:ahLst/>
            <a:cxnLst/>
            <a:rect l="l" t="t" r="r" b="b"/>
            <a:pathLst>
              <a:path w="9144000" h="10160">
                <a:moveTo>
                  <a:pt x="5074170" y="10160"/>
                </a:moveTo>
                <a:lnTo>
                  <a:pt x="5032857" y="0"/>
                </a:lnTo>
                <a:lnTo>
                  <a:pt x="0" y="0"/>
                </a:lnTo>
                <a:lnTo>
                  <a:pt x="0" y="10160"/>
                </a:lnTo>
                <a:lnTo>
                  <a:pt x="5074170" y="10160"/>
                </a:lnTo>
                <a:close/>
              </a:path>
              <a:path w="9144000" h="10160">
                <a:moveTo>
                  <a:pt x="9144000" y="0"/>
                </a:moveTo>
                <a:lnTo>
                  <a:pt x="8568690" y="0"/>
                </a:lnTo>
                <a:lnTo>
                  <a:pt x="8536927" y="10160"/>
                </a:lnTo>
                <a:lnTo>
                  <a:pt x="9144000" y="1016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CCE3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bg object 49"/>
          <p:cNvSpPr/>
          <p:nvPr/>
        </p:nvSpPr>
        <p:spPr>
          <a:xfrm>
            <a:off x="0" y="292099"/>
            <a:ext cx="9144000" cy="10160"/>
          </a:xfrm>
          <a:custGeom>
            <a:avLst/>
            <a:gdLst/>
            <a:ahLst/>
            <a:cxnLst/>
            <a:rect l="l" t="t" r="r" b="b"/>
            <a:pathLst>
              <a:path w="9144000" h="10160">
                <a:moveTo>
                  <a:pt x="5110327" y="10160"/>
                </a:moveTo>
                <a:lnTo>
                  <a:pt x="5069014" y="0"/>
                </a:lnTo>
                <a:lnTo>
                  <a:pt x="0" y="0"/>
                </a:lnTo>
                <a:lnTo>
                  <a:pt x="0" y="10160"/>
                </a:lnTo>
                <a:lnTo>
                  <a:pt x="5110327" y="10160"/>
                </a:lnTo>
                <a:close/>
              </a:path>
              <a:path w="9144000" h="10160">
                <a:moveTo>
                  <a:pt x="9144000" y="0"/>
                </a:moveTo>
                <a:lnTo>
                  <a:pt x="8540902" y="0"/>
                </a:lnTo>
                <a:lnTo>
                  <a:pt x="8509152" y="10160"/>
                </a:lnTo>
                <a:lnTo>
                  <a:pt x="9144000" y="1016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CAE3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bg object 50"/>
          <p:cNvSpPr/>
          <p:nvPr/>
        </p:nvSpPr>
        <p:spPr>
          <a:xfrm>
            <a:off x="0" y="302259"/>
            <a:ext cx="9144000" cy="8890"/>
          </a:xfrm>
          <a:custGeom>
            <a:avLst/>
            <a:gdLst/>
            <a:ahLst/>
            <a:cxnLst/>
            <a:rect l="l" t="t" r="r" b="b"/>
            <a:pathLst>
              <a:path w="9144000" h="8889">
                <a:moveTo>
                  <a:pt x="5146472" y="8890"/>
                </a:moveTo>
                <a:lnTo>
                  <a:pt x="5110327" y="0"/>
                </a:lnTo>
                <a:lnTo>
                  <a:pt x="0" y="0"/>
                </a:lnTo>
                <a:lnTo>
                  <a:pt x="0" y="8890"/>
                </a:lnTo>
                <a:lnTo>
                  <a:pt x="5146472" y="8890"/>
                </a:lnTo>
                <a:close/>
              </a:path>
              <a:path w="9144000" h="8889">
                <a:moveTo>
                  <a:pt x="9144000" y="0"/>
                </a:moveTo>
                <a:lnTo>
                  <a:pt x="8507171" y="0"/>
                </a:lnTo>
                <a:lnTo>
                  <a:pt x="8507171" y="1270"/>
                </a:lnTo>
                <a:lnTo>
                  <a:pt x="8491842" y="1270"/>
                </a:lnTo>
                <a:lnTo>
                  <a:pt x="8491842" y="8890"/>
                </a:lnTo>
                <a:lnTo>
                  <a:pt x="9144000" y="8890"/>
                </a:lnTo>
                <a:lnTo>
                  <a:pt x="9144000" y="127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C9E2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bg object 51"/>
          <p:cNvSpPr/>
          <p:nvPr/>
        </p:nvSpPr>
        <p:spPr>
          <a:xfrm>
            <a:off x="0" y="311149"/>
            <a:ext cx="9144000" cy="10160"/>
          </a:xfrm>
          <a:custGeom>
            <a:avLst/>
            <a:gdLst/>
            <a:ahLst/>
            <a:cxnLst/>
            <a:rect l="l" t="t" r="r" b="b"/>
            <a:pathLst>
              <a:path w="9144000" h="10160">
                <a:moveTo>
                  <a:pt x="2352040" y="0"/>
                </a:moveTo>
                <a:lnTo>
                  <a:pt x="0" y="0"/>
                </a:lnTo>
                <a:lnTo>
                  <a:pt x="0" y="10160"/>
                </a:lnTo>
                <a:lnTo>
                  <a:pt x="2175040" y="10160"/>
                </a:lnTo>
                <a:lnTo>
                  <a:pt x="2352040" y="0"/>
                </a:lnTo>
                <a:close/>
              </a:path>
              <a:path w="9144000" h="10160">
                <a:moveTo>
                  <a:pt x="5187785" y="10160"/>
                </a:moveTo>
                <a:lnTo>
                  <a:pt x="5146472" y="0"/>
                </a:lnTo>
                <a:lnTo>
                  <a:pt x="2824480" y="0"/>
                </a:lnTo>
                <a:lnTo>
                  <a:pt x="2986278" y="10160"/>
                </a:lnTo>
                <a:lnTo>
                  <a:pt x="5187785" y="10160"/>
                </a:lnTo>
                <a:close/>
              </a:path>
              <a:path w="9144000" h="10160">
                <a:moveTo>
                  <a:pt x="9144000" y="0"/>
                </a:moveTo>
                <a:lnTo>
                  <a:pt x="8478507" y="0"/>
                </a:lnTo>
                <a:lnTo>
                  <a:pt x="8442960" y="10160"/>
                </a:lnTo>
                <a:lnTo>
                  <a:pt x="9144000" y="1016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C8E1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bg object 52"/>
          <p:cNvSpPr/>
          <p:nvPr/>
        </p:nvSpPr>
        <p:spPr>
          <a:xfrm>
            <a:off x="0" y="320052"/>
            <a:ext cx="9144000" cy="10160"/>
          </a:xfrm>
          <a:custGeom>
            <a:avLst/>
            <a:gdLst/>
            <a:ahLst/>
            <a:cxnLst/>
            <a:rect l="l" t="t" r="r" b="b"/>
            <a:pathLst>
              <a:path w="9144000" h="10160">
                <a:moveTo>
                  <a:pt x="2197163" y="0"/>
                </a:moveTo>
                <a:lnTo>
                  <a:pt x="0" y="0"/>
                </a:lnTo>
                <a:lnTo>
                  <a:pt x="0" y="10147"/>
                </a:lnTo>
                <a:lnTo>
                  <a:pt x="2020163" y="10147"/>
                </a:lnTo>
                <a:lnTo>
                  <a:pt x="2197163" y="0"/>
                </a:lnTo>
                <a:close/>
              </a:path>
              <a:path w="9144000" h="10160">
                <a:moveTo>
                  <a:pt x="5223929" y="10147"/>
                </a:moveTo>
                <a:lnTo>
                  <a:pt x="5182616" y="0"/>
                </a:lnTo>
                <a:lnTo>
                  <a:pt x="2966059" y="0"/>
                </a:lnTo>
                <a:lnTo>
                  <a:pt x="3127857" y="10147"/>
                </a:lnTo>
                <a:lnTo>
                  <a:pt x="5223929" y="10147"/>
                </a:lnTo>
                <a:close/>
              </a:path>
              <a:path w="9144000" h="10160">
                <a:moveTo>
                  <a:pt x="9144000" y="0"/>
                </a:moveTo>
                <a:lnTo>
                  <a:pt x="8447392" y="0"/>
                </a:lnTo>
                <a:lnTo>
                  <a:pt x="8411845" y="10147"/>
                </a:lnTo>
                <a:lnTo>
                  <a:pt x="9144000" y="10147"/>
                </a:lnTo>
                <a:lnTo>
                  <a:pt x="9144000" y="0"/>
                </a:lnTo>
                <a:close/>
              </a:path>
            </a:pathLst>
          </a:custGeom>
          <a:solidFill>
            <a:srgbClr val="00C7E1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bg object 53"/>
          <p:cNvSpPr/>
          <p:nvPr/>
        </p:nvSpPr>
        <p:spPr>
          <a:xfrm>
            <a:off x="0" y="328929"/>
            <a:ext cx="9144000" cy="10795"/>
          </a:xfrm>
          <a:custGeom>
            <a:avLst/>
            <a:gdLst/>
            <a:ahLst/>
            <a:cxnLst/>
            <a:rect l="l" t="t" r="r" b="b"/>
            <a:pathLst>
              <a:path w="9144000" h="10795">
                <a:moveTo>
                  <a:pt x="1986978" y="0"/>
                </a:moveTo>
                <a:lnTo>
                  <a:pt x="0" y="0"/>
                </a:lnTo>
                <a:lnTo>
                  <a:pt x="0" y="6350"/>
                </a:lnTo>
                <a:lnTo>
                  <a:pt x="0" y="10160"/>
                </a:lnTo>
                <a:lnTo>
                  <a:pt x="1918627" y="10160"/>
                </a:lnTo>
                <a:lnTo>
                  <a:pt x="1918627" y="6350"/>
                </a:lnTo>
                <a:lnTo>
                  <a:pt x="1986978" y="6350"/>
                </a:lnTo>
                <a:lnTo>
                  <a:pt x="1986978" y="0"/>
                </a:lnTo>
                <a:close/>
              </a:path>
              <a:path w="9144000" h="10795">
                <a:moveTo>
                  <a:pt x="5260086" y="10172"/>
                </a:moveTo>
                <a:lnTo>
                  <a:pt x="5218773" y="0"/>
                </a:lnTo>
                <a:lnTo>
                  <a:pt x="3107639" y="0"/>
                </a:lnTo>
                <a:lnTo>
                  <a:pt x="3269450" y="10172"/>
                </a:lnTo>
                <a:lnTo>
                  <a:pt x="5260086" y="10172"/>
                </a:lnTo>
                <a:close/>
              </a:path>
              <a:path w="9144000" h="10795">
                <a:moveTo>
                  <a:pt x="9144000" y="0"/>
                </a:moveTo>
                <a:lnTo>
                  <a:pt x="8409622" y="0"/>
                </a:lnTo>
                <a:lnTo>
                  <a:pt x="8409622" y="3810"/>
                </a:lnTo>
                <a:lnTo>
                  <a:pt x="8391842" y="3810"/>
                </a:lnTo>
                <a:lnTo>
                  <a:pt x="8391842" y="10160"/>
                </a:lnTo>
                <a:lnTo>
                  <a:pt x="9136761" y="10160"/>
                </a:lnTo>
                <a:lnTo>
                  <a:pt x="9136761" y="3810"/>
                </a:lnTo>
                <a:lnTo>
                  <a:pt x="9144000" y="381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C6E0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bg object 54"/>
          <p:cNvSpPr/>
          <p:nvPr/>
        </p:nvSpPr>
        <p:spPr>
          <a:xfrm>
            <a:off x="0" y="339090"/>
            <a:ext cx="9128125" cy="8890"/>
          </a:xfrm>
          <a:custGeom>
            <a:avLst/>
            <a:gdLst/>
            <a:ahLst/>
            <a:cxnLst/>
            <a:rect l="l" t="t" r="r" b="b"/>
            <a:pathLst>
              <a:path w="9128125" h="8889">
                <a:moveTo>
                  <a:pt x="1905606" y="0"/>
                </a:moveTo>
                <a:lnTo>
                  <a:pt x="0" y="0"/>
                </a:lnTo>
                <a:lnTo>
                  <a:pt x="0" y="8889"/>
                </a:lnTo>
                <a:lnTo>
                  <a:pt x="1844790" y="8889"/>
                </a:lnTo>
                <a:lnTo>
                  <a:pt x="1905606" y="0"/>
                </a:lnTo>
                <a:close/>
              </a:path>
              <a:path w="9128125" h="8889">
                <a:moveTo>
                  <a:pt x="5260087" y="0"/>
                </a:moveTo>
                <a:lnTo>
                  <a:pt x="3269450" y="0"/>
                </a:lnTo>
                <a:lnTo>
                  <a:pt x="3370579" y="6350"/>
                </a:lnTo>
                <a:lnTo>
                  <a:pt x="3393006" y="8889"/>
                </a:lnTo>
                <a:lnTo>
                  <a:pt x="5300834" y="8889"/>
                </a:lnTo>
                <a:lnTo>
                  <a:pt x="5275580" y="3809"/>
                </a:lnTo>
                <a:lnTo>
                  <a:pt x="5260087" y="0"/>
                </a:lnTo>
                <a:close/>
              </a:path>
              <a:path w="9128125" h="8889">
                <a:moveTo>
                  <a:pt x="9127807" y="0"/>
                </a:moveTo>
                <a:lnTo>
                  <a:pt x="8380729" y="0"/>
                </a:lnTo>
                <a:lnTo>
                  <a:pt x="8349615" y="8889"/>
                </a:lnTo>
                <a:lnTo>
                  <a:pt x="9102725" y="8889"/>
                </a:lnTo>
                <a:lnTo>
                  <a:pt x="9127807" y="0"/>
                </a:lnTo>
                <a:close/>
              </a:path>
            </a:pathLst>
          </a:custGeom>
          <a:solidFill>
            <a:srgbClr val="00C5DF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bg object 55"/>
          <p:cNvSpPr/>
          <p:nvPr/>
        </p:nvSpPr>
        <p:spPr>
          <a:xfrm>
            <a:off x="0" y="347979"/>
            <a:ext cx="9102725" cy="8890"/>
          </a:xfrm>
          <a:custGeom>
            <a:avLst/>
            <a:gdLst/>
            <a:ahLst/>
            <a:cxnLst/>
            <a:rect l="l" t="t" r="r" b="b"/>
            <a:pathLst>
              <a:path w="9102725" h="8889">
                <a:moveTo>
                  <a:pt x="1844789" y="0"/>
                </a:moveTo>
                <a:lnTo>
                  <a:pt x="0" y="0"/>
                </a:lnTo>
                <a:lnTo>
                  <a:pt x="0" y="8890"/>
                </a:lnTo>
                <a:lnTo>
                  <a:pt x="1783969" y="8890"/>
                </a:lnTo>
                <a:lnTo>
                  <a:pt x="1844789" y="0"/>
                </a:lnTo>
                <a:close/>
              </a:path>
              <a:path w="9102725" h="8889">
                <a:moveTo>
                  <a:pt x="5345023" y="8890"/>
                </a:moveTo>
                <a:lnTo>
                  <a:pt x="5300827" y="0"/>
                </a:lnTo>
                <a:lnTo>
                  <a:pt x="3392995" y="0"/>
                </a:lnTo>
                <a:lnTo>
                  <a:pt x="3471494" y="8890"/>
                </a:lnTo>
                <a:lnTo>
                  <a:pt x="5345023" y="8890"/>
                </a:lnTo>
                <a:close/>
              </a:path>
              <a:path w="9102725" h="8889">
                <a:moveTo>
                  <a:pt x="9102725" y="0"/>
                </a:moveTo>
                <a:lnTo>
                  <a:pt x="8349602" y="0"/>
                </a:lnTo>
                <a:lnTo>
                  <a:pt x="8318487" y="8890"/>
                </a:lnTo>
                <a:lnTo>
                  <a:pt x="9077642" y="8890"/>
                </a:lnTo>
                <a:lnTo>
                  <a:pt x="9102725" y="0"/>
                </a:lnTo>
                <a:close/>
              </a:path>
            </a:pathLst>
          </a:custGeom>
          <a:solidFill>
            <a:srgbClr val="00C4DF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bg object 56"/>
          <p:cNvSpPr/>
          <p:nvPr/>
        </p:nvSpPr>
        <p:spPr>
          <a:xfrm>
            <a:off x="0" y="356869"/>
            <a:ext cx="9065260" cy="10160"/>
          </a:xfrm>
          <a:custGeom>
            <a:avLst/>
            <a:gdLst/>
            <a:ahLst/>
            <a:cxnLst/>
            <a:rect l="l" t="t" r="r" b="b"/>
            <a:pathLst>
              <a:path w="9065260" h="10160">
                <a:moveTo>
                  <a:pt x="1783969" y="0"/>
                </a:moveTo>
                <a:lnTo>
                  <a:pt x="0" y="0"/>
                </a:lnTo>
                <a:lnTo>
                  <a:pt x="0" y="10160"/>
                </a:lnTo>
                <a:lnTo>
                  <a:pt x="1714461" y="10160"/>
                </a:lnTo>
                <a:lnTo>
                  <a:pt x="1783969" y="0"/>
                </a:lnTo>
                <a:close/>
              </a:path>
              <a:path w="9065260" h="10160">
                <a:moveTo>
                  <a:pt x="5395531" y="10160"/>
                </a:moveTo>
                <a:lnTo>
                  <a:pt x="5345023" y="0"/>
                </a:lnTo>
                <a:lnTo>
                  <a:pt x="3471494" y="0"/>
                </a:lnTo>
                <a:lnTo>
                  <a:pt x="3561207" y="10160"/>
                </a:lnTo>
                <a:lnTo>
                  <a:pt x="5395531" y="10160"/>
                </a:lnTo>
                <a:close/>
              </a:path>
              <a:path w="9065260" h="10160">
                <a:moveTo>
                  <a:pt x="9065095" y="0"/>
                </a:moveTo>
                <a:lnTo>
                  <a:pt x="8302942" y="0"/>
                </a:lnTo>
                <a:lnTo>
                  <a:pt x="8302942" y="8890"/>
                </a:lnTo>
                <a:lnTo>
                  <a:pt x="8285162" y="8890"/>
                </a:lnTo>
                <a:lnTo>
                  <a:pt x="8285162" y="10160"/>
                </a:lnTo>
                <a:lnTo>
                  <a:pt x="9050401" y="10160"/>
                </a:lnTo>
                <a:lnTo>
                  <a:pt x="9050401" y="8890"/>
                </a:lnTo>
                <a:lnTo>
                  <a:pt x="9065095" y="8890"/>
                </a:lnTo>
                <a:lnTo>
                  <a:pt x="9065095" y="0"/>
                </a:lnTo>
                <a:close/>
              </a:path>
            </a:pathLst>
          </a:custGeom>
          <a:solidFill>
            <a:srgbClr val="00C3DE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bg object 57"/>
          <p:cNvSpPr/>
          <p:nvPr/>
        </p:nvSpPr>
        <p:spPr>
          <a:xfrm>
            <a:off x="0" y="365759"/>
            <a:ext cx="9052560" cy="10160"/>
          </a:xfrm>
          <a:custGeom>
            <a:avLst/>
            <a:gdLst/>
            <a:ahLst/>
            <a:cxnLst/>
            <a:rect l="l" t="t" r="r" b="b"/>
            <a:pathLst>
              <a:path w="9052560" h="10160">
                <a:moveTo>
                  <a:pt x="1723148" y="0"/>
                </a:moveTo>
                <a:lnTo>
                  <a:pt x="0" y="0"/>
                </a:lnTo>
                <a:lnTo>
                  <a:pt x="0" y="10160"/>
                </a:lnTo>
                <a:lnTo>
                  <a:pt x="1653654" y="10160"/>
                </a:lnTo>
                <a:lnTo>
                  <a:pt x="1723148" y="0"/>
                </a:lnTo>
                <a:close/>
              </a:path>
              <a:path w="9052560" h="10160">
                <a:moveTo>
                  <a:pt x="5439727" y="10160"/>
                </a:moveTo>
                <a:lnTo>
                  <a:pt x="5389219" y="0"/>
                </a:lnTo>
                <a:lnTo>
                  <a:pt x="3549993" y="0"/>
                </a:lnTo>
                <a:lnTo>
                  <a:pt x="3639693" y="10160"/>
                </a:lnTo>
                <a:lnTo>
                  <a:pt x="5439727" y="10160"/>
                </a:lnTo>
                <a:close/>
              </a:path>
              <a:path w="9052560" h="10160">
                <a:moveTo>
                  <a:pt x="9052560" y="0"/>
                </a:moveTo>
                <a:lnTo>
                  <a:pt x="8287372" y="0"/>
                </a:lnTo>
                <a:lnTo>
                  <a:pt x="8251812" y="10160"/>
                </a:lnTo>
                <a:lnTo>
                  <a:pt x="9018003" y="10160"/>
                </a:lnTo>
                <a:lnTo>
                  <a:pt x="9052560" y="0"/>
                </a:lnTo>
                <a:close/>
              </a:path>
            </a:pathLst>
          </a:custGeom>
          <a:solidFill>
            <a:srgbClr val="00C2DD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bg object 58"/>
          <p:cNvSpPr/>
          <p:nvPr/>
        </p:nvSpPr>
        <p:spPr>
          <a:xfrm>
            <a:off x="0" y="374649"/>
            <a:ext cx="9022715" cy="10160"/>
          </a:xfrm>
          <a:custGeom>
            <a:avLst/>
            <a:gdLst/>
            <a:ahLst/>
            <a:cxnLst/>
            <a:rect l="l" t="t" r="r" b="b"/>
            <a:pathLst>
              <a:path w="9022715" h="10160">
                <a:moveTo>
                  <a:pt x="1662341" y="0"/>
                </a:moveTo>
                <a:lnTo>
                  <a:pt x="0" y="0"/>
                </a:lnTo>
                <a:lnTo>
                  <a:pt x="0" y="10160"/>
                </a:lnTo>
                <a:lnTo>
                  <a:pt x="1592834" y="10160"/>
                </a:lnTo>
                <a:lnTo>
                  <a:pt x="1662341" y="0"/>
                </a:lnTo>
                <a:close/>
              </a:path>
              <a:path w="9022715" h="10160">
                <a:moveTo>
                  <a:pt x="5483923" y="10160"/>
                </a:moveTo>
                <a:lnTo>
                  <a:pt x="5433415" y="0"/>
                </a:lnTo>
                <a:lnTo>
                  <a:pt x="3628479" y="0"/>
                </a:lnTo>
                <a:lnTo>
                  <a:pt x="3718191" y="10160"/>
                </a:lnTo>
                <a:lnTo>
                  <a:pt x="5483923" y="10160"/>
                </a:lnTo>
                <a:close/>
              </a:path>
              <a:path w="9022715" h="10160">
                <a:moveTo>
                  <a:pt x="9022334" y="0"/>
                </a:moveTo>
                <a:lnTo>
                  <a:pt x="8256257" y="0"/>
                </a:lnTo>
                <a:lnTo>
                  <a:pt x="8220710" y="10160"/>
                </a:lnTo>
                <a:lnTo>
                  <a:pt x="8987790" y="10160"/>
                </a:lnTo>
                <a:lnTo>
                  <a:pt x="9022334" y="0"/>
                </a:lnTo>
                <a:close/>
              </a:path>
            </a:pathLst>
          </a:custGeom>
          <a:solidFill>
            <a:srgbClr val="00C1DD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bg object 59"/>
          <p:cNvSpPr/>
          <p:nvPr/>
        </p:nvSpPr>
        <p:spPr>
          <a:xfrm>
            <a:off x="0" y="384809"/>
            <a:ext cx="8987790" cy="8890"/>
          </a:xfrm>
          <a:custGeom>
            <a:avLst/>
            <a:gdLst/>
            <a:ahLst/>
            <a:cxnLst/>
            <a:rect l="l" t="t" r="r" b="b"/>
            <a:pathLst>
              <a:path w="8987790" h="8889">
                <a:moveTo>
                  <a:pt x="1571117" y="0"/>
                </a:moveTo>
                <a:lnTo>
                  <a:pt x="0" y="0"/>
                </a:lnTo>
                <a:lnTo>
                  <a:pt x="0" y="6350"/>
                </a:lnTo>
                <a:lnTo>
                  <a:pt x="0" y="8890"/>
                </a:lnTo>
                <a:lnTo>
                  <a:pt x="1543977" y="8890"/>
                </a:lnTo>
                <a:lnTo>
                  <a:pt x="1543977" y="6350"/>
                </a:lnTo>
                <a:lnTo>
                  <a:pt x="1571117" y="6350"/>
                </a:lnTo>
                <a:lnTo>
                  <a:pt x="1571117" y="0"/>
                </a:lnTo>
                <a:close/>
              </a:path>
              <a:path w="8987790" h="8889">
                <a:moveTo>
                  <a:pt x="5528119" y="8890"/>
                </a:moveTo>
                <a:lnTo>
                  <a:pt x="5483923" y="0"/>
                </a:lnTo>
                <a:lnTo>
                  <a:pt x="3718191" y="0"/>
                </a:lnTo>
                <a:lnTo>
                  <a:pt x="3796690" y="8890"/>
                </a:lnTo>
                <a:lnTo>
                  <a:pt x="5528119" y="8890"/>
                </a:lnTo>
                <a:close/>
              </a:path>
              <a:path w="8987790" h="8889">
                <a:moveTo>
                  <a:pt x="8987790" y="0"/>
                </a:moveTo>
                <a:lnTo>
                  <a:pt x="8220697" y="0"/>
                </a:lnTo>
                <a:lnTo>
                  <a:pt x="8182965" y="8890"/>
                </a:lnTo>
                <a:lnTo>
                  <a:pt x="8957564" y="8890"/>
                </a:lnTo>
                <a:lnTo>
                  <a:pt x="8987790" y="0"/>
                </a:lnTo>
                <a:close/>
              </a:path>
            </a:pathLst>
          </a:custGeom>
          <a:solidFill>
            <a:srgbClr val="00C0DC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bg object 60"/>
          <p:cNvSpPr/>
          <p:nvPr/>
        </p:nvSpPr>
        <p:spPr>
          <a:xfrm>
            <a:off x="0" y="393699"/>
            <a:ext cx="8957945" cy="8890"/>
          </a:xfrm>
          <a:custGeom>
            <a:avLst/>
            <a:gdLst/>
            <a:ahLst/>
            <a:cxnLst/>
            <a:rect l="l" t="t" r="r" b="b"/>
            <a:pathLst>
              <a:path w="8957945" h="8889">
                <a:moveTo>
                  <a:pt x="1538554" y="0"/>
                </a:moveTo>
                <a:lnTo>
                  <a:pt x="0" y="0"/>
                </a:lnTo>
                <a:lnTo>
                  <a:pt x="0" y="8890"/>
                </a:lnTo>
                <a:lnTo>
                  <a:pt x="1500632" y="8890"/>
                </a:lnTo>
                <a:lnTo>
                  <a:pt x="1538554" y="0"/>
                </a:lnTo>
                <a:close/>
              </a:path>
              <a:path w="8957945" h="8889">
                <a:moveTo>
                  <a:pt x="5572315" y="8890"/>
                </a:moveTo>
                <a:lnTo>
                  <a:pt x="5528119" y="0"/>
                </a:lnTo>
                <a:lnTo>
                  <a:pt x="3796690" y="0"/>
                </a:lnTo>
                <a:lnTo>
                  <a:pt x="3875176" y="8890"/>
                </a:lnTo>
                <a:lnTo>
                  <a:pt x="5572315" y="8890"/>
                </a:lnTo>
                <a:close/>
              </a:path>
              <a:path w="8957945" h="8889">
                <a:moveTo>
                  <a:pt x="8957564" y="0"/>
                </a:moveTo>
                <a:lnTo>
                  <a:pt x="8182965" y="0"/>
                </a:lnTo>
                <a:lnTo>
                  <a:pt x="8145221" y="8890"/>
                </a:lnTo>
                <a:lnTo>
                  <a:pt x="8927338" y="8890"/>
                </a:lnTo>
                <a:lnTo>
                  <a:pt x="8957564" y="0"/>
                </a:lnTo>
                <a:close/>
              </a:path>
            </a:pathLst>
          </a:custGeom>
          <a:solidFill>
            <a:srgbClr val="00BFDC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bg object 61"/>
          <p:cNvSpPr/>
          <p:nvPr/>
        </p:nvSpPr>
        <p:spPr>
          <a:xfrm>
            <a:off x="0" y="402589"/>
            <a:ext cx="8927465" cy="10160"/>
          </a:xfrm>
          <a:custGeom>
            <a:avLst/>
            <a:gdLst/>
            <a:ahLst/>
            <a:cxnLst/>
            <a:rect l="l" t="t" r="r" b="b"/>
            <a:pathLst>
              <a:path w="8927465" h="10159">
                <a:moveTo>
                  <a:pt x="1500632" y="0"/>
                </a:moveTo>
                <a:lnTo>
                  <a:pt x="0" y="0"/>
                </a:lnTo>
                <a:lnTo>
                  <a:pt x="0" y="10160"/>
                </a:lnTo>
                <a:lnTo>
                  <a:pt x="1457299" y="10160"/>
                </a:lnTo>
                <a:lnTo>
                  <a:pt x="1500632" y="0"/>
                </a:lnTo>
                <a:close/>
              </a:path>
              <a:path w="8927465" h="10159">
                <a:moveTo>
                  <a:pt x="5622823" y="10160"/>
                </a:moveTo>
                <a:lnTo>
                  <a:pt x="5572315" y="0"/>
                </a:lnTo>
                <a:lnTo>
                  <a:pt x="3875176" y="0"/>
                </a:lnTo>
                <a:lnTo>
                  <a:pt x="3964889" y="10160"/>
                </a:lnTo>
                <a:lnTo>
                  <a:pt x="5622823" y="10160"/>
                </a:lnTo>
                <a:close/>
              </a:path>
              <a:path w="8927465" h="10159">
                <a:moveTo>
                  <a:pt x="8927338" y="0"/>
                </a:moveTo>
                <a:lnTo>
                  <a:pt x="8145221" y="0"/>
                </a:lnTo>
                <a:lnTo>
                  <a:pt x="8102079" y="10160"/>
                </a:lnTo>
                <a:lnTo>
                  <a:pt x="8892794" y="10160"/>
                </a:lnTo>
                <a:lnTo>
                  <a:pt x="8927338" y="0"/>
                </a:lnTo>
                <a:close/>
              </a:path>
            </a:pathLst>
          </a:custGeom>
          <a:solidFill>
            <a:srgbClr val="00BEDB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bg object 62"/>
          <p:cNvSpPr/>
          <p:nvPr/>
        </p:nvSpPr>
        <p:spPr>
          <a:xfrm>
            <a:off x="0" y="411479"/>
            <a:ext cx="8888730" cy="10160"/>
          </a:xfrm>
          <a:custGeom>
            <a:avLst/>
            <a:gdLst/>
            <a:ahLst/>
            <a:cxnLst/>
            <a:rect l="l" t="t" r="r" b="b"/>
            <a:pathLst>
              <a:path w="8888730" h="10159">
                <a:moveTo>
                  <a:pt x="1462722" y="0"/>
                </a:moveTo>
                <a:lnTo>
                  <a:pt x="0" y="0"/>
                </a:lnTo>
                <a:lnTo>
                  <a:pt x="0" y="10160"/>
                </a:lnTo>
                <a:lnTo>
                  <a:pt x="1419377" y="10160"/>
                </a:lnTo>
                <a:lnTo>
                  <a:pt x="1462722" y="0"/>
                </a:lnTo>
                <a:close/>
              </a:path>
              <a:path w="8888730" h="10159">
                <a:moveTo>
                  <a:pt x="5667019" y="10160"/>
                </a:moveTo>
                <a:lnTo>
                  <a:pt x="5616511" y="0"/>
                </a:lnTo>
                <a:lnTo>
                  <a:pt x="3953675" y="0"/>
                </a:lnTo>
                <a:lnTo>
                  <a:pt x="4043375" y="10160"/>
                </a:lnTo>
                <a:lnTo>
                  <a:pt x="5667019" y="10160"/>
                </a:lnTo>
                <a:close/>
              </a:path>
              <a:path w="8888730" h="10159">
                <a:moveTo>
                  <a:pt x="8888476" y="0"/>
                </a:moveTo>
                <a:lnTo>
                  <a:pt x="8096694" y="0"/>
                </a:lnTo>
                <a:lnTo>
                  <a:pt x="8096694" y="5080"/>
                </a:lnTo>
                <a:lnTo>
                  <a:pt x="8075117" y="5080"/>
                </a:lnTo>
                <a:lnTo>
                  <a:pt x="8075117" y="10160"/>
                </a:lnTo>
                <a:lnTo>
                  <a:pt x="8869502" y="10160"/>
                </a:lnTo>
                <a:lnTo>
                  <a:pt x="8869502" y="5080"/>
                </a:lnTo>
                <a:lnTo>
                  <a:pt x="8888476" y="5080"/>
                </a:lnTo>
                <a:lnTo>
                  <a:pt x="8888476" y="0"/>
                </a:lnTo>
                <a:close/>
              </a:path>
            </a:pathLst>
          </a:custGeom>
          <a:solidFill>
            <a:srgbClr val="00BDDA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bg object 63"/>
          <p:cNvSpPr/>
          <p:nvPr/>
        </p:nvSpPr>
        <p:spPr>
          <a:xfrm>
            <a:off x="0" y="420369"/>
            <a:ext cx="8864600" cy="10160"/>
          </a:xfrm>
          <a:custGeom>
            <a:avLst/>
            <a:gdLst/>
            <a:ahLst/>
            <a:cxnLst/>
            <a:rect l="l" t="t" r="r" b="b"/>
            <a:pathLst>
              <a:path w="8864600" h="10159">
                <a:moveTo>
                  <a:pt x="1424800" y="0"/>
                </a:moveTo>
                <a:lnTo>
                  <a:pt x="0" y="0"/>
                </a:lnTo>
                <a:lnTo>
                  <a:pt x="0" y="10160"/>
                </a:lnTo>
                <a:lnTo>
                  <a:pt x="1381455" y="10160"/>
                </a:lnTo>
                <a:lnTo>
                  <a:pt x="1424800" y="0"/>
                </a:lnTo>
                <a:close/>
              </a:path>
              <a:path w="8864600" h="10159">
                <a:moveTo>
                  <a:pt x="5711215" y="10160"/>
                </a:moveTo>
                <a:lnTo>
                  <a:pt x="5660707" y="0"/>
                </a:lnTo>
                <a:lnTo>
                  <a:pt x="4032173" y="0"/>
                </a:lnTo>
                <a:lnTo>
                  <a:pt x="4121874" y="10160"/>
                </a:lnTo>
                <a:lnTo>
                  <a:pt x="5711215" y="10160"/>
                </a:lnTo>
                <a:close/>
              </a:path>
              <a:path w="8864600" h="10159">
                <a:moveTo>
                  <a:pt x="8864346" y="0"/>
                </a:moveTo>
                <a:lnTo>
                  <a:pt x="8069732" y="0"/>
                </a:lnTo>
                <a:lnTo>
                  <a:pt x="8026590" y="10160"/>
                </a:lnTo>
                <a:lnTo>
                  <a:pt x="8823046" y="10160"/>
                </a:lnTo>
                <a:lnTo>
                  <a:pt x="8864346" y="0"/>
                </a:lnTo>
                <a:close/>
              </a:path>
            </a:pathLst>
          </a:custGeom>
          <a:solidFill>
            <a:srgbClr val="00BCDA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bg object 64"/>
          <p:cNvSpPr/>
          <p:nvPr/>
        </p:nvSpPr>
        <p:spPr>
          <a:xfrm>
            <a:off x="0" y="430529"/>
            <a:ext cx="8823325" cy="8890"/>
          </a:xfrm>
          <a:custGeom>
            <a:avLst/>
            <a:gdLst/>
            <a:ahLst/>
            <a:cxnLst/>
            <a:rect l="l" t="t" r="r" b="b"/>
            <a:pathLst>
              <a:path w="8823325" h="8890">
                <a:moveTo>
                  <a:pt x="1381455" y="0"/>
                </a:moveTo>
                <a:lnTo>
                  <a:pt x="0" y="0"/>
                </a:lnTo>
                <a:lnTo>
                  <a:pt x="0" y="8890"/>
                </a:lnTo>
                <a:lnTo>
                  <a:pt x="1343533" y="8890"/>
                </a:lnTo>
                <a:lnTo>
                  <a:pt x="1381455" y="0"/>
                </a:lnTo>
                <a:close/>
              </a:path>
              <a:path w="8823325" h="8890">
                <a:moveTo>
                  <a:pt x="5740006" y="1270"/>
                </a:moveTo>
                <a:lnTo>
                  <a:pt x="5714377" y="1270"/>
                </a:lnTo>
                <a:lnTo>
                  <a:pt x="5714377" y="0"/>
                </a:lnTo>
                <a:lnTo>
                  <a:pt x="4127487" y="0"/>
                </a:lnTo>
                <a:lnTo>
                  <a:pt x="4127487" y="1270"/>
                </a:lnTo>
                <a:lnTo>
                  <a:pt x="4166730" y="1270"/>
                </a:lnTo>
                <a:lnTo>
                  <a:pt x="4166730" y="8890"/>
                </a:lnTo>
                <a:lnTo>
                  <a:pt x="5740006" y="8890"/>
                </a:lnTo>
                <a:lnTo>
                  <a:pt x="5740006" y="1270"/>
                </a:lnTo>
                <a:close/>
              </a:path>
              <a:path w="8823325" h="8890">
                <a:moveTo>
                  <a:pt x="8823046" y="0"/>
                </a:moveTo>
                <a:lnTo>
                  <a:pt x="8026590" y="0"/>
                </a:lnTo>
                <a:lnTo>
                  <a:pt x="7988846" y="8890"/>
                </a:lnTo>
                <a:lnTo>
                  <a:pt x="8786901" y="8890"/>
                </a:lnTo>
                <a:lnTo>
                  <a:pt x="8823046" y="0"/>
                </a:lnTo>
                <a:close/>
              </a:path>
            </a:pathLst>
          </a:custGeom>
          <a:solidFill>
            <a:srgbClr val="00BBD9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bg object 65"/>
          <p:cNvSpPr/>
          <p:nvPr/>
        </p:nvSpPr>
        <p:spPr>
          <a:xfrm>
            <a:off x="0" y="439419"/>
            <a:ext cx="8787130" cy="10160"/>
          </a:xfrm>
          <a:custGeom>
            <a:avLst/>
            <a:gdLst/>
            <a:ahLst/>
            <a:cxnLst/>
            <a:rect l="l" t="t" r="r" b="b"/>
            <a:pathLst>
              <a:path w="8787130" h="10159">
                <a:moveTo>
                  <a:pt x="1343533" y="0"/>
                </a:moveTo>
                <a:lnTo>
                  <a:pt x="0" y="0"/>
                </a:lnTo>
                <a:lnTo>
                  <a:pt x="0" y="10160"/>
                </a:lnTo>
                <a:lnTo>
                  <a:pt x="1300200" y="10160"/>
                </a:lnTo>
                <a:lnTo>
                  <a:pt x="1343533" y="0"/>
                </a:lnTo>
                <a:close/>
              </a:path>
              <a:path w="8787130" h="10159">
                <a:moveTo>
                  <a:pt x="5822404" y="10160"/>
                </a:moveTo>
                <a:lnTo>
                  <a:pt x="5762472" y="0"/>
                </a:lnTo>
                <a:lnTo>
                  <a:pt x="4200372" y="0"/>
                </a:lnTo>
                <a:lnTo>
                  <a:pt x="4290072" y="10160"/>
                </a:lnTo>
                <a:lnTo>
                  <a:pt x="5822404" y="10160"/>
                </a:lnTo>
                <a:close/>
              </a:path>
              <a:path w="8787130" h="10159">
                <a:moveTo>
                  <a:pt x="8786901" y="0"/>
                </a:moveTo>
                <a:lnTo>
                  <a:pt x="7988846" y="0"/>
                </a:lnTo>
                <a:lnTo>
                  <a:pt x="7945717" y="10160"/>
                </a:lnTo>
                <a:lnTo>
                  <a:pt x="8745601" y="10160"/>
                </a:lnTo>
                <a:lnTo>
                  <a:pt x="8786901" y="0"/>
                </a:lnTo>
                <a:close/>
              </a:path>
            </a:pathLst>
          </a:custGeom>
          <a:solidFill>
            <a:srgbClr val="00BAD8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bg object 66"/>
          <p:cNvSpPr/>
          <p:nvPr/>
        </p:nvSpPr>
        <p:spPr>
          <a:xfrm>
            <a:off x="0" y="448309"/>
            <a:ext cx="8733155" cy="10160"/>
          </a:xfrm>
          <a:custGeom>
            <a:avLst/>
            <a:gdLst/>
            <a:ahLst/>
            <a:cxnLst/>
            <a:rect l="l" t="t" r="r" b="b"/>
            <a:pathLst>
              <a:path w="8733155" h="10159">
                <a:moveTo>
                  <a:pt x="1305610" y="0"/>
                </a:moveTo>
                <a:lnTo>
                  <a:pt x="0" y="0"/>
                </a:lnTo>
                <a:lnTo>
                  <a:pt x="0" y="10160"/>
                </a:lnTo>
                <a:lnTo>
                  <a:pt x="1262278" y="10160"/>
                </a:lnTo>
                <a:lnTo>
                  <a:pt x="1305610" y="0"/>
                </a:lnTo>
                <a:close/>
              </a:path>
              <a:path w="8733155" h="10159">
                <a:moveTo>
                  <a:pt x="5874842" y="10160"/>
                </a:moveTo>
                <a:lnTo>
                  <a:pt x="5814911" y="0"/>
                </a:lnTo>
                <a:lnTo>
                  <a:pt x="4278858" y="0"/>
                </a:lnTo>
                <a:lnTo>
                  <a:pt x="4368571" y="10160"/>
                </a:lnTo>
                <a:lnTo>
                  <a:pt x="5874842" y="10160"/>
                </a:lnTo>
                <a:close/>
              </a:path>
              <a:path w="8733155" h="10159">
                <a:moveTo>
                  <a:pt x="8732698" y="0"/>
                </a:moveTo>
                <a:lnTo>
                  <a:pt x="7932229" y="0"/>
                </a:lnTo>
                <a:lnTo>
                  <a:pt x="7932229" y="8890"/>
                </a:lnTo>
                <a:lnTo>
                  <a:pt x="7910068" y="8890"/>
                </a:lnTo>
                <a:lnTo>
                  <a:pt x="7910068" y="10160"/>
                </a:lnTo>
                <a:lnTo>
                  <a:pt x="8712048" y="10160"/>
                </a:lnTo>
                <a:lnTo>
                  <a:pt x="8712048" y="8890"/>
                </a:lnTo>
                <a:lnTo>
                  <a:pt x="8732698" y="8890"/>
                </a:lnTo>
                <a:lnTo>
                  <a:pt x="8732698" y="0"/>
                </a:lnTo>
                <a:close/>
              </a:path>
            </a:pathLst>
          </a:custGeom>
          <a:solidFill>
            <a:srgbClr val="00B9D8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bg object 67"/>
          <p:cNvSpPr/>
          <p:nvPr/>
        </p:nvSpPr>
        <p:spPr>
          <a:xfrm>
            <a:off x="0" y="457199"/>
            <a:ext cx="8714740" cy="10160"/>
          </a:xfrm>
          <a:custGeom>
            <a:avLst/>
            <a:gdLst/>
            <a:ahLst/>
            <a:cxnLst/>
            <a:rect l="l" t="t" r="r" b="b"/>
            <a:pathLst>
              <a:path w="8714740" h="10159">
                <a:moveTo>
                  <a:pt x="1267688" y="0"/>
                </a:moveTo>
                <a:lnTo>
                  <a:pt x="0" y="0"/>
                </a:lnTo>
                <a:lnTo>
                  <a:pt x="0" y="10160"/>
                </a:lnTo>
                <a:lnTo>
                  <a:pt x="1224356" y="10160"/>
                </a:lnTo>
                <a:lnTo>
                  <a:pt x="1267688" y="0"/>
                </a:lnTo>
                <a:close/>
              </a:path>
              <a:path w="8714740" h="10159">
                <a:moveTo>
                  <a:pt x="5927280" y="10160"/>
                </a:moveTo>
                <a:lnTo>
                  <a:pt x="5867349" y="0"/>
                </a:lnTo>
                <a:lnTo>
                  <a:pt x="4357357" y="0"/>
                </a:lnTo>
                <a:lnTo>
                  <a:pt x="4447070" y="10160"/>
                </a:lnTo>
                <a:lnTo>
                  <a:pt x="5927280" y="10160"/>
                </a:lnTo>
                <a:close/>
              </a:path>
              <a:path w="8714740" h="10159">
                <a:moveTo>
                  <a:pt x="8714626" y="0"/>
                </a:moveTo>
                <a:lnTo>
                  <a:pt x="7913370" y="0"/>
                </a:lnTo>
                <a:lnTo>
                  <a:pt x="7860703" y="10160"/>
                </a:lnTo>
                <a:lnTo>
                  <a:pt x="8673325" y="10160"/>
                </a:lnTo>
                <a:lnTo>
                  <a:pt x="8714626" y="0"/>
                </a:lnTo>
                <a:close/>
              </a:path>
            </a:pathLst>
          </a:custGeom>
          <a:solidFill>
            <a:srgbClr val="00B8D7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bg object 68"/>
          <p:cNvSpPr/>
          <p:nvPr/>
        </p:nvSpPr>
        <p:spPr>
          <a:xfrm>
            <a:off x="0" y="466089"/>
            <a:ext cx="8660765" cy="10160"/>
          </a:xfrm>
          <a:custGeom>
            <a:avLst/>
            <a:gdLst/>
            <a:ahLst/>
            <a:cxnLst/>
            <a:rect l="l" t="t" r="r" b="b"/>
            <a:pathLst>
              <a:path w="8660765" h="10159">
                <a:moveTo>
                  <a:pt x="1216228" y="0"/>
                </a:moveTo>
                <a:lnTo>
                  <a:pt x="0" y="0"/>
                </a:lnTo>
                <a:lnTo>
                  <a:pt x="0" y="6350"/>
                </a:lnTo>
                <a:lnTo>
                  <a:pt x="0" y="10160"/>
                </a:lnTo>
                <a:lnTo>
                  <a:pt x="1196873" y="10160"/>
                </a:lnTo>
                <a:lnTo>
                  <a:pt x="1196873" y="6350"/>
                </a:lnTo>
                <a:lnTo>
                  <a:pt x="1216228" y="6350"/>
                </a:lnTo>
                <a:lnTo>
                  <a:pt x="1216228" y="0"/>
                </a:lnTo>
                <a:close/>
              </a:path>
              <a:path w="8660765" h="10159">
                <a:moveTo>
                  <a:pt x="5979719" y="10160"/>
                </a:moveTo>
                <a:lnTo>
                  <a:pt x="5919787" y="0"/>
                </a:lnTo>
                <a:lnTo>
                  <a:pt x="4435856" y="0"/>
                </a:lnTo>
                <a:lnTo>
                  <a:pt x="4525556" y="10160"/>
                </a:lnTo>
                <a:lnTo>
                  <a:pt x="5979719" y="10160"/>
                </a:lnTo>
                <a:close/>
              </a:path>
              <a:path w="8660765" h="10159">
                <a:moveTo>
                  <a:pt x="8660409" y="0"/>
                </a:moveTo>
                <a:lnTo>
                  <a:pt x="7844244" y="0"/>
                </a:lnTo>
                <a:lnTo>
                  <a:pt x="7844244" y="8890"/>
                </a:lnTo>
                <a:lnTo>
                  <a:pt x="7817904" y="8890"/>
                </a:lnTo>
                <a:lnTo>
                  <a:pt x="7817904" y="10160"/>
                </a:lnTo>
                <a:lnTo>
                  <a:pt x="8639365" y="10160"/>
                </a:lnTo>
                <a:lnTo>
                  <a:pt x="8639365" y="8890"/>
                </a:lnTo>
                <a:lnTo>
                  <a:pt x="8660409" y="8890"/>
                </a:lnTo>
                <a:lnTo>
                  <a:pt x="8660409" y="0"/>
                </a:lnTo>
                <a:close/>
              </a:path>
            </a:pathLst>
          </a:custGeom>
          <a:solidFill>
            <a:srgbClr val="00B7D6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bg object 69"/>
          <p:cNvSpPr/>
          <p:nvPr/>
        </p:nvSpPr>
        <p:spPr>
          <a:xfrm>
            <a:off x="0" y="476249"/>
            <a:ext cx="8636635" cy="8890"/>
          </a:xfrm>
          <a:custGeom>
            <a:avLst/>
            <a:gdLst/>
            <a:ahLst/>
            <a:cxnLst/>
            <a:rect l="l" t="t" r="r" b="b"/>
            <a:pathLst>
              <a:path w="8636635" h="8890">
                <a:moveTo>
                  <a:pt x="1191056" y="0"/>
                </a:moveTo>
                <a:lnTo>
                  <a:pt x="0" y="0"/>
                </a:lnTo>
                <a:lnTo>
                  <a:pt x="0" y="8890"/>
                </a:lnTo>
                <a:lnTo>
                  <a:pt x="1163942" y="8890"/>
                </a:lnTo>
                <a:lnTo>
                  <a:pt x="1191056" y="0"/>
                </a:lnTo>
                <a:close/>
              </a:path>
              <a:path w="8636635" h="8890">
                <a:moveTo>
                  <a:pt x="6032144" y="8890"/>
                </a:moveTo>
                <a:lnTo>
                  <a:pt x="5979719" y="0"/>
                </a:lnTo>
                <a:lnTo>
                  <a:pt x="4525556" y="0"/>
                </a:lnTo>
                <a:lnTo>
                  <a:pt x="4604055" y="8890"/>
                </a:lnTo>
                <a:lnTo>
                  <a:pt x="6032144" y="8890"/>
                </a:lnTo>
                <a:close/>
              </a:path>
              <a:path w="8636635" h="8890">
                <a:moveTo>
                  <a:pt x="8636381" y="0"/>
                </a:moveTo>
                <a:lnTo>
                  <a:pt x="7814615" y="0"/>
                </a:lnTo>
                <a:lnTo>
                  <a:pt x="7768526" y="8890"/>
                </a:lnTo>
                <a:lnTo>
                  <a:pt x="8594649" y="8890"/>
                </a:lnTo>
                <a:lnTo>
                  <a:pt x="8636381" y="0"/>
                </a:lnTo>
                <a:close/>
              </a:path>
            </a:pathLst>
          </a:custGeom>
          <a:solidFill>
            <a:srgbClr val="00B6D6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bg object 70"/>
          <p:cNvSpPr/>
          <p:nvPr/>
        </p:nvSpPr>
        <p:spPr>
          <a:xfrm>
            <a:off x="0" y="485139"/>
            <a:ext cx="8594725" cy="10160"/>
          </a:xfrm>
          <a:custGeom>
            <a:avLst/>
            <a:gdLst/>
            <a:ahLst/>
            <a:cxnLst/>
            <a:rect l="l" t="t" r="r" b="b"/>
            <a:pathLst>
              <a:path w="8594725" h="10159">
                <a:moveTo>
                  <a:pt x="1163955" y="0"/>
                </a:moveTo>
                <a:lnTo>
                  <a:pt x="0" y="0"/>
                </a:lnTo>
                <a:lnTo>
                  <a:pt x="0" y="10160"/>
                </a:lnTo>
                <a:lnTo>
                  <a:pt x="1132954" y="10160"/>
                </a:lnTo>
                <a:lnTo>
                  <a:pt x="1163955" y="0"/>
                </a:lnTo>
                <a:close/>
              </a:path>
              <a:path w="8594725" h="10159">
                <a:moveTo>
                  <a:pt x="6092075" y="10160"/>
                </a:moveTo>
                <a:lnTo>
                  <a:pt x="6032144" y="0"/>
                </a:lnTo>
                <a:lnTo>
                  <a:pt x="4604055" y="0"/>
                </a:lnTo>
                <a:lnTo>
                  <a:pt x="4693767" y="10160"/>
                </a:lnTo>
                <a:lnTo>
                  <a:pt x="6092075" y="10160"/>
                </a:lnTo>
                <a:close/>
              </a:path>
              <a:path w="8594725" h="10159">
                <a:moveTo>
                  <a:pt x="8594649" y="0"/>
                </a:moveTo>
                <a:lnTo>
                  <a:pt x="7768526" y="0"/>
                </a:lnTo>
                <a:lnTo>
                  <a:pt x="7715859" y="10160"/>
                </a:lnTo>
                <a:lnTo>
                  <a:pt x="8546960" y="10160"/>
                </a:lnTo>
                <a:lnTo>
                  <a:pt x="8594649" y="0"/>
                </a:lnTo>
                <a:close/>
              </a:path>
            </a:pathLst>
          </a:custGeom>
          <a:solidFill>
            <a:srgbClr val="00B5D5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bg object 71"/>
          <p:cNvSpPr/>
          <p:nvPr/>
        </p:nvSpPr>
        <p:spPr>
          <a:xfrm>
            <a:off x="0" y="494029"/>
            <a:ext cx="8553450" cy="10160"/>
          </a:xfrm>
          <a:custGeom>
            <a:avLst/>
            <a:gdLst/>
            <a:ahLst/>
            <a:cxnLst/>
            <a:rect l="l" t="t" r="r" b="b"/>
            <a:pathLst>
              <a:path w="8553450" h="10159">
                <a:moveTo>
                  <a:pt x="1136840" y="0"/>
                </a:moveTo>
                <a:lnTo>
                  <a:pt x="0" y="0"/>
                </a:lnTo>
                <a:lnTo>
                  <a:pt x="0" y="10160"/>
                </a:lnTo>
                <a:lnTo>
                  <a:pt x="1105839" y="10160"/>
                </a:lnTo>
                <a:lnTo>
                  <a:pt x="1136840" y="0"/>
                </a:lnTo>
                <a:close/>
              </a:path>
              <a:path w="8553450" h="10159">
                <a:moveTo>
                  <a:pt x="6144514" y="10160"/>
                </a:moveTo>
                <a:lnTo>
                  <a:pt x="6084582" y="0"/>
                </a:lnTo>
                <a:lnTo>
                  <a:pt x="4682553" y="0"/>
                </a:lnTo>
                <a:lnTo>
                  <a:pt x="4772253" y="10160"/>
                </a:lnTo>
                <a:lnTo>
                  <a:pt x="6144514" y="10160"/>
                </a:lnTo>
                <a:close/>
              </a:path>
              <a:path w="8553450" h="10159">
                <a:moveTo>
                  <a:pt x="8552929" y="0"/>
                </a:moveTo>
                <a:lnTo>
                  <a:pt x="7722451" y="0"/>
                </a:lnTo>
                <a:lnTo>
                  <a:pt x="7669784" y="10160"/>
                </a:lnTo>
                <a:lnTo>
                  <a:pt x="8505241" y="10160"/>
                </a:lnTo>
                <a:lnTo>
                  <a:pt x="8552929" y="0"/>
                </a:lnTo>
                <a:close/>
              </a:path>
            </a:pathLst>
          </a:custGeom>
          <a:solidFill>
            <a:srgbClr val="00B4D5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bg object 72"/>
          <p:cNvSpPr/>
          <p:nvPr/>
        </p:nvSpPr>
        <p:spPr>
          <a:xfrm>
            <a:off x="0" y="502919"/>
            <a:ext cx="8511540" cy="10160"/>
          </a:xfrm>
          <a:custGeom>
            <a:avLst/>
            <a:gdLst/>
            <a:ahLst/>
            <a:cxnLst/>
            <a:rect l="l" t="t" r="r" b="b"/>
            <a:pathLst>
              <a:path w="8511540" h="10159">
                <a:moveTo>
                  <a:pt x="1109713" y="0"/>
                </a:moveTo>
                <a:lnTo>
                  <a:pt x="0" y="0"/>
                </a:lnTo>
                <a:lnTo>
                  <a:pt x="0" y="10160"/>
                </a:lnTo>
                <a:lnTo>
                  <a:pt x="1078725" y="10160"/>
                </a:lnTo>
                <a:lnTo>
                  <a:pt x="1109713" y="0"/>
                </a:lnTo>
                <a:close/>
              </a:path>
              <a:path w="8511540" h="10159">
                <a:moveTo>
                  <a:pt x="6186030" y="3810"/>
                </a:moveTo>
                <a:lnTo>
                  <a:pt x="6148260" y="3810"/>
                </a:lnTo>
                <a:lnTo>
                  <a:pt x="6148260" y="0"/>
                </a:lnTo>
                <a:lnTo>
                  <a:pt x="4777867" y="0"/>
                </a:lnTo>
                <a:lnTo>
                  <a:pt x="4777867" y="3810"/>
                </a:lnTo>
                <a:lnTo>
                  <a:pt x="4822710" y="3810"/>
                </a:lnTo>
                <a:lnTo>
                  <a:pt x="4822710" y="10160"/>
                </a:lnTo>
                <a:lnTo>
                  <a:pt x="6186030" y="10160"/>
                </a:lnTo>
                <a:lnTo>
                  <a:pt x="6186030" y="3810"/>
                </a:lnTo>
                <a:close/>
              </a:path>
              <a:path w="8511540" h="10159">
                <a:moveTo>
                  <a:pt x="8511197" y="0"/>
                </a:moveTo>
                <a:lnTo>
                  <a:pt x="7676362" y="0"/>
                </a:lnTo>
                <a:lnTo>
                  <a:pt x="7623696" y="10160"/>
                </a:lnTo>
                <a:lnTo>
                  <a:pt x="8463509" y="10160"/>
                </a:lnTo>
                <a:lnTo>
                  <a:pt x="8511197" y="0"/>
                </a:lnTo>
                <a:close/>
              </a:path>
            </a:pathLst>
          </a:custGeom>
          <a:solidFill>
            <a:srgbClr val="00B3D4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bg object 73"/>
          <p:cNvSpPr/>
          <p:nvPr/>
        </p:nvSpPr>
        <p:spPr>
          <a:xfrm>
            <a:off x="0" y="513079"/>
            <a:ext cx="8448675" cy="8890"/>
          </a:xfrm>
          <a:custGeom>
            <a:avLst/>
            <a:gdLst/>
            <a:ahLst/>
            <a:cxnLst/>
            <a:rect l="l" t="t" r="r" b="b"/>
            <a:pathLst>
              <a:path w="8448675" h="8890">
                <a:moveTo>
                  <a:pt x="1078738" y="0"/>
                </a:moveTo>
                <a:lnTo>
                  <a:pt x="0" y="0"/>
                </a:lnTo>
                <a:lnTo>
                  <a:pt x="0" y="8890"/>
                </a:lnTo>
                <a:lnTo>
                  <a:pt x="1051610" y="8890"/>
                </a:lnTo>
                <a:lnTo>
                  <a:pt x="1078738" y="0"/>
                </a:lnTo>
                <a:close/>
              </a:path>
              <a:path w="8448675" h="8890">
                <a:moveTo>
                  <a:pt x="6286881" y="8890"/>
                </a:moveTo>
                <a:lnTo>
                  <a:pt x="6212573" y="0"/>
                </a:lnTo>
                <a:lnTo>
                  <a:pt x="4850752" y="0"/>
                </a:lnTo>
                <a:lnTo>
                  <a:pt x="4929238" y="8890"/>
                </a:lnTo>
                <a:lnTo>
                  <a:pt x="6286881" y="8890"/>
                </a:lnTo>
                <a:close/>
              </a:path>
              <a:path w="8448675" h="8890">
                <a:moveTo>
                  <a:pt x="8448599" y="0"/>
                </a:moveTo>
                <a:lnTo>
                  <a:pt x="7607236" y="0"/>
                </a:lnTo>
                <a:lnTo>
                  <a:pt x="7607236" y="6350"/>
                </a:lnTo>
                <a:lnTo>
                  <a:pt x="7580173" y="6350"/>
                </a:lnTo>
                <a:lnTo>
                  <a:pt x="7580173" y="8890"/>
                </a:lnTo>
                <a:lnTo>
                  <a:pt x="8427745" y="8890"/>
                </a:lnTo>
                <a:lnTo>
                  <a:pt x="8427745" y="6350"/>
                </a:lnTo>
                <a:lnTo>
                  <a:pt x="8448599" y="6350"/>
                </a:lnTo>
                <a:lnTo>
                  <a:pt x="8448599" y="0"/>
                </a:lnTo>
                <a:close/>
              </a:path>
            </a:pathLst>
          </a:custGeom>
          <a:solidFill>
            <a:srgbClr val="00B2D3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bg object 74"/>
          <p:cNvSpPr/>
          <p:nvPr/>
        </p:nvSpPr>
        <p:spPr>
          <a:xfrm>
            <a:off x="0" y="521969"/>
            <a:ext cx="8422005" cy="8890"/>
          </a:xfrm>
          <a:custGeom>
            <a:avLst/>
            <a:gdLst/>
            <a:ahLst/>
            <a:cxnLst/>
            <a:rect l="l" t="t" r="r" b="b"/>
            <a:pathLst>
              <a:path w="8422005" h="8890">
                <a:moveTo>
                  <a:pt x="1051610" y="0"/>
                </a:moveTo>
                <a:lnTo>
                  <a:pt x="0" y="0"/>
                </a:lnTo>
                <a:lnTo>
                  <a:pt x="0" y="8890"/>
                </a:lnTo>
                <a:lnTo>
                  <a:pt x="1024496" y="8890"/>
                </a:lnTo>
                <a:lnTo>
                  <a:pt x="1051610" y="0"/>
                </a:lnTo>
                <a:close/>
              </a:path>
              <a:path w="8422005" h="8890">
                <a:moveTo>
                  <a:pt x="6361201" y="8890"/>
                </a:moveTo>
                <a:lnTo>
                  <a:pt x="6286881" y="0"/>
                </a:lnTo>
                <a:lnTo>
                  <a:pt x="4929238" y="0"/>
                </a:lnTo>
                <a:lnTo>
                  <a:pt x="5007737" y="8890"/>
                </a:lnTo>
                <a:lnTo>
                  <a:pt x="6361201" y="8890"/>
                </a:lnTo>
                <a:close/>
              </a:path>
              <a:path w="8422005" h="8890">
                <a:moveTo>
                  <a:pt x="8421776" y="0"/>
                </a:moveTo>
                <a:lnTo>
                  <a:pt x="7569568" y="0"/>
                </a:lnTo>
                <a:lnTo>
                  <a:pt x="7495286" y="8890"/>
                </a:lnTo>
                <a:lnTo>
                  <a:pt x="8380044" y="8890"/>
                </a:lnTo>
                <a:lnTo>
                  <a:pt x="8421776" y="0"/>
                </a:lnTo>
                <a:close/>
              </a:path>
            </a:pathLst>
          </a:custGeom>
          <a:solidFill>
            <a:srgbClr val="00B1D3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bg object 75"/>
          <p:cNvSpPr/>
          <p:nvPr/>
        </p:nvSpPr>
        <p:spPr>
          <a:xfrm>
            <a:off x="0" y="530859"/>
            <a:ext cx="8365490" cy="10160"/>
          </a:xfrm>
          <a:custGeom>
            <a:avLst/>
            <a:gdLst/>
            <a:ahLst/>
            <a:cxnLst/>
            <a:rect l="l" t="t" r="r" b="b"/>
            <a:pathLst>
              <a:path w="8365490" h="10159">
                <a:moveTo>
                  <a:pt x="1024496" y="0"/>
                </a:moveTo>
                <a:lnTo>
                  <a:pt x="0" y="0"/>
                </a:lnTo>
                <a:lnTo>
                  <a:pt x="0" y="10160"/>
                </a:lnTo>
                <a:lnTo>
                  <a:pt x="993508" y="10160"/>
                </a:lnTo>
                <a:lnTo>
                  <a:pt x="1024496" y="0"/>
                </a:lnTo>
                <a:close/>
              </a:path>
              <a:path w="8365490" h="10159">
                <a:moveTo>
                  <a:pt x="6446126" y="10160"/>
                </a:moveTo>
                <a:lnTo>
                  <a:pt x="6361201" y="0"/>
                </a:lnTo>
                <a:lnTo>
                  <a:pt x="5007737" y="0"/>
                </a:lnTo>
                <a:lnTo>
                  <a:pt x="5097450" y="10160"/>
                </a:lnTo>
                <a:lnTo>
                  <a:pt x="6446126" y="10160"/>
                </a:lnTo>
                <a:close/>
              </a:path>
              <a:path w="8365490" h="10159">
                <a:moveTo>
                  <a:pt x="8365147" y="0"/>
                </a:moveTo>
                <a:lnTo>
                  <a:pt x="7468756" y="0"/>
                </a:lnTo>
                <a:lnTo>
                  <a:pt x="7468756" y="6350"/>
                </a:lnTo>
                <a:lnTo>
                  <a:pt x="7426325" y="6350"/>
                </a:lnTo>
                <a:lnTo>
                  <a:pt x="7426325" y="10160"/>
                </a:lnTo>
                <a:lnTo>
                  <a:pt x="8339264" y="10160"/>
                </a:lnTo>
                <a:lnTo>
                  <a:pt x="8339264" y="6350"/>
                </a:lnTo>
                <a:lnTo>
                  <a:pt x="8365147" y="6350"/>
                </a:lnTo>
                <a:lnTo>
                  <a:pt x="8365147" y="0"/>
                </a:lnTo>
                <a:close/>
              </a:path>
            </a:pathLst>
          </a:custGeom>
          <a:solidFill>
            <a:srgbClr val="00B0D2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bg object 76"/>
          <p:cNvSpPr/>
          <p:nvPr/>
        </p:nvSpPr>
        <p:spPr>
          <a:xfrm>
            <a:off x="0" y="539749"/>
            <a:ext cx="8335645" cy="10160"/>
          </a:xfrm>
          <a:custGeom>
            <a:avLst/>
            <a:gdLst/>
            <a:ahLst/>
            <a:cxnLst/>
            <a:rect l="l" t="t" r="r" b="b"/>
            <a:pathLst>
              <a:path w="8335645" h="10159">
                <a:moveTo>
                  <a:pt x="997381" y="0"/>
                </a:moveTo>
                <a:lnTo>
                  <a:pt x="0" y="0"/>
                </a:lnTo>
                <a:lnTo>
                  <a:pt x="0" y="10160"/>
                </a:lnTo>
                <a:lnTo>
                  <a:pt x="966393" y="10160"/>
                </a:lnTo>
                <a:lnTo>
                  <a:pt x="997381" y="0"/>
                </a:lnTo>
                <a:close/>
              </a:path>
              <a:path w="8335645" h="10159">
                <a:moveTo>
                  <a:pt x="6520434" y="10160"/>
                </a:moveTo>
                <a:lnTo>
                  <a:pt x="6435509" y="0"/>
                </a:lnTo>
                <a:lnTo>
                  <a:pt x="5086235" y="0"/>
                </a:lnTo>
                <a:lnTo>
                  <a:pt x="5175936" y="10160"/>
                </a:lnTo>
                <a:lnTo>
                  <a:pt x="6520434" y="10160"/>
                </a:lnTo>
                <a:close/>
              </a:path>
              <a:path w="8335645" h="10159">
                <a:moveTo>
                  <a:pt x="8335607" y="0"/>
                </a:moveTo>
                <a:lnTo>
                  <a:pt x="7421016" y="0"/>
                </a:lnTo>
                <a:lnTo>
                  <a:pt x="7336129" y="10160"/>
                </a:lnTo>
                <a:lnTo>
                  <a:pt x="8277085" y="10160"/>
                </a:lnTo>
                <a:lnTo>
                  <a:pt x="8335607" y="0"/>
                </a:lnTo>
                <a:close/>
              </a:path>
            </a:pathLst>
          </a:custGeom>
          <a:solidFill>
            <a:srgbClr val="00AFD1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bg object 77"/>
          <p:cNvSpPr/>
          <p:nvPr/>
        </p:nvSpPr>
        <p:spPr>
          <a:xfrm>
            <a:off x="0" y="548639"/>
            <a:ext cx="8284845" cy="10160"/>
          </a:xfrm>
          <a:custGeom>
            <a:avLst/>
            <a:gdLst/>
            <a:ahLst/>
            <a:cxnLst/>
            <a:rect l="l" t="t" r="r" b="b"/>
            <a:pathLst>
              <a:path w="8284845" h="10159">
                <a:moveTo>
                  <a:pt x="970267" y="0"/>
                </a:moveTo>
                <a:lnTo>
                  <a:pt x="0" y="0"/>
                </a:lnTo>
                <a:lnTo>
                  <a:pt x="0" y="10160"/>
                </a:lnTo>
                <a:lnTo>
                  <a:pt x="939279" y="10160"/>
                </a:lnTo>
                <a:lnTo>
                  <a:pt x="970267" y="0"/>
                </a:lnTo>
                <a:close/>
              </a:path>
              <a:path w="8284845" h="10159">
                <a:moveTo>
                  <a:pt x="6597561" y="7620"/>
                </a:moveTo>
                <a:lnTo>
                  <a:pt x="6541668" y="7620"/>
                </a:lnTo>
                <a:lnTo>
                  <a:pt x="6541668" y="0"/>
                </a:lnTo>
                <a:lnTo>
                  <a:pt x="5198364" y="0"/>
                </a:lnTo>
                <a:lnTo>
                  <a:pt x="5198364" y="7620"/>
                </a:lnTo>
                <a:lnTo>
                  <a:pt x="5243220" y="7620"/>
                </a:lnTo>
                <a:lnTo>
                  <a:pt x="5243220" y="10160"/>
                </a:lnTo>
                <a:lnTo>
                  <a:pt x="6597561" y="10160"/>
                </a:lnTo>
                <a:lnTo>
                  <a:pt x="6597561" y="7620"/>
                </a:lnTo>
                <a:close/>
              </a:path>
              <a:path w="8284845" h="10159">
                <a:moveTo>
                  <a:pt x="8284400" y="0"/>
                </a:moveTo>
                <a:lnTo>
                  <a:pt x="7346734" y="0"/>
                </a:lnTo>
                <a:lnTo>
                  <a:pt x="7261860" y="10160"/>
                </a:lnTo>
                <a:lnTo>
                  <a:pt x="8225866" y="10160"/>
                </a:lnTo>
                <a:lnTo>
                  <a:pt x="8284400" y="0"/>
                </a:lnTo>
                <a:close/>
              </a:path>
            </a:pathLst>
          </a:custGeom>
          <a:solidFill>
            <a:srgbClr val="00AED1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bg object 78"/>
          <p:cNvSpPr/>
          <p:nvPr/>
        </p:nvSpPr>
        <p:spPr>
          <a:xfrm>
            <a:off x="0" y="558799"/>
            <a:ext cx="8226425" cy="8890"/>
          </a:xfrm>
          <a:custGeom>
            <a:avLst/>
            <a:gdLst/>
            <a:ahLst/>
            <a:cxnLst/>
            <a:rect l="l" t="t" r="r" b="b"/>
            <a:pathLst>
              <a:path w="8226425" h="8890">
                <a:moveTo>
                  <a:pt x="939279" y="0"/>
                </a:moveTo>
                <a:lnTo>
                  <a:pt x="0" y="0"/>
                </a:lnTo>
                <a:lnTo>
                  <a:pt x="0" y="8890"/>
                </a:lnTo>
                <a:lnTo>
                  <a:pt x="912164" y="8890"/>
                </a:lnTo>
                <a:lnTo>
                  <a:pt x="939279" y="0"/>
                </a:lnTo>
                <a:close/>
              </a:path>
              <a:path w="8226425" h="8890">
                <a:moveTo>
                  <a:pt x="6789915" y="8890"/>
                </a:moveTo>
                <a:lnTo>
                  <a:pt x="6621602" y="0"/>
                </a:lnTo>
                <a:lnTo>
                  <a:pt x="5254434" y="0"/>
                </a:lnTo>
                <a:lnTo>
                  <a:pt x="5332933" y="8890"/>
                </a:lnTo>
                <a:lnTo>
                  <a:pt x="6789915" y="8890"/>
                </a:lnTo>
                <a:close/>
              </a:path>
              <a:path w="8226425" h="8890">
                <a:moveTo>
                  <a:pt x="8225866" y="0"/>
                </a:moveTo>
                <a:lnTo>
                  <a:pt x="7261860" y="0"/>
                </a:lnTo>
                <a:lnTo>
                  <a:pt x="7085419" y="8890"/>
                </a:lnTo>
                <a:lnTo>
                  <a:pt x="8174647" y="8890"/>
                </a:lnTo>
                <a:lnTo>
                  <a:pt x="8225866" y="0"/>
                </a:lnTo>
                <a:close/>
              </a:path>
            </a:pathLst>
          </a:custGeom>
          <a:solidFill>
            <a:srgbClr val="00ADD0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bg object 79"/>
          <p:cNvSpPr/>
          <p:nvPr/>
        </p:nvSpPr>
        <p:spPr>
          <a:xfrm>
            <a:off x="0" y="567690"/>
            <a:ext cx="8174990" cy="8890"/>
          </a:xfrm>
          <a:custGeom>
            <a:avLst/>
            <a:gdLst/>
            <a:ahLst/>
            <a:cxnLst/>
            <a:rect l="l" t="t" r="r" b="b"/>
            <a:pathLst>
              <a:path w="8174990" h="8890">
                <a:moveTo>
                  <a:pt x="912177" y="0"/>
                </a:moveTo>
                <a:lnTo>
                  <a:pt x="0" y="0"/>
                </a:lnTo>
                <a:lnTo>
                  <a:pt x="0" y="8889"/>
                </a:lnTo>
                <a:lnTo>
                  <a:pt x="886546" y="8889"/>
                </a:lnTo>
                <a:lnTo>
                  <a:pt x="892810" y="6350"/>
                </a:lnTo>
                <a:lnTo>
                  <a:pt x="912177" y="0"/>
                </a:lnTo>
                <a:close/>
              </a:path>
              <a:path w="8174990" h="8890">
                <a:moveTo>
                  <a:pt x="6789927" y="0"/>
                </a:moveTo>
                <a:lnTo>
                  <a:pt x="5332934" y="0"/>
                </a:lnTo>
                <a:lnTo>
                  <a:pt x="5411429" y="8889"/>
                </a:lnTo>
                <a:lnTo>
                  <a:pt x="8123444" y="8889"/>
                </a:lnTo>
                <a:lnTo>
                  <a:pt x="8130760" y="7620"/>
                </a:lnTo>
                <a:lnTo>
                  <a:pt x="6934200" y="7620"/>
                </a:lnTo>
                <a:lnTo>
                  <a:pt x="6789927" y="0"/>
                </a:lnTo>
                <a:close/>
              </a:path>
              <a:path w="8174990" h="8890">
                <a:moveTo>
                  <a:pt x="8174658" y="0"/>
                </a:moveTo>
                <a:lnTo>
                  <a:pt x="7085427" y="0"/>
                </a:lnTo>
                <a:lnTo>
                  <a:pt x="6934200" y="7620"/>
                </a:lnTo>
                <a:lnTo>
                  <a:pt x="8130760" y="7620"/>
                </a:lnTo>
                <a:lnTo>
                  <a:pt x="8174658" y="0"/>
                </a:lnTo>
                <a:close/>
              </a:path>
            </a:pathLst>
          </a:custGeom>
          <a:solidFill>
            <a:srgbClr val="00ACD0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bg object 80"/>
          <p:cNvSpPr/>
          <p:nvPr/>
        </p:nvSpPr>
        <p:spPr>
          <a:xfrm>
            <a:off x="0" y="576579"/>
            <a:ext cx="8123555" cy="10160"/>
          </a:xfrm>
          <a:custGeom>
            <a:avLst/>
            <a:gdLst/>
            <a:ahLst/>
            <a:cxnLst/>
            <a:rect l="l" t="t" r="r" b="b"/>
            <a:pathLst>
              <a:path w="8123555" h="10159">
                <a:moveTo>
                  <a:pt x="886536" y="0"/>
                </a:moveTo>
                <a:lnTo>
                  <a:pt x="0" y="0"/>
                </a:lnTo>
                <a:lnTo>
                  <a:pt x="0" y="10160"/>
                </a:lnTo>
                <a:lnTo>
                  <a:pt x="861491" y="10160"/>
                </a:lnTo>
                <a:lnTo>
                  <a:pt x="886536" y="0"/>
                </a:lnTo>
                <a:close/>
              </a:path>
              <a:path w="8123555" h="10159">
                <a:moveTo>
                  <a:pt x="8123441" y="0"/>
                </a:moveTo>
                <a:lnTo>
                  <a:pt x="5411419" y="0"/>
                </a:lnTo>
                <a:lnTo>
                  <a:pt x="5501132" y="10160"/>
                </a:lnTo>
                <a:lnTo>
                  <a:pt x="8064906" y="10160"/>
                </a:lnTo>
                <a:lnTo>
                  <a:pt x="8123441" y="0"/>
                </a:lnTo>
                <a:close/>
              </a:path>
            </a:pathLst>
          </a:custGeom>
          <a:solidFill>
            <a:srgbClr val="00ABCF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bg object 81"/>
          <p:cNvSpPr/>
          <p:nvPr/>
        </p:nvSpPr>
        <p:spPr>
          <a:xfrm>
            <a:off x="0" y="585469"/>
            <a:ext cx="8072755" cy="10160"/>
          </a:xfrm>
          <a:custGeom>
            <a:avLst/>
            <a:gdLst/>
            <a:ahLst/>
            <a:cxnLst/>
            <a:rect l="l" t="t" r="r" b="b"/>
            <a:pathLst>
              <a:path w="8072755" h="10159">
                <a:moveTo>
                  <a:pt x="864616" y="0"/>
                </a:moveTo>
                <a:lnTo>
                  <a:pt x="0" y="0"/>
                </a:lnTo>
                <a:lnTo>
                  <a:pt x="0" y="10160"/>
                </a:lnTo>
                <a:lnTo>
                  <a:pt x="839558" y="10160"/>
                </a:lnTo>
                <a:lnTo>
                  <a:pt x="864616" y="0"/>
                </a:lnTo>
                <a:close/>
              </a:path>
              <a:path w="8072755" h="10159">
                <a:moveTo>
                  <a:pt x="8072221" y="0"/>
                </a:moveTo>
                <a:lnTo>
                  <a:pt x="5489918" y="0"/>
                </a:lnTo>
                <a:lnTo>
                  <a:pt x="5579630" y="10160"/>
                </a:lnTo>
                <a:lnTo>
                  <a:pt x="8013700" y="10160"/>
                </a:lnTo>
                <a:lnTo>
                  <a:pt x="8072221" y="0"/>
                </a:lnTo>
                <a:close/>
              </a:path>
            </a:pathLst>
          </a:custGeom>
          <a:solidFill>
            <a:srgbClr val="00AACE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bg object 82"/>
          <p:cNvSpPr/>
          <p:nvPr/>
        </p:nvSpPr>
        <p:spPr>
          <a:xfrm>
            <a:off x="0" y="594359"/>
            <a:ext cx="8017509" cy="10160"/>
          </a:xfrm>
          <a:custGeom>
            <a:avLst/>
            <a:gdLst/>
            <a:ahLst/>
            <a:cxnLst/>
            <a:rect l="l" t="t" r="r" b="b"/>
            <a:pathLst>
              <a:path w="8017509" h="10159">
                <a:moveTo>
                  <a:pt x="842695" y="0"/>
                </a:moveTo>
                <a:lnTo>
                  <a:pt x="0" y="0"/>
                </a:lnTo>
                <a:lnTo>
                  <a:pt x="0" y="10160"/>
                </a:lnTo>
                <a:lnTo>
                  <a:pt x="817638" y="10160"/>
                </a:lnTo>
                <a:lnTo>
                  <a:pt x="842695" y="0"/>
                </a:lnTo>
                <a:close/>
              </a:path>
              <a:path w="8017509" h="10159">
                <a:moveTo>
                  <a:pt x="8017357" y="0"/>
                </a:moveTo>
                <a:lnTo>
                  <a:pt x="5574017" y="0"/>
                </a:lnTo>
                <a:lnTo>
                  <a:pt x="5574017" y="1270"/>
                </a:lnTo>
                <a:lnTo>
                  <a:pt x="5618873" y="1270"/>
                </a:lnTo>
                <a:lnTo>
                  <a:pt x="5618873" y="10160"/>
                </a:lnTo>
                <a:lnTo>
                  <a:pt x="7979181" y="10160"/>
                </a:lnTo>
                <a:lnTo>
                  <a:pt x="7979181" y="1270"/>
                </a:lnTo>
                <a:lnTo>
                  <a:pt x="8017357" y="1270"/>
                </a:lnTo>
                <a:lnTo>
                  <a:pt x="8017357" y="0"/>
                </a:lnTo>
                <a:close/>
              </a:path>
            </a:pathLst>
          </a:custGeom>
          <a:solidFill>
            <a:srgbClr val="00A9CE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bg object 83"/>
          <p:cNvSpPr/>
          <p:nvPr/>
        </p:nvSpPr>
        <p:spPr>
          <a:xfrm>
            <a:off x="0" y="604519"/>
            <a:ext cx="7945120" cy="8890"/>
          </a:xfrm>
          <a:custGeom>
            <a:avLst/>
            <a:gdLst/>
            <a:ahLst/>
            <a:cxnLst/>
            <a:rect l="l" t="t" r="r" b="b"/>
            <a:pathLst>
              <a:path w="7945120" h="8890">
                <a:moveTo>
                  <a:pt x="817638" y="0"/>
                </a:moveTo>
                <a:lnTo>
                  <a:pt x="0" y="0"/>
                </a:lnTo>
                <a:lnTo>
                  <a:pt x="0" y="8890"/>
                </a:lnTo>
                <a:lnTo>
                  <a:pt x="795718" y="8890"/>
                </a:lnTo>
                <a:lnTo>
                  <a:pt x="817638" y="0"/>
                </a:lnTo>
                <a:close/>
              </a:path>
              <a:path w="7945120" h="8890">
                <a:moveTo>
                  <a:pt x="7944675" y="0"/>
                </a:moveTo>
                <a:lnTo>
                  <a:pt x="5658116" y="0"/>
                </a:lnTo>
                <a:lnTo>
                  <a:pt x="5736615" y="8890"/>
                </a:lnTo>
                <a:lnTo>
                  <a:pt x="7875664" y="8890"/>
                </a:lnTo>
                <a:lnTo>
                  <a:pt x="7944675" y="0"/>
                </a:lnTo>
                <a:close/>
              </a:path>
            </a:pathLst>
          </a:custGeom>
          <a:solidFill>
            <a:srgbClr val="00A8CD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bg object 84"/>
          <p:cNvSpPr/>
          <p:nvPr/>
        </p:nvSpPr>
        <p:spPr>
          <a:xfrm>
            <a:off x="0" y="613409"/>
            <a:ext cx="7846695" cy="10160"/>
          </a:xfrm>
          <a:custGeom>
            <a:avLst/>
            <a:gdLst/>
            <a:ahLst/>
            <a:cxnLst/>
            <a:rect l="l" t="t" r="r" b="b"/>
            <a:pathLst>
              <a:path w="7846695" h="10159">
                <a:moveTo>
                  <a:pt x="795718" y="0"/>
                </a:moveTo>
                <a:lnTo>
                  <a:pt x="0" y="0"/>
                </a:lnTo>
                <a:lnTo>
                  <a:pt x="0" y="10160"/>
                </a:lnTo>
                <a:lnTo>
                  <a:pt x="770661" y="10160"/>
                </a:lnTo>
                <a:lnTo>
                  <a:pt x="795718" y="0"/>
                </a:lnTo>
                <a:close/>
              </a:path>
              <a:path w="7846695" h="10159">
                <a:moveTo>
                  <a:pt x="7846085" y="0"/>
                </a:moveTo>
                <a:lnTo>
                  <a:pt x="5770257" y="0"/>
                </a:lnTo>
                <a:lnTo>
                  <a:pt x="5770257" y="7620"/>
                </a:lnTo>
                <a:lnTo>
                  <a:pt x="5818263" y="7620"/>
                </a:lnTo>
                <a:lnTo>
                  <a:pt x="5818263" y="10160"/>
                </a:lnTo>
                <a:lnTo>
                  <a:pt x="7806652" y="10160"/>
                </a:lnTo>
                <a:lnTo>
                  <a:pt x="7806652" y="7620"/>
                </a:lnTo>
                <a:lnTo>
                  <a:pt x="7846085" y="7620"/>
                </a:lnTo>
                <a:lnTo>
                  <a:pt x="7846085" y="0"/>
                </a:lnTo>
                <a:close/>
              </a:path>
            </a:pathLst>
          </a:custGeom>
          <a:solidFill>
            <a:srgbClr val="00A7CC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bg object 85"/>
          <p:cNvSpPr/>
          <p:nvPr/>
        </p:nvSpPr>
        <p:spPr>
          <a:xfrm>
            <a:off x="0" y="622299"/>
            <a:ext cx="7806690" cy="10160"/>
          </a:xfrm>
          <a:custGeom>
            <a:avLst/>
            <a:gdLst/>
            <a:ahLst/>
            <a:cxnLst/>
            <a:rect l="l" t="t" r="r" b="b"/>
            <a:pathLst>
              <a:path w="7806690" h="10159">
                <a:moveTo>
                  <a:pt x="773798" y="0"/>
                </a:moveTo>
                <a:lnTo>
                  <a:pt x="0" y="0"/>
                </a:lnTo>
                <a:lnTo>
                  <a:pt x="0" y="10160"/>
                </a:lnTo>
                <a:lnTo>
                  <a:pt x="748741" y="10160"/>
                </a:lnTo>
                <a:lnTo>
                  <a:pt x="773798" y="0"/>
                </a:lnTo>
                <a:close/>
              </a:path>
              <a:path w="7806690" h="10159">
                <a:moveTo>
                  <a:pt x="7806652" y="0"/>
                </a:moveTo>
                <a:lnTo>
                  <a:pt x="5818263" y="0"/>
                </a:lnTo>
                <a:lnTo>
                  <a:pt x="5933237" y="10160"/>
                </a:lnTo>
                <a:lnTo>
                  <a:pt x="7727772" y="10160"/>
                </a:lnTo>
                <a:lnTo>
                  <a:pt x="7806652" y="0"/>
                </a:lnTo>
                <a:close/>
              </a:path>
            </a:pathLst>
          </a:custGeom>
          <a:solidFill>
            <a:srgbClr val="00A6CC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bg object 86"/>
          <p:cNvSpPr/>
          <p:nvPr/>
        </p:nvSpPr>
        <p:spPr>
          <a:xfrm>
            <a:off x="0" y="631189"/>
            <a:ext cx="7738109" cy="10160"/>
          </a:xfrm>
          <a:custGeom>
            <a:avLst/>
            <a:gdLst/>
            <a:ahLst/>
            <a:cxnLst/>
            <a:rect l="l" t="t" r="r" b="b"/>
            <a:pathLst>
              <a:path w="7738109" h="10159">
                <a:moveTo>
                  <a:pt x="751878" y="0"/>
                </a:moveTo>
                <a:lnTo>
                  <a:pt x="0" y="0"/>
                </a:lnTo>
                <a:lnTo>
                  <a:pt x="0" y="10160"/>
                </a:lnTo>
                <a:lnTo>
                  <a:pt x="726821" y="10160"/>
                </a:lnTo>
                <a:lnTo>
                  <a:pt x="751878" y="0"/>
                </a:lnTo>
                <a:close/>
              </a:path>
              <a:path w="7738109" h="10159">
                <a:moveTo>
                  <a:pt x="7737640" y="0"/>
                </a:moveTo>
                <a:lnTo>
                  <a:pt x="5918860" y="0"/>
                </a:lnTo>
                <a:lnTo>
                  <a:pt x="6033833" y="10160"/>
                </a:lnTo>
                <a:lnTo>
                  <a:pt x="7658760" y="10160"/>
                </a:lnTo>
                <a:lnTo>
                  <a:pt x="7737640" y="0"/>
                </a:lnTo>
                <a:close/>
              </a:path>
            </a:pathLst>
          </a:custGeom>
          <a:solidFill>
            <a:srgbClr val="00A5CC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bg object 87"/>
          <p:cNvSpPr/>
          <p:nvPr/>
        </p:nvSpPr>
        <p:spPr>
          <a:xfrm>
            <a:off x="0" y="640079"/>
            <a:ext cx="7654290" cy="10160"/>
          </a:xfrm>
          <a:custGeom>
            <a:avLst/>
            <a:gdLst/>
            <a:ahLst/>
            <a:cxnLst/>
            <a:rect l="l" t="t" r="r" b="b"/>
            <a:pathLst>
              <a:path w="7654290" h="10159">
                <a:moveTo>
                  <a:pt x="729957" y="0"/>
                </a:moveTo>
                <a:lnTo>
                  <a:pt x="0" y="0"/>
                </a:lnTo>
                <a:lnTo>
                  <a:pt x="0" y="10160"/>
                </a:lnTo>
                <a:lnTo>
                  <a:pt x="704900" y="10160"/>
                </a:lnTo>
                <a:lnTo>
                  <a:pt x="729957" y="0"/>
                </a:lnTo>
                <a:close/>
              </a:path>
              <a:path w="7654290" h="10159">
                <a:moveTo>
                  <a:pt x="7653833" y="0"/>
                </a:moveTo>
                <a:lnTo>
                  <a:pt x="6041021" y="0"/>
                </a:lnTo>
                <a:lnTo>
                  <a:pt x="6041021" y="3810"/>
                </a:lnTo>
                <a:lnTo>
                  <a:pt x="6098502" y="3810"/>
                </a:lnTo>
                <a:lnTo>
                  <a:pt x="6098502" y="10160"/>
                </a:lnTo>
                <a:lnTo>
                  <a:pt x="7602004" y="10160"/>
                </a:lnTo>
                <a:lnTo>
                  <a:pt x="7602004" y="3810"/>
                </a:lnTo>
                <a:lnTo>
                  <a:pt x="7653833" y="3810"/>
                </a:lnTo>
                <a:lnTo>
                  <a:pt x="7653833" y="0"/>
                </a:lnTo>
                <a:close/>
              </a:path>
            </a:pathLst>
          </a:custGeom>
          <a:solidFill>
            <a:srgbClr val="00A4CA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bg object 88"/>
          <p:cNvSpPr/>
          <p:nvPr/>
        </p:nvSpPr>
        <p:spPr>
          <a:xfrm>
            <a:off x="0" y="650239"/>
            <a:ext cx="7565390" cy="8890"/>
          </a:xfrm>
          <a:custGeom>
            <a:avLst/>
            <a:gdLst/>
            <a:ahLst/>
            <a:cxnLst/>
            <a:rect l="l" t="t" r="r" b="b"/>
            <a:pathLst>
              <a:path w="7565390" h="8890">
                <a:moveTo>
                  <a:pt x="704900" y="0"/>
                </a:moveTo>
                <a:lnTo>
                  <a:pt x="0" y="0"/>
                </a:lnTo>
                <a:lnTo>
                  <a:pt x="0" y="8890"/>
                </a:lnTo>
                <a:lnTo>
                  <a:pt x="682980" y="8890"/>
                </a:lnTo>
                <a:lnTo>
                  <a:pt x="704900" y="0"/>
                </a:lnTo>
                <a:close/>
              </a:path>
              <a:path w="7565390" h="8890">
                <a:moveTo>
                  <a:pt x="7564958" y="0"/>
                </a:moveTo>
                <a:lnTo>
                  <a:pt x="6134430" y="0"/>
                </a:lnTo>
                <a:lnTo>
                  <a:pt x="6235027" y="8890"/>
                </a:lnTo>
                <a:lnTo>
                  <a:pt x="7461250" y="8890"/>
                </a:lnTo>
                <a:lnTo>
                  <a:pt x="7564958" y="0"/>
                </a:lnTo>
                <a:close/>
              </a:path>
            </a:pathLst>
          </a:custGeom>
          <a:solidFill>
            <a:srgbClr val="00A3CA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bg object 89"/>
          <p:cNvSpPr/>
          <p:nvPr/>
        </p:nvSpPr>
        <p:spPr>
          <a:xfrm>
            <a:off x="0" y="659129"/>
            <a:ext cx="7461250" cy="10160"/>
          </a:xfrm>
          <a:custGeom>
            <a:avLst/>
            <a:gdLst/>
            <a:ahLst/>
            <a:cxnLst/>
            <a:rect l="l" t="t" r="r" b="b"/>
            <a:pathLst>
              <a:path w="7461250" h="10159">
                <a:moveTo>
                  <a:pt x="682980" y="0"/>
                </a:moveTo>
                <a:lnTo>
                  <a:pt x="0" y="0"/>
                </a:lnTo>
                <a:lnTo>
                  <a:pt x="0" y="10160"/>
                </a:lnTo>
                <a:lnTo>
                  <a:pt x="657923" y="10160"/>
                </a:lnTo>
                <a:lnTo>
                  <a:pt x="682980" y="0"/>
                </a:lnTo>
                <a:close/>
              </a:path>
              <a:path w="7461250" h="10159">
                <a:moveTo>
                  <a:pt x="7461250" y="0"/>
                </a:moveTo>
                <a:lnTo>
                  <a:pt x="6235027" y="0"/>
                </a:lnTo>
                <a:lnTo>
                  <a:pt x="6350000" y="10160"/>
                </a:lnTo>
                <a:lnTo>
                  <a:pt x="7342708" y="10160"/>
                </a:lnTo>
                <a:lnTo>
                  <a:pt x="7461250" y="0"/>
                </a:lnTo>
                <a:close/>
              </a:path>
            </a:pathLst>
          </a:custGeom>
          <a:solidFill>
            <a:srgbClr val="00A2C9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bg object 90"/>
          <p:cNvSpPr/>
          <p:nvPr/>
        </p:nvSpPr>
        <p:spPr>
          <a:xfrm>
            <a:off x="0" y="668019"/>
            <a:ext cx="7350125" cy="10160"/>
          </a:xfrm>
          <a:custGeom>
            <a:avLst/>
            <a:gdLst/>
            <a:ahLst/>
            <a:cxnLst/>
            <a:rect l="l" t="t" r="r" b="b"/>
            <a:pathLst>
              <a:path w="7350125" h="10159">
                <a:moveTo>
                  <a:pt x="661060" y="0"/>
                </a:moveTo>
                <a:lnTo>
                  <a:pt x="0" y="0"/>
                </a:lnTo>
                <a:lnTo>
                  <a:pt x="0" y="10160"/>
                </a:lnTo>
                <a:lnTo>
                  <a:pt x="636003" y="10160"/>
                </a:lnTo>
                <a:lnTo>
                  <a:pt x="661060" y="0"/>
                </a:lnTo>
                <a:close/>
              </a:path>
              <a:path w="7350125" h="10159">
                <a:moveTo>
                  <a:pt x="7350125" y="0"/>
                </a:moveTo>
                <a:lnTo>
                  <a:pt x="6342812" y="0"/>
                </a:lnTo>
                <a:lnTo>
                  <a:pt x="6342812" y="1270"/>
                </a:lnTo>
                <a:lnTo>
                  <a:pt x="6452781" y="1270"/>
                </a:lnTo>
                <a:lnTo>
                  <a:pt x="6452781" y="10160"/>
                </a:lnTo>
                <a:lnTo>
                  <a:pt x="7290854" y="10160"/>
                </a:lnTo>
                <a:lnTo>
                  <a:pt x="7290854" y="1270"/>
                </a:lnTo>
                <a:lnTo>
                  <a:pt x="7350125" y="1270"/>
                </a:lnTo>
                <a:lnTo>
                  <a:pt x="7350125" y="0"/>
                </a:lnTo>
                <a:close/>
              </a:path>
            </a:pathLst>
          </a:custGeom>
          <a:solidFill>
            <a:srgbClr val="00A1C9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bg object 91"/>
          <p:cNvSpPr/>
          <p:nvPr/>
        </p:nvSpPr>
        <p:spPr>
          <a:xfrm>
            <a:off x="0" y="676909"/>
            <a:ext cx="7246620" cy="10160"/>
          </a:xfrm>
          <a:custGeom>
            <a:avLst/>
            <a:gdLst/>
            <a:ahLst/>
            <a:cxnLst/>
            <a:rect l="l" t="t" r="r" b="b"/>
            <a:pathLst>
              <a:path w="7246620" h="10159">
                <a:moveTo>
                  <a:pt x="628180" y="0"/>
                </a:moveTo>
                <a:lnTo>
                  <a:pt x="0" y="0"/>
                </a:lnTo>
                <a:lnTo>
                  <a:pt x="0" y="8890"/>
                </a:lnTo>
                <a:lnTo>
                  <a:pt x="0" y="10160"/>
                </a:lnTo>
                <a:lnTo>
                  <a:pt x="615937" y="10160"/>
                </a:lnTo>
                <a:lnTo>
                  <a:pt x="615937" y="8890"/>
                </a:lnTo>
                <a:lnTo>
                  <a:pt x="628180" y="8890"/>
                </a:lnTo>
                <a:lnTo>
                  <a:pt x="628180" y="0"/>
                </a:lnTo>
                <a:close/>
              </a:path>
              <a:path w="7246620" h="10159">
                <a:moveTo>
                  <a:pt x="7246404" y="0"/>
                </a:moveTo>
                <a:lnTo>
                  <a:pt x="6540894" y="0"/>
                </a:lnTo>
                <a:lnTo>
                  <a:pt x="6540894" y="1270"/>
                </a:lnTo>
                <a:lnTo>
                  <a:pt x="6658369" y="1270"/>
                </a:lnTo>
                <a:lnTo>
                  <a:pt x="6658369" y="10160"/>
                </a:lnTo>
                <a:lnTo>
                  <a:pt x="7076008" y="10160"/>
                </a:lnTo>
                <a:lnTo>
                  <a:pt x="7076008" y="1270"/>
                </a:lnTo>
                <a:lnTo>
                  <a:pt x="7246404" y="1270"/>
                </a:lnTo>
                <a:lnTo>
                  <a:pt x="7246404" y="0"/>
                </a:lnTo>
                <a:close/>
              </a:path>
            </a:pathLst>
          </a:custGeom>
          <a:solidFill>
            <a:srgbClr val="00A0C8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bg object 92"/>
          <p:cNvSpPr/>
          <p:nvPr/>
        </p:nvSpPr>
        <p:spPr>
          <a:xfrm>
            <a:off x="0" y="687069"/>
            <a:ext cx="6913245" cy="8890"/>
          </a:xfrm>
          <a:custGeom>
            <a:avLst/>
            <a:gdLst/>
            <a:ahLst/>
            <a:cxnLst/>
            <a:rect l="l" t="t" r="r" b="b"/>
            <a:pathLst>
              <a:path w="6913245" h="8890">
                <a:moveTo>
                  <a:pt x="614654" y="0"/>
                </a:moveTo>
                <a:lnTo>
                  <a:pt x="0" y="0"/>
                </a:lnTo>
                <a:lnTo>
                  <a:pt x="0" y="8890"/>
                </a:lnTo>
                <a:lnTo>
                  <a:pt x="596785" y="8890"/>
                </a:lnTo>
                <a:lnTo>
                  <a:pt x="614654" y="0"/>
                </a:lnTo>
                <a:close/>
              </a:path>
              <a:path w="6913245" h="8890">
                <a:moveTo>
                  <a:pt x="6913029" y="0"/>
                </a:moveTo>
                <a:lnTo>
                  <a:pt x="6761162" y="0"/>
                </a:lnTo>
                <a:lnTo>
                  <a:pt x="6819900" y="2540"/>
                </a:lnTo>
                <a:lnTo>
                  <a:pt x="6913029" y="0"/>
                </a:lnTo>
                <a:close/>
              </a:path>
            </a:pathLst>
          </a:custGeom>
          <a:solidFill>
            <a:srgbClr val="009FC7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bg object 93"/>
          <p:cNvSpPr/>
          <p:nvPr/>
        </p:nvSpPr>
        <p:spPr>
          <a:xfrm>
            <a:off x="0" y="695959"/>
            <a:ext cx="596900" cy="8890"/>
          </a:xfrm>
          <a:custGeom>
            <a:avLst/>
            <a:gdLst/>
            <a:ahLst/>
            <a:cxnLst/>
            <a:rect l="l" t="t" r="r" b="b"/>
            <a:pathLst>
              <a:path w="596900" h="8890">
                <a:moveTo>
                  <a:pt x="596793" y="0"/>
                </a:moveTo>
                <a:lnTo>
                  <a:pt x="0" y="0"/>
                </a:lnTo>
                <a:lnTo>
                  <a:pt x="0" y="8889"/>
                </a:lnTo>
                <a:lnTo>
                  <a:pt x="578919" y="8889"/>
                </a:lnTo>
                <a:lnTo>
                  <a:pt x="596793" y="0"/>
                </a:lnTo>
                <a:close/>
              </a:path>
            </a:pathLst>
          </a:custGeom>
          <a:solidFill>
            <a:srgbClr val="009EC7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bg object 94"/>
          <p:cNvSpPr/>
          <p:nvPr/>
        </p:nvSpPr>
        <p:spPr>
          <a:xfrm>
            <a:off x="0" y="704850"/>
            <a:ext cx="579120" cy="10160"/>
          </a:xfrm>
          <a:custGeom>
            <a:avLst/>
            <a:gdLst/>
            <a:ahLst/>
            <a:cxnLst/>
            <a:rect l="l" t="t" r="r" b="b"/>
            <a:pathLst>
              <a:path w="579120" h="10159">
                <a:moveTo>
                  <a:pt x="578919" y="0"/>
                </a:moveTo>
                <a:lnTo>
                  <a:pt x="0" y="0"/>
                </a:lnTo>
                <a:lnTo>
                  <a:pt x="0" y="10160"/>
                </a:lnTo>
                <a:lnTo>
                  <a:pt x="558492" y="10160"/>
                </a:lnTo>
                <a:lnTo>
                  <a:pt x="578919" y="0"/>
                </a:lnTo>
                <a:close/>
              </a:path>
            </a:pathLst>
          </a:custGeom>
          <a:solidFill>
            <a:srgbClr val="009DC6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bg object 95"/>
          <p:cNvSpPr/>
          <p:nvPr/>
        </p:nvSpPr>
        <p:spPr>
          <a:xfrm>
            <a:off x="0" y="713740"/>
            <a:ext cx="561340" cy="10160"/>
          </a:xfrm>
          <a:custGeom>
            <a:avLst/>
            <a:gdLst/>
            <a:ahLst/>
            <a:cxnLst/>
            <a:rect l="l" t="t" r="r" b="b"/>
            <a:pathLst>
              <a:path w="561340" h="10159">
                <a:moveTo>
                  <a:pt x="561045" y="0"/>
                </a:moveTo>
                <a:lnTo>
                  <a:pt x="0" y="0"/>
                </a:lnTo>
                <a:lnTo>
                  <a:pt x="0" y="10160"/>
                </a:lnTo>
                <a:lnTo>
                  <a:pt x="540618" y="10160"/>
                </a:lnTo>
                <a:lnTo>
                  <a:pt x="561045" y="0"/>
                </a:lnTo>
                <a:close/>
              </a:path>
            </a:pathLst>
          </a:custGeom>
          <a:solidFill>
            <a:srgbClr val="009CC5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bg object 96"/>
          <p:cNvSpPr/>
          <p:nvPr/>
        </p:nvSpPr>
        <p:spPr>
          <a:xfrm>
            <a:off x="0" y="722630"/>
            <a:ext cx="543560" cy="10160"/>
          </a:xfrm>
          <a:custGeom>
            <a:avLst/>
            <a:gdLst/>
            <a:ahLst/>
            <a:cxnLst/>
            <a:rect l="l" t="t" r="r" b="b"/>
            <a:pathLst>
              <a:path w="543560" h="10159">
                <a:moveTo>
                  <a:pt x="543172" y="0"/>
                </a:moveTo>
                <a:lnTo>
                  <a:pt x="0" y="0"/>
                </a:lnTo>
                <a:lnTo>
                  <a:pt x="0" y="10160"/>
                </a:lnTo>
                <a:lnTo>
                  <a:pt x="522745" y="10160"/>
                </a:lnTo>
                <a:lnTo>
                  <a:pt x="543172" y="0"/>
                </a:lnTo>
                <a:close/>
              </a:path>
            </a:pathLst>
          </a:custGeom>
          <a:solidFill>
            <a:srgbClr val="009BC5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bg object 97"/>
          <p:cNvSpPr/>
          <p:nvPr/>
        </p:nvSpPr>
        <p:spPr>
          <a:xfrm>
            <a:off x="0" y="732790"/>
            <a:ext cx="523240" cy="8890"/>
          </a:xfrm>
          <a:custGeom>
            <a:avLst/>
            <a:gdLst/>
            <a:ahLst/>
            <a:cxnLst/>
            <a:rect l="l" t="t" r="r" b="b"/>
            <a:pathLst>
              <a:path w="523240" h="8890">
                <a:moveTo>
                  <a:pt x="522745" y="0"/>
                </a:moveTo>
                <a:lnTo>
                  <a:pt x="0" y="0"/>
                </a:lnTo>
                <a:lnTo>
                  <a:pt x="0" y="8889"/>
                </a:lnTo>
                <a:lnTo>
                  <a:pt x="504871" y="8889"/>
                </a:lnTo>
                <a:lnTo>
                  <a:pt x="522745" y="0"/>
                </a:lnTo>
                <a:close/>
              </a:path>
            </a:pathLst>
          </a:custGeom>
          <a:solidFill>
            <a:srgbClr val="009AC4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bg object 98"/>
          <p:cNvSpPr/>
          <p:nvPr/>
        </p:nvSpPr>
        <p:spPr>
          <a:xfrm>
            <a:off x="0" y="741679"/>
            <a:ext cx="505459" cy="19050"/>
          </a:xfrm>
          <a:custGeom>
            <a:avLst/>
            <a:gdLst/>
            <a:ahLst/>
            <a:cxnLst/>
            <a:rect l="l" t="t" r="r" b="b"/>
            <a:pathLst>
              <a:path w="505459" h="19050">
                <a:moveTo>
                  <a:pt x="504863" y="0"/>
                </a:moveTo>
                <a:lnTo>
                  <a:pt x="0" y="0"/>
                </a:lnTo>
                <a:lnTo>
                  <a:pt x="0" y="8890"/>
                </a:lnTo>
                <a:lnTo>
                  <a:pt x="0" y="19050"/>
                </a:lnTo>
                <a:lnTo>
                  <a:pt x="466559" y="19050"/>
                </a:lnTo>
                <a:lnTo>
                  <a:pt x="486994" y="8890"/>
                </a:lnTo>
                <a:lnTo>
                  <a:pt x="504863" y="0"/>
                </a:lnTo>
                <a:close/>
              </a:path>
            </a:pathLst>
          </a:custGeom>
          <a:solidFill>
            <a:srgbClr val="0099C3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bg object 99"/>
          <p:cNvSpPr/>
          <p:nvPr/>
        </p:nvSpPr>
        <p:spPr>
          <a:xfrm>
            <a:off x="0" y="759459"/>
            <a:ext cx="469265" cy="10160"/>
          </a:xfrm>
          <a:custGeom>
            <a:avLst/>
            <a:gdLst/>
            <a:ahLst/>
            <a:cxnLst/>
            <a:rect l="l" t="t" r="r" b="b"/>
            <a:pathLst>
              <a:path w="469265" h="10159">
                <a:moveTo>
                  <a:pt x="469124" y="0"/>
                </a:moveTo>
                <a:lnTo>
                  <a:pt x="0" y="0"/>
                </a:lnTo>
                <a:lnTo>
                  <a:pt x="0" y="10160"/>
                </a:lnTo>
                <a:lnTo>
                  <a:pt x="448697" y="10160"/>
                </a:lnTo>
                <a:lnTo>
                  <a:pt x="469124" y="0"/>
                </a:lnTo>
                <a:close/>
              </a:path>
            </a:pathLst>
          </a:custGeom>
          <a:solidFill>
            <a:srgbClr val="0097C2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bg object 100"/>
          <p:cNvSpPr/>
          <p:nvPr/>
        </p:nvSpPr>
        <p:spPr>
          <a:xfrm>
            <a:off x="0" y="768350"/>
            <a:ext cx="451484" cy="10160"/>
          </a:xfrm>
          <a:custGeom>
            <a:avLst/>
            <a:gdLst/>
            <a:ahLst/>
            <a:cxnLst/>
            <a:rect l="l" t="t" r="r" b="b"/>
            <a:pathLst>
              <a:path w="451484" h="10159">
                <a:moveTo>
                  <a:pt x="451251" y="0"/>
                </a:moveTo>
                <a:lnTo>
                  <a:pt x="0" y="0"/>
                </a:lnTo>
                <a:lnTo>
                  <a:pt x="0" y="10160"/>
                </a:lnTo>
                <a:lnTo>
                  <a:pt x="430824" y="10160"/>
                </a:lnTo>
                <a:lnTo>
                  <a:pt x="451251" y="0"/>
                </a:lnTo>
                <a:close/>
              </a:path>
            </a:pathLst>
          </a:custGeom>
          <a:solidFill>
            <a:srgbClr val="0096C2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bg object 101"/>
          <p:cNvSpPr/>
          <p:nvPr/>
        </p:nvSpPr>
        <p:spPr>
          <a:xfrm>
            <a:off x="0" y="778509"/>
            <a:ext cx="431165" cy="8890"/>
          </a:xfrm>
          <a:custGeom>
            <a:avLst/>
            <a:gdLst/>
            <a:ahLst/>
            <a:cxnLst/>
            <a:rect l="l" t="t" r="r" b="b"/>
            <a:pathLst>
              <a:path w="431165" h="8890">
                <a:moveTo>
                  <a:pt x="430824" y="0"/>
                </a:moveTo>
                <a:lnTo>
                  <a:pt x="0" y="0"/>
                </a:lnTo>
                <a:lnTo>
                  <a:pt x="0" y="8889"/>
                </a:lnTo>
                <a:lnTo>
                  <a:pt x="412950" y="8889"/>
                </a:lnTo>
                <a:lnTo>
                  <a:pt x="430824" y="0"/>
                </a:lnTo>
                <a:close/>
              </a:path>
            </a:pathLst>
          </a:custGeom>
          <a:solidFill>
            <a:srgbClr val="0095C1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bg object 102"/>
          <p:cNvSpPr/>
          <p:nvPr/>
        </p:nvSpPr>
        <p:spPr>
          <a:xfrm>
            <a:off x="0" y="787400"/>
            <a:ext cx="413384" cy="10160"/>
          </a:xfrm>
          <a:custGeom>
            <a:avLst/>
            <a:gdLst/>
            <a:ahLst/>
            <a:cxnLst/>
            <a:rect l="l" t="t" r="r" b="b"/>
            <a:pathLst>
              <a:path w="413384" h="10159">
                <a:moveTo>
                  <a:pt x="412950" y="0"/>
                </a:moveTo>
                <a:lnTo>
                  <a:pt x="0" y="0"/>
                </a:lnTo>
                <a:lnTo>
                  <a:pt x="0" y="10160"/>
                </a:lnTo>
                <a:lnTo>
                  <a:pt x="392523" y="10160"/>
                </a:lnTo>
                <a:lnTo>
                  <a:pt x="412950" y="0"/>
                </a:lnTo>
                <a:close/>
              </a:path>
            </a:pathLst>
          </a:custGeom>
          <a:solidFill>
            <a:srgbClr val="0094C0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bg object 103"/>
          <p:cNvSpPr/>
          <p:nvPr/>
        </p:nvSpPr>
        <p:spPr>
          <a:xfrm>
            <a:off x="0" y="796290"/>
            <a:ext cx="395605" cy="10160"/>
          </a:xfrm>
          <a:custGeom>
            <a:avLst/>
            <a:gdLst/>
            <a:ahLst/>
            <a:cxnLst/>
            <a:rect l="l" t="t" r="r" b="b"/>
            <a:pathLst>
              <a:path w="395605" h="10159">
                <a:moveTo>
                  <a:pt x="395076" y="0"/>
                </a:moveTo>
                <a:lnTo>
                  <a:pt x="0" y="0"/>
                </a:lnTo>
                <a:lnTo>
                  <a:pt x="0" y="10160"/>
                </a:lnTo>
                <a:lnTo>
                  <a:pt x="374650" y="10160"/>
                </a:lnTo>
                <a:lnTo>
                  <a:pt x="395076" y="0"/>
                </a:lnTo>
                <a:close/>
              </a:path>
            </a:pathLst>
          </a:custGeom>
          <a:solidFill>
            <a:srgbClr val="0093C0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bg object 104"/>
          <p:cNvSpPr/>
          <p:nvPr/>
        </p:nvSpPr>
        <p:spPr>
          <a:xfrm>
            <a:off x="0" y="805179"/>
            <a:ext cx="375920" cy="10160"/>
          </a:xfrm>
          <a:custGeom>
            <a:avLst/>
            <a:gdLst/>
            <a:ahLst/>
            <a:cxnLst/>
            <a:rect l="l" t="t" r="r" b="b"/>
            <a:pathLst>
              <a:path w="375920" h="10159">
                <a:moveTo>
                  <a:pt x="375920" y="0"/>
                </a:moveTo>
                <a:lnTo>
                  <a:pt x="0" y="0"/>
                </a:lnTo>
                <a:lnTo>
                  <a:pt x="0" y="1270"/>
                </a:lnTo>
                <a:lnTo>
                  <a:pt x="0" y="10160"/>
                </a:lnTo>
                <a:lnTo>
                  <a:pt x="366801" y="10160"/>
                </a:lnTo>
                <a:lnTo>
                  <a:pt x="366801" y="1270"/>
                </a:lnTo>
                <a:lnTo>
                  <a:pt x="375920" y="1270"/>
                </a:lnTo>
                <a:lnTo>
                  <a:pt x="375920" y="0"/>
                </a:lnTo>
                <a:close/>
              </a:path>
            </a:pathLst>
          </a:custGeom>
          <a:solidFill>
            <a:srgbClr val="0092BF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bg object 105"/>
          <p:cNvSpPr/>
          <p:nvPr/>
        </p:nvSpPr>
        <p:spPr>
          <a:xfrm>
            <a:off x="0" y="814069"/>
            <a:ext cx="361315" cy="10160"/>
          </a:xfrm>
          <a:custGeom>
            <a:avLst/>
            <a:gdLst/>
            <a:ahLst/>
            <a:cxnLst/>
            <a:rect l="l" t="t" r="r" b="b"/>
            <a:pathLst>
              <a:path w="361315" h="10159">
                <a:moveTo>
                  <a:pt x="361212" y="0"/>
                </a:moveTo>
                <a:lnTo>
                  <a:pt x="0" y="0"/>
                </a:lnTo>
                <a:lnTo>
                  <a:pt x="0" y="10159"/>
                </a:lnTo>
                <a:lnTo>
                  <a:pt x="343296" y="10159"/>
                </a:lnTo>
                <a:lnTo>
                  <a:pt x="361212" y="0"/>
                </a:lnTo>
                <a:close/>
              </a:path>
            </a:pathLst>
          </a:custGeom>
          <a:solidFill>
            <a:srgbClr val="0091BE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bg object 106"/>
          <p:cNvSpPr/>
          <p:nvPr/>
        </p:nvSpPr>
        <p:spPr>
          <a:xfrm>
            <a:off x="0" y="824230"/>
            <a:ext cx="343535" cy="8890"/>
          </a:xfrm>
          <a:custGeom>
            <a:avLst/>
            <a:gdLst/>
            <a:ahLst/>
            <a:cxnLst/>
            <a:rect l="l" t="t" r="r" b="b"/>
            <a:pathLst>
              <a:path w="343535" h="8890">
                <a:moveTo>
                  <a:pt x="343296" y="0"/>
                </a:moveTo>
                <a:lnTo>
                  <a:pt x="0" y="0"/>
                </a:lnTo>
                <a:lnTo>
                  <a:pt x="0" y="8890"/>
                </a:lnTo>
                <a:lnTo>
                  <a:pt x="327619" y="8890"/>
                </a:lnTo>
                <a:lnTo>
                  <a:pt x="343296" y="0"/>
                </a:lnTo>
                <a:close/>
              </a:path>
            </a:pathLst>
          </a:custGeom>
          <a:solidFill>
            <a:srgbClr val="0090BE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bg object 107"/>
          <p:cNvSpPr/>
          <p:nvPr/>
        </p:nvSpPr>
        <p:spPr>
          <a:xfrm>
            <a:off x="0" y="833119"/>
            <a:ext cx="327660" cy="10160"/>
          </a:xfrm>
          <a:custGeom>
            <a:avLst/>
            <a:gdLst/>
            <a:ahLst/>
            <a:cxnLst/>
            <a:rect l="l" t="t" r="r" b="b"/>
            <a:pathLst>
              <a:path w="327660" h="10159">
                <a:moveTo>
                  <a:pt x="327619" y="0"/>
                </a:moveTo>
                <a:lnTo>
                  <a:pt x="0" y="0"/>
                </a:lnTo>
                <a:lnTo>
                  <a:pt x="0" y="10159"/>
                </a:lnTo>
                <a:lnTo>
                  <a:pt x="309702" y="10159"/>
                </a:lnTo>
                <a:lnTo>
                  <a:pt x="327619" y="0"/>
                </a:lnTo>
                <a:close/>
              </a:path>
            </a:pathLst>
          </a:custGeom>
          <a:solidFill>
            <a:srgbClr val="008FBD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bg object 108"/>
          <p:cNvSpPr/>
          <p:nvPr/>
        </p:nvSpPr>
        <p:spPr>
          <a:xfrm>
            <a:off x="0" y="842010"/>
            <a:ext cx="312420" cy="10160"/>
          </a:xfrm>
          <a:custGeom>
            <a:avLst/>
            <a:gdLst/>
            <a:ahLst/>
            <a:cxnLst/>
            <a:rect l="l" t="t" r="r" b="b"/>
            <a:pathLst>
              <a:path w="312420" h="10159">
                <a:moveTo>
                  <a:pt x="311942" y="0"/>
                </a:moveTo>
                <a:lnTo>
                  <a:pt x="0" y="0"/>
                </a:lnTo>
                <a:lnTo>
                  <a:pt x="0" y="10160"/>
                </a:lnTo>
                <a:lnTo>
                  <a:pt x="294025" y="10160"/>
                </a:lnTo>
                <a:lnTo>
                  <a:pt x="311942" y="0"/>
                </a:lnTo>
                <a:close/>
              </a:path>
            </a:pathLst>
          </a:custGeom>
          <a:solidFill>
            <a:srgbClr val="008EBC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bg object 109"/>
          <p:cNvSpPr/>
          <p:nvPr/>
        </p:nvSpPr>
        <p:spPr>
          <a:xfrm>
            <a:off x="0" y="850900"/>
            <a:ext cx="296545" cy="10160"/>
          </a:xfrm>
          <a:custGeom>
            <a:avLst/>
            <a:gdLst/>
            <a:ahLst/>
            <a:cxnLst/>
            <a:rect l="l" t="t" r="r" b="b"/>
            <a:pathLst>
              <a:path w="296545" h="10159">
                <a:moveTo>
                  <a:pt x="296265" y="0"/>
                </a:moveTo>
                <a:lnTo>
                  <a:pt x="0" y="0"/>
                </a:lnTo>
                <a:lnTo>
                  <a:pt x="0" y="10160"/>
                </a:lnTo>
                <a:lnTo>
                  <a:pt x="278348" y="10160"/>
                </a:lnTo>
                <a:lnTo>
                  <a:pt x="296265" y="0"/>
                </a:lnTo>
                <a:close/>
              </a:path>
            </a:pathLst>
          </a:custGeom>
          <a:solidFill>
            <a:srgbClr val="008DBC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bg object 110"/>
          <p:cNvSpPr/>
          <p:nvPr/>
        </p:nvSpPr>
        <p:spPr>
          <a:xfrm>
            <a:off x="0" y="859789"/>
            <a:ext cx="280670" cy="10160"/>
          </a:xfrm>
          <a:custGeom>
            <a:avLst/>
            <a:gdLst/>
            <a:ahLst/>
            <a:cxnLst/>
            <a:rect l="l" t="t" r="r" b="b"/>
            <a:pathLst>
              <a:path w="280670" h="10159">
                <a:moveTo>
                  <a:pt x="280588" y="0"/>
                </a:moveTo>
                <a:lnTo>
                  <a:pt x="0" y="0"/>
                </a:lnTo>
                <a:lnTo>
                  <a:pt x="0" y="10160"/>
                </a:lnTo>
                <a:lnTo>
                  <a:pt x="262671" y="10160"/>
                </a:lnTo>
                <a:lnTo>
                  <a:pt x="280588" y="0"/>
                </a:lnTo>
                <a:close/>
              </a:path>
            </a:pathLst>
          </a:custGeom>
          <a:solidFill>
            <a:srgbClr val="008CBB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bg object 111"/>
          <p:cNvSpPr/>
          <p:nvPr/>
        </p:nvSpPr>
        <p:spPr>
          <a:xfrm>
            <a:off x="0" y="869950"/>
            <a:ext cx="262890" cy="8890"/>
          </a:xfrm>
          <a:custGeom>
            <a:avLst/>
            <a:gdLst/>
            <a:ahLst/>
            <a:cxnLst/>
            <a:rect l="l" t="t" r="r" b="b"/>
            <a:pathLst>
              <a:path w="262890" h="8890">
                <a:moveTo>
                  <a:pt x="262671" y="0"/>
                </a:moveTo>
                <a:lnTo>
                  <a:pt x="0" y="0"/>
                </a:lnTo>
                <a:lnTo>
                  <a:pt x="0" y="8889"/>
                </a:lnTo>
                <a:lnTo>
                  <a:pt x="246994" y="8889"/>
                </a:lnTo>
                <a:lnTo>
                  <a:pt x="262671" y="0"/>
                </a:lnTo>
                <a:close/>
              </a:path>
            </a:pathLst>
          </a:custGeom>
          <a:solidFill>
            <a:srgbClr val="008BBB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bg object 112"/>
          <p:cNvSpPr/>
          <p:nvPr/>
        </p:nvSpPr>
        <p:spPr>
          <a:xfrm>
            <a:off x="0" y="878839"/>
            <a:ext cx="246994" cy="1493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bg object 113"/>
          <p:cNvSpPr/>
          <p:nvPr/>
        </p:nvSpPr>
        <p:spPr>
          <a:xfrm>
            <a:off x="4403318" y="0"/>
            <a:ext cx="4740910" cy="17780"/>
          </a:xfrm>
          <a:custGeom>
            <a:avLst/>
            <a:gdLst/>
            <a:ahLst/>
            <a:cxnLst/>
            <a:rect l="l" t="t" r="r" b="b"/>
            <a:pathLst>
              <a:path w="4740909" h="17780">
                <a:moveTo>
                  <a:pt x="4740681" y="0"/>
                </a:moveTo>
                <a:lnTo>
                  <a:pt x="0" y="0"/>
                </a:lnTo>
                <a:lnTo>
                  <a:pt x="14541" y="5080"/>
                </a:lnTo>
                <a:lnTo>
                  <a:pt x="50914" y="17780"/>
                </a:lnTo>
                <a:lnTo>
                  <a:pt x="4740681" y="17780"/>
                </a:lnTo>
                <a:lnTo>
                  <a:pt x="4740681" y="5080"/>
                </a:lnTo>
                <a:lnTo>
                  <a:pt x="4740681" y="3810"/>
                </a:lnTo>
                <a:lnTo>
                  <a:pt x="4740681" y="0"/>
                </a:lnTo>
                <a:close/>
              </a:path>
            </a:pathLst>
          </a:custGeom>
          <a:solidFill>
            <a:srgbClr val="009AE4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bg object 114"/>
          <p:cNvSpPr/>
          <p:nvPr/>
        </p:nvSpPr>
        <p:spPr>
          <a:xfrm>
            <a:off x="4450599" y="16509"/>
            <a:ext cx="4693920" cy="13970"/>
          </a:xfrm>
          <a:custGeom>
            <a:avLst/>
            <a:gdLst/>
            <a:ahLst/>
            <a:cxnLst/>
            <a:rect l="l" t="t" r="r" b="b"/>
            <a:pathLst>
              <a:path w="4693920" h="13970">
                <a:moveTo>
                  <a:pt x="4693400" y="0"/>
                </a:moveTo>
                <a:lnTo>
                  <a:pt x="0" y="0"/>
                </a:lnTo>
                <a:lnTo>
                  <a:pt x="40005" y="13970"/>
                </a:lnTo>
                <a:lnTo>
                  <a:pt x="4693400" y="13970"/>
                </a:lnTo>
                <a:lnTo>
                  <a:pt x="4693400" y="0"/>
                </a:lnTo>
                <a:close/>
              </a:path>
            </a:pathLst>
          </a:custGeom>
          <a:solidFill>
            <a:srgbClr val="009AE3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bg object 115"/>
          <p:cNvSpPr/>
          <p:nvPr/>
        </p:nvSpPr>
        <p:spPr>
          <a:xfrm>
            <a:off x="4490604" y="30480"/>
            <a:ext cx="4653915" cy="13970"/>
          </a:xfrm>
          <a:custGeom>
            <a:avLst/>
            <a:gdLst/>
            <a:ahLst/>
            <a:cxnLst/>
            <a:rect l="l" t="t" r="r" b="b"/>
            <a:pathLst>
              <a:path w="4653915" h="13970">
                <a:moveTo>
                  <a:pt x="4653395" y="0"/>
                </a:moveTo>
                <a:lnTo>
                  <a:pt x="0" y="0"/>
                </a:lnTo>
                <a:lnTo>
                  <a:pt x="40005" y="13970"/>
                </a:lnTo>
                <a:lnTo>
                  <a:pt x="4653395" y="13970"/>
                </a:lnTo>
                <a:lnTo>
                  <a:pt x="4653395" y="0"/>
                </a:lnTo>
                <a:close/>
              </a:path>
            </a:pathLst>
          </a:custGeom>
          <a:solidFill>
            <a:srgbClr val="009BE2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bg object 116"/>
          <p:cNvSpPr/>
          <p:nvPr/>
        </p:nvSpPr>
        <p:spPr>
          <a:xfrm>
            <a:off x="4526972" y="43180"/>
            <a:ext cx="4617085" cy="13970"/>
          </a:xfrm>
          <a:custGeom>
            <a:avLst/>
            <a:gdLst/>
            <a:ahLst/>
            <a:cxnLst/>
            <a:rect l="l" t="t" r="r" b="b"/>
            <a:pathLst>
              <a:path w="4617084" h="13969">
                <a:moveTo>
                  <a:pt x="4617027" y="0"/>
                </a:moveTo>
                <a:lnTo>
                  <a:pt x="0" y="0"/>
                </a:lnTo>
                <a:lnTo>
                  <a:pt x="14547" y="5079"/>
                </a:lnTo>
                <a:lnTo>
                  <a:pt x="43798" y="13970"/>
                </a:lnTo>
                <a:lnTo>
                  <a:pt x="4617027" y="13970"/>
                </a:lnTo>
                <a:lnTo>
                  <a:pt x="4617027" y="0"/>
                </a:lnTo>
                <a:close/>
              </a:path>
            </a:pathLst>
          </a:custGeom>
          <a:solidFill>
            <a:srgbClr val="009BE1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bg object 117"/>
          <p:cNvSpPr/>
          <p:nvPr/>
        </p:nvSpPr>
        <p:spPr>
          <a:xfrm>
            <a:off x="4566592" y="55880"/>
            <a:ext cx="4577715" cy="13970"/>
          </a:xfrm>
          <a:custGeom>
            <a:avLst/>
            <a:gdLst/>
            <a:ahLst/>
            <a:cxnLst/>
            <a:rect l="l" t="t" r="r" b="b"/>
            <a:pathLst>
              <a:path w="4577715" h="13969">
                <a:moveTo>
                  <a:pt x="4577407" y="0"/>
                </a:moveTo>
                <a:lnTo>
                  <a:pt x="0" y="0"/>
                </a:lnTo>
                <a:lnTo>
                  <a:pt x="45965" y="13970"/>
                </a:lnTo>
                <a:lnTo>
                  <a:pt x="4577407" y="13970"/>
                </a:lnTo>
                <a:lnTo>
                  <a:pt x="4577407" y="0"/>
                </a:lnTo>
                <a:close/>
              </a:path>
            </a:pathLst>
          </a:custGeom>
          <a:solidFill>
            <a:srgbClr val="009BE0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bg object 118"/>
          <p:cNvSpPr/>
          <p:nvPr/>
        </p:nvSpPr>
        <p:spPr>
          <a:xfrm>
            <a:off x="4608379" y="68580"/>
            <a:ext cx="4535805" cy="13970"/>
          </a:xfrm>
          <a:custGeom>
            <a:avLst/>
            <a:gdLst/>
            <a:ahLst/>
            <a:cxnLst/>
            <a:rect l="l" t="t" r="r" b="b"/>
            <a:pathLst>
              <a:path w="4535805" h="13969">
                <a:moveTo>
                  <a:pt x="4535620" y="0"/>
                </a:moveTo>
                <a:lnTo>
                  <a:pt x="0" y="0"/>
                </a:lnTo>
                <a:lnTo>
                  <a:pt x="45965" y="13970"/>
                </a:lnTo>
                <a:lnTo>
                  <a:pt x="4535620" y="13970"/>
                </a:lnTo>
                <a:lnTo>
                  <a:pt x="4535620" y="0"/>
                </a:lnTo>
                <a:close/>
              </a:path>
            </a:pathLst>
          </a:custGeom>
          <a:solidFill>
            <a:srgbClr val="009CDF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bg object 119"/>
          <p:cNvSpPr/>
          <p:nvPr/>
        </p:nvSpPr>
        <p:spPr>
          <a:xfrm>
            <a:off x="4650166" y="81280"/>
            <a:ext cx="4493895" cy="13970"/>
          </a:xfrm>
          <a:custGeom>
            <a:avLst/>
            <a:gdLst/>
            <a:ahLst/>
            <a:cxnLst/>
            <a:rect l="l" t="t" r="r" b="b"/>
            <a:pathLst>
              <a:path w="4493895" h="13969">
                <a:moveTo>
                  <a:pt x="4493833" y="0"/>
                </a:moveTo>
                <a:lnTo>
                  <a:pt x="0" y="0"/>
                </a:lnTo>
                <a:lnTo>
                  <a:pt x="45965" y="13970"/>
                </a:lnTo>
                <a:lnTo>
                  <a:pt x="4493833" y="13970"/>
                </a:lnTo>
                <a:lnTo>
                  <a:pt x="4493833" y="0"/>
                </a:lnTo>
                <a:close/>
              </a:path>
            </a:pathLst>
          </a:custGeom>
          <a:solidFill>
            <a:srgbClr val="009CDE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bg object 120"/>
          <p:cNvSpPr/>
          <p:nvPr/>
        </p:nvSpPr>
        <p:spPr>
          <a:xfrm>
            <a:off x="4696132" y="95250"/>
            <a:ext cx="4448175" cy="13970"/>
          </a:xfrm>
          <a:custGeom>
            <a:avLst/>
            <a:gdLst/>
            <a:ahLst/>
            <a:cxnLst/>
            <a:rect l="l" t="t" r="r" b="b"/>
            <a:pathLst>
              <a:path w="4448175" h="13969">
                <a:moveTo>
                  <a:pt x="4447867" y="0"/>
                </a:moveTo>
                <a:lnTo>
                  <a:pt x="0" y="0"/>
                </a:lnTo>
                <a:lnTo>
                  <a:pt x="45965" y="13970"/>
                </a:lnTo>
                <a:lnTo>
                  <a:pt x="4447867" y="13970"/>
                </a:lnTo>
                <a:lnTo>
                  <a:pt x="4447867" y="0"/>
                </a:lnTo>
                <a:close/>
              </a:path>
            </a:pathLst>
          </a:custGeom>
          <a:solidFill>
            <a:srgbClr val="009DDD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bg object 121"/>
          <p:cNvSpPr/>
          <p:nvPr/>
        </p:nvSpPr>
        <p:spPr>
          <a:xfrm>
            <a:off x="4737919" y="107950"/>
            <a:ext cx="4406265" cy="13970"/>
          </a:xfrm>
          <a:custGeom>
            <a:avLst/>
            <a:gdLst/>
            <a:ahLst/>
            <a:cxnLst/>
            <a:rect l="l" t="t" r="r" b="b"/>
            <a:pathLst>
              <a:path w="4406265" h="13969">
                <a:moveTo>
                  <a:pt x="4406080" y="0"/>
                </a:moveTo>
                <a:lnTo>
                  <a:pt x="0" y="0"/>
                </a:lnTo>
                <a:lnTo>
                  <a:pt x="45965" y="13970"/>
                </a:lnTo>
                <a:lnTo>
                  <a:pt x="4406080" y="13970"/>
                </a:lnTo>
                <a:lnTo>
                  <a:pt x="4406080" y="0"/>
                </a:lnTo>
                <a:close/>
              </a:path>
            </a:pathLst>
          </a:custGeom>
          <a:solidFill>
            <a:srgbClr val="009DDC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bg object 122"/>
          <p:cNvSpPr/>
          <p:nvPr/>
        </p:nvSpPr>
        <p:spPr>
          <a:xfrm>
            <a:off x="4779706" y="120650"/>
            <a:ext cx="4364355" cy="13970"/>
          </a:xfrm>
          <a:custGeom>
            <a:avLst/>
            <a:gdLst/>
            <a:ahLst/>
            <a:cxnLst/>
            <a:rect l="l" t="t" r="r" b="b"/>
            <a:pathLst>
              <a:path w="4364355" h="13969">
                <a:moveTo>
                  <a:pt x="4364293" y="0"/>
                </a:moveTo>
                <a:lnTo>
                  <a:pt x="0" y="0"/>
                </a:lnTo>
                <a:lnTo>
                  <a:pt x="20893" y="6350"/>
                </a:lnTo>
                <a:lnTo>
                  <a:pt x="48423" y="13970"/>
                </a:lnTo>
                <a:lnTo>
                  <a:pt x="4364293" y="13970"/>
                </a:lnTo>
                <a:lnTo>
                  <a:pt x="4364293" y="0"/>
                </a:lnTo>
                <a:close/>
              </a:path>
            </a:pathLst>
          </a:custGeom>
          <a:solidFill>
            <a:srgbClr val="009DDB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bg object 123"/>
          <p:cNvSpPr/>
          <p:nvPr/>
        </p:nvSpPr>
        <p:spPr>
          <a:xfrm>
            <a:off x="4823542" y="133350"/>
            <a:ext cx="4320540" cy="13970"/>
          </a:xfrm>
          <a:custGeom>
            <a:avLst/>
            <a:gdLst/>
            <a:ahLst/>
            <a:cxnLst/>
            <a:rect l="l" t="t" r="r" b="b"/>
            <a:pathLst>
              <a:path w="4320540" h="13969">
                <a:moveTo>
                  <a:pt x="4320458" y="0"/>
                </a:moveTo>
                <a:lnTo>
                  <a:pt x="0" y="0"/>
                </a:lnTo>
                <a:lnTo>
                  <a:pt x="50472" y="13970"/>
                </a:lnTo>
                <a:lnTo>
                  <a:pt x="4320458" y="13970"/>
                </a:lnTo>
                <a:lnTo>
                  <a:pt x="4320458" y="0"/>
                </a:lnTo>
                <a:close/>
              </a:path>
            </a:pathLst>
          </a:custGeom>
          <a:solidFill>
            <a:srgbClr val="009EDA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bg object 124"/>
          <p:cNvSpPr/>
          <p:nvPr/>
        </p:nvSpPr>
        <p:spPr>
          <a:xfrm>
            <a:off x="4869425" y="146050"/>
            <a:ext cx="4274820" cy="13970"/>
          </a:xfrm>
          <a:custGeom>
            <a:avLst/>
            <a:gdLst/>
            <a:ahLst/>
            <a:cxnLst/>
            <a:rect l="l" t="t" r="r" b="b"/>
            <a:pathLst>
              <a:path w="4274820" h="13969">
                <a:moveTo>
                  <a:pt x="4274574" y="0"/>
                </a:moveTo>
                <a:lnTo>
                  <a:pt x="0" y="0"/>
                </a:lnTo>
                <a:lnTo>
                  <a:pt x="50472" y="13970"/>
                </a:lnTo>
                <a:lnTo>
                  <a:pt x="4274574" y="13970"/>
                </a:lnTo>
                <a:lnTo>
                  <a:pt x="4274574" y="0"/>
                </a:lnTo>
                <a:close/>
              </a:path>
            </a:pathLst>
          </a:custGeom>
          <a:solidFill>
            <a:srgbClr val="009ED9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bg object 125"/>
          <p:cNvSpPr/>
          <p:nvPr/>
        </p:nvSpPr>
        <p:spPr>
          <a:xfrm>
            <a:off x="4919898" y="160020"/>
            <a:ext cx="4224655" cy="13970"/>
          </a:xfrm>
          <a:custGeom>
            <a:avLst/>
            <a:gdLst/>
            <a:ahLst/>
            <a:cxnLst/>
            <a:rect l="l" t="t" r="r" b="b"/>
            <a:pathLst>
              <a:path w="4224655" h="13969">
                <a:moveTo>
                  <a:pt x="4224101" y="0"/>
                </a:moveTo>
                <a:lnTo>
                  <a:pt x="0" y="0"/>
                </a:lnTo>
                <a:lnTo>
                  <a:pt x="50472" y="13970"/>
                </a:lnTo>
                <a:lnTo>
                  <a:pt x="4224101" y="13970"/>
                </a:lnTo>
                <a:lnTo>
                  <a:pt x="4224101" y="0"/>
                </a:lnTo>
                <a:close/>
              </a:path>
            </a:pathLst>
          </a:custGeom>
          <a:solidFill>
            <a:srgbClr val="009ED8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bg object 126"/>
          <p:cNvSpPr/>
          <p:nvPr/>
        </p:nvSpPr>
        <p:spPr>
          <a:xfrm>
            <a:off x="4965781" y="172720"/>
            <a:ext cx="4178300" cy="13970"/>
          </a:xfrm>
          <a:custGeom>
            <a:avLst/>
            <a:gdLst/>
            <a:ahLst/>
            <a:cxnLst/>
            <a:rect l="l" t="t" r="r" b="b"/>
            <a:pathLst>
              <a:path w="4178300" h="13969">
                <a:moveTo>
                  <a:pt x="4178218" y="0"/>
                </a:moveTo>
                <a:lnTo>
                  <a:pt x="0" y="0"/>
                </a:lnTo>
                <a:lnTo>
                  <a:pt x="50472" y="13970"/>
                </a:lnTo>
                <a:lnTo>
                  <a:pt x="4178218" y="13970"/>
                </a:lnTo>
                <a:lnTo>
                  <a:pt x="4178218" y="0"/>
                </a:lnTo>
                <a:close/>
              </a:path>
            </a:pathLst>
          </a:custGeom>
          <a:solidFill>
            <a:srgbClr val="009FD7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bg object 127"/>
          <p:cNvSpPr/>
          <p:nvPr/>
        </p:nvSpPr>
        <p:spPr>
          <a:xfrm>
            <a:off x="5011665" y="185420"/>
            <a:ext cx="4132579" cy="13970"/>
          </a:xfrm>
          <a:custGeom>
            <a:avLst/>
            <a:gdLst/>
            <a:ahLst/>
            <a:cxnLst/>
            <a:rect l="l" t="t" r="r" b="b"/>
            <a:pathLst>
              <a:path w="4132579" h="13969">
                <a:moveTo>
                  <a:pt x="4132334" y="0"/>
                </a:moveTo>
                <a:lnTo>
                  <a:pt x="0" y="0"/>
                </a:lnTo>
                <a:lnTo>
                  <a:pt x="50472" y="13970"/>
                </a:lnTo>
                <a:lnTo>
                  <a:pt x="4101085" y="13970"/>
                </a:lnTo>
                <a:lnTo>
                  <a:pt x="4132334" y="5079"/>
                </a:lnTo>
                <a:lnTo>
                  <a:pt x="4132334" y="0"/>
                </a:lnTo>
                <a:close/>
              </a:path>
            </a:pathLst>
          </a:custGeom>
          <a:solidFill>
            <a:srgbClr val="009FD6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bg object 128"/>
          <p:cNvSpPr/>
          <p:nvPr/>
        </p:nvSpPr>
        <p:spPr>
          <a:xfrm>
            <a:off x="5057549" y="198120"/>
            <a:ext cx="4060190" cy="13970"/>
          </a:xfrm>
          <a:custGeom>
            <a:avLst/>
            <a:gdLst/>
            <a:ahLst/>
            <a:cxnLst/>
            <a:rect l="l" t="t" r="r" b="b"/>
            <a:pathLst>
              <a:path w="4060190" h="13970">
                <a:moveTo>
                  <a:pt x="4059666" y="0"/>
                </a:moveTo>
                <a:lnTo>
                  <a:pt x="0" y="0"/>
                </a:lnTo>
                <a:lnTo>
                  <a:pt x="50472" y="13970"/>
                </a:lnTo>
                <a:lnTo>
                  <a:pt x="4010561" y="13970"/>
                </a:lnTo>
                <a:lnTo>
                  <a:pt x="4059666" y="0"/>
                </a:lnTo>
                <a:close/>
              </a:path>
            </a:pathLst>
          </a:custGeom>
          <a:solidFill>
            <a:srgbClr val="00A0D5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bg object 129"/>
          <p:cNvSpPr/>
          <p:nvPr/>
        </p:nvSpPr>
        <p:spPr>
          <a:xfrm>
            <a:off x="5103433" y="210820"/>
            <a:ext cx="3969385" cy="13970"/>
          </a:xfrm>
          <a:custGeom>
            <a:avLst/>
            <a:gdLst/>
            <a:ahLst/>
            <a:cxnLst/>
            <a:rect l="l" t="t" r="r" b="b"/>
            <a:pathLst>
              <a:path w="3969384" h="13970">
                <a:moveTo>
                  <a:pt x="3969141" y="0"/>
                </a:moveTo>
                <a:lnTo>
                  <a:pt x="0" y="0"/>
                </a:lnTo>
                <a:lnTo>
                  <a:pt x="50472" y="13970"/>
                </a:lnTo>
                <a:lnTo>
                  <a:pt x="3920037" y="13970"/>
                </a:lnTo>
                <a:lnTo>
                  <a:pt x="3969141" y="0"/>
                </a:lnTo>
                <a:close/>
              </a:path>
            </a:pathLst>
          </a:custGeom>
          <a:solidFill>
            <a:srgbClr val="00A0D4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bg object 130"/>
          <p:cNvSpPr/>
          <p:nvPr/>
        </p:nvSpPr>
        <p:spPr>
          <a:xfrm>
            <a:off x="5153905" y="224790"/>
            <a:ext cx="3869690" cy="13970"/>
          </a:xfrm>
          <a:custGeom>
            <a:avLst/>
            <a:gdLst/>
            <a:ahLst/>
            <a:cxnLst/>
            <a:rect l="l" t="t" r="r" b="b"/>
            <a:pathLst>
              <a:path w="3869690" h="13970">
                <a:moveTo>
                  <a:pt x="3869564" y="0"/>
                </a:moveTo>
                <a:lnTo>
                  <a:pt x="0" y="0"/>
                </a:lnTo>
                <a:lnTo>
                  <a:pt x="50472" y="13969"/>
                </a:lnTo>
                <a:lnTo>
                  <a:pt x="3820460" y="13969"/>
                </a:lnTo>
                <a:lnTo>
                  <a:pt x="3869564" y="0"/>
                </a:lnTo>
                <a:close/>
              </a:path>
            </a:pathLst>
          </a:custGeom>
          <a:solidFill>
            <a:srgbClr val="00A0D3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bg object 131"/>
          <p:cNvSpPr/>
          <p:nvPr/>
        </p:nvSpPr>
        <p:spPr>
          <a:xfrm>
            <a:off x="5199789" y="237490"/>
            <a:ext cx="3779520" cy="13970"/>
          </a:xfrm>
          <a:custGeom>
            <a:avLst/>
            <a:gdLst/>
            <a:ahLst/>
            <a:cxnLst/>
            <a:rect l="l" t="t" r="r" b="b"/>
            <a:pathLst>
              <a:path w="3779520" h="13970">
                <a:moveTo>
                  <a:pt x="3779040" y="0"/>
                </a:moveTo>
                <a:lnTo>
                  <a:pt x="0" y="0"/>
                </a:lnTo>
                <a:lnTo>
                  <a:pt x="50472" y="13969"/>
                </a:lnTo>
                <a:lnTo>
                  <a:pt x="3729935" y="13969"/>
                </a:lnTo>
                <a:lnTo>
                  <a:pt x="3779040" y="0"/>
                </a:lnTo>
                <a:close/>
              </a:path>
            </a:pathLst>
          </a:custGeom>
          <a:solidFill>
            <a:srgbClr val="00A1D2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bg object 132"/>
          <p:cNvSpPr/>
          <p:nvPr/>
        </p:nvSpPr>
        <p:spPr>
          <a:xfrm>
            <a:off x="5245673" y="250190"/>
            <a:ext cx="3688715" cy="13970"/>
          </a:xfrm>
          <a:custGeom>
            <a:avLst/>
            <a:gdLst/>
            <a:ahLst/>
            <a:cxnLst/>
            <a:rect l="l" t="t" r="r" b="b"/>
            <a:pathLst>
              <a:path w="3688715" h="13970">
                <a:moveTo>
                  <a:pt x="3688516" y="0"/>
                </a:moveTo>
                <a:lnTo>
                  <a:pt x="0" y="0"/>
                </a:lnTo>
                <a:lnTo>
                  <a:pt x="50472" y="13969"/>
                </a:lnTo>
                <a:lnTo>
                  <a:pt x="3639411" y="13969"/>
                </a:lnTo>
                <a:lnTo>
                  <a:pt x="3688516" y="0"/>
                </a:lnTo>
                <a:close/>
              </a:path>
            </a:pathLst>
          </a:custGeom>
          <a:solidFill>
            <a:srgbClr val="00A1D1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bg object 133"/>
          <p:cNvSpPr/>
          <p:nvPr/>
        </p:nvSpPr>
        <p:spPr>
          <a:xfrm>
            <a:off x="5291557" y="262890"/>
            <a:ext cx="3598545" cy="13970"/>
          </a:xfrm>
          <a:custGeom>
            <a:avLst/>
            <a:gdLst/>
            <a:ahLst/>
            <a:cxnLst/>
            <a:rect l="l" t="t" r="r" b="b"/>
            <a:pathLst>
              <a:path w="3598545" h="13970">
                <a:moveTo>
                  <a:pt x="3597991" y="0"/>
                </a:moveTo>
                <a:lnTo>
                  <a:pt x="0" y="0"/>
                </a:lnTo>
                <a:lnTo>
                  <a:pt x="50472" y="13969"/>
                </a:lnTo>
                <a:lnTo>
                  <a:pt x="3548887" y="13969"/>
                </a:lnTo>
                <a:lnTo>
                  <a:pt x="3597991" y="0"/>
                </a:lnTo>
                <a:close/>
              </a:path>
            </a:pathLst>
          </a:custGeom>
          <a:solidFill>
            <a:srgbClr val="00A1D0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bg object 134"/>
          <p:cNvSpPr/>
          <p:nvPr/>
        </p:nvSpPr>
        <p:spPr>
          <a:xfrm>
            <a:off x="5337441" y="275590"/>
            <a:ext cx="3507740" cy="13970"/>
          </a:xfrm>
          <a:custGeom>
            <a:avLst/>
            <a:gdLst/>
            <a:ahLst/>
            <a:cxnLst/>
            <a:rect l="l" t="t" r="r" b="b"/>
            <a:pathLst>
              <a:path w="3507740" h="13970">
                <a:moveTo>
                  <a:pt x="3507467" y="0"/>
                </a:moveTo>
                <a:lnTo>
                  <a:pt x="0" y="0"/>
                </a:lnTo>
                <a:lnTo>
                  <a:pt x="50472" y="13969"/>
                </a:lnTo>
                <a:lnTo>
                  <a:pt x="3458362" y="13969"/>
                </a:lnTo>
                <a:lnTo>
                  <a:pt x="3507467" y="0"/>
                </a:lnTo>
                <a:close/>
              </a:path>
            </a:pathLst>
          </a:custGeom>
          <a:solidFill>
            <a:srgbClr val="00A2CF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bg object 135"/>
          <p:cNvSpPr/>
          <p:nvPr/>
        </p:nvSpPr>
        <p:spPr>
          <a:xfrm>
            <a:off x="5387913" y="289559"/>
            <a:ext cx="3408045" cy="13970"/>
          </a:xfrm>
          <a:custGeom>
            <a:avLst/>
            <a:gdLst/>
            <a:ahLst/>
            <a:cxnLst/>
            <a:rect l="l" t="t" r="r" b="b"/>
            <a:pathLst>
              <a:path w="3408045" h="13970">
                <a:moveTo>
                  <a:pt x="3407890" y="0"/>
                </a:moveTo>
                <a:lnTo>
                  <a:pt x="0" y="0"/>
                </a:lnTo>
                <a:lnTo>
                  <a:pt x="50472" y="13970"/>
                </a:lnTo>
                <a:lnTo>
                  <a:pt x="3358786" y="13970"/>
                </a:lnTo>
                <a:lnTo>
                  <a:pt x="3407890" y="0"/>
                </a:lnTo>
                <a:close/>
              </a:path>
            </a:pathLst>
          </a:custGeom>
          <a:solidFill>
            <a:srgbClr val="00A2CE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bg object 136"/>
          <p:cNvSpPr/>
          <p:nvPr/>
        </p:nvSpPr>
        <p:spPr>
          <a:xfrm>
            <a:off x="5433797" y="302259"/>
            <a:ext cx="3317875" cy="13970"/>
          </a:xfrm>
          <a:custGeom>
            <a:avLst/>
            <a:gdLst/>
            <a:ahLst/>
            <a:cxnLst/>
            <a:rect l="l" t="t" r="r" b="b"/>
            <a:pathLst>
              <a:path w="3317875" h="13970">
                <a:moveTo>
                  <a:pt x="3317366" y="0"/>
                </a:moveTo>
                <a:lnTo>
                  <a:pt x="0" y="0"/>
                </a:lnTo>
                <a:lnTo>
                  <a:pt x="50472" y="13970"/>
                </a:lnTo>
                <a:lnTo>
                  <a:pt x="3268261" y="13970"/>
                </a:lnTo>
                <a:lnTo>
                  <a:pt x="3317366" y="0"/>
                </a:lnTo>
                <a:close/>
              </a:path>
            </a:pathLst>
          </a:custGeom>
          <a:solidFill>
            <a:srgbClr val="00A3CD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bg object 137"/>
          <p:cNvSpPr/>
          <p:nvPr/>
        </p:nvSpPr>
        <p:spPr>
          <a:xfrm>
            <a:off x="5479669" y="314959"/>
            <a:ext cx="3227070" cy="26670"/>
          </a:xfrm>
          <a:custGeom>
            <a:avLst/>
            <a:gdLst/>
            <a:ahLst/>
            <a:cxnLst/>
            <a:rect l="l" t="t" r="r" b="b"/>
            <a:pathLst>
              <a:path w="3227070" h="26670">
                <a:moveTo>
                  <a:pt x="3226854" y="0"/>
                </a:moveTo>
                <a:lnTo>
                  <a:pt x="0" y="0"/>
                </a:lnTo>
                <a:lnTo>
                  <a:pt x="32131" y="8890"/>
                </a:lnTo>
                <a:lnTo>
                  <a:pt x="49161" y="12700"/>
                </a:lnTo>
                <a:lnTo>
                  <a:pt x="54838" y="13970"/>
                </a:lnTo>
                <a:lnTo>
                  <a:pt x="111633" y="26670"/>
                </a:lnTo>
                <a:lnTo>
                  <a:pt x="3133102" y="26670"/>
                </a:lnTo>
                <a:lnTo>
                  <a:pt x="3177743" y="13970"/>
                </a:lnTo>
                <a:lnTo>
                  <a:pt x="3182213" y="12700"/>
                </a:lnTo>
                <a:lnTo>
                  <a:pt x="3226854" y="0"/>
                </a:lnTo>
                <a:close/>
              </a:path>
            </a:pathLst>
          </a:custGeom>
          <a:solidFill>
            <a:srgbClr val="00A3CC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bg object 138"/>
          <p:cNvSpPr/>
          <p:nvPr/>
        </p:nvSpPr>
        <p:spPr>
          <a:xfrm>
            <a:off x="5585629" y="340359"/>
            <a:ext cx="3032125" cy="13970"/>
          </a:xfrm>
          <a:custGeom>
            <a:avLst/>
            <a:gdLst/>
            <a:ahLst/>
            <a:cxnLst/>
            <a:rect l="l" t="t" r="r" b="b"/>
            <a:pathLst>
              <a:path w="3032125" h="13970">
                <a:moveTo>
                  <a:pt x="3031612" y="0"/>
                </a:moveTo>
                <a:lnTo>
                  <a:pt x="0" y="0"/>
                </a:lnTo>
                <a:lnTo>
                  <a:pt x="62471" y="13970"/>
                </a:lnTo>
                <a:lnTo>
                  <a:pt x="2982507" y="13970"/>
                </a:lnTo>
                <a:lnTo>
                  <a:pt x="3031612" y="0"/>
                </a:lnTo>
                <a:close/>
              </a:path>
            </a:pathLst>
          </a:custGeom>
          <a:solidFill>
            <a:srgbClr val="00A4CA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bg object 139"/>
          <p:cNvSpPr/>
          <p:nvPr/>
        </p:nvSpPr>
        <p:spPr>
          <a:xfrm>
            <a:off x="5648101" y="354329"/>
            <a:ext cx="2920365" cy="13970"/>
          </a:xfrm>
          <a:custGeom>
            <a:avLst/>
            <a:gdLst/>
            <a:ahLst/>
            <a:cxnLst/>
            <a:rect l="l" t="t" r="r" b="b"/>
            <a:pathLst>
              <a:path w="2920365" h="13970">
                <a:moveTo>
                  <a:pt x="2920036" y="0"/>
                </a:moveTo>
                <a:lnTo>
                  <a:pt x="0" y="0"/>
                </a:lnTo>
                <a:lnTo>
                  <a:pt x="62471" y="13970"/>
                </a:lnTo>
                <a:lnTo>
                  <a:pt x="2870931" y="13970"/>
                </a:lnTo>
                <a:lnTo>
                  <a:pt x="2920036" y="0"/>
                </a:lnTo>
                <a:close/>
              </a:path>
            </a:pathLst>
          </a:custGeom>
          <a:solidFill>
            <a:srgbClr val="00A4C9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bg object 140"/>
          <p:cNvSpPr/>
          <p:nvPr/>
        </p:nvSpPr>
        <p:spPr>
          <a:xfrm>
            <a:off x="5704893" y="367029"/>
            <a:ext cx="2818765" cy="13970"/>
          </a:xfrm>
          <a:custGeom>
            <a:avLst/>
            <a:gdLst/>
            <a:ahLst/>
            <a:cxnLst/>
            <a:rect l="l" t="t" r="r" b="b"/>
            <a:pathLst>
              <a:path w="2818765" h="13970">
                <a:moveTo>
                  <a:pt x="2818603" y="0"/>
                </a:moveTo>
                <a:lnTo>
                  <a:pt x="0" y="0"/>
                </a:lnTo>
                <a:lnTo>
                  <a:pt x="62471" y="13970"/>
                </a:lnTo>
                <a:lnTo>
                  <a:pt x="2769498" y="13970"/>
                </a:lnTo>
                <a:lnTo>
                  <a:pt x="2818603" y="0"/>
                </a:lnTo>
                <a:close/>
              </a:path>
            </a:pathLst>
          </a:custGeom>
          <a:solidFill>
            <a:srgbClr val="00A4C8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bg object 141"/>
          <p:cNvSpPr/>
          <p:nvPr/>
        </p:nvSpPr>
        <p:spPr>
          <a:xfrm>
            <a:off x="5761685" y="379729"/>
            <a:ext cx="2717165" cy="13970"/>
          </a:xfrm>
          <a:custGeom>
            <a:avLst/>
            <a:gdLst/>
            <a:ahLst/>
            <a:cxnLst/>
            <a:rect l="l" t="t" r="r" b="b"/>
            <a:pathLst>
              <a:path w="2717165" h="13970">
                <a:moveTo>
                  <a:pt x="2717170" y="0"/>
                </a:moveTo>
                <a:lnTo>
                  <a:pt x="0" y="0"/>
                </a:lnTo>
                <a:lnTo>
                  <a:pt x="62471" y="13970"/>
                </a:lnTo>
                <a:lnTo>
                  <a:pt x="2668066" y="13970"/>
                </a:lnTo>
                <a:lnTo>
                  <a:pt x="2717170" y="0"/>
                </a:lnTo>
                <a:close/>
              </a:path>
            </a:pathLst>
          </a:custGeom>
          <a:solidFill>
            <a:srgbClr val="00A5C7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bg object 142"/>
          <p:cNvSpPr/>
          <p:nvPr/>
        </p:nvSpPr>
        <p:spPr>
          <a:xfrm>
            <a:off x="5818478" y="392429"/>
            <a:ext cx="2616200" cy="13970"/>
          </a:xfrm>
          <a:custGeom>
            <a:avLst/>
            <a:gdLst/>
            <a:ahLst/>
            <a:cxnLst/>
            <a:rect l="l" t="t" r="r" b="b"/>
            <a:pathLst>
              <a:path w="2616200" h="13970">
                <a:moveTo>
                  <a:pt x="2615737" y="0"/>
                </a:moveTo>
                <a:lnTo>
                  <a:pt x="0" y="0"/>
                </a:lnTo>
                <a:lnTo>
                  <a:pt x="62471" y="13970"/>
                </a:lnTo>
                <a:lnTo>
                  <a:pt x="2566633" y="13970"/>
                </a:lnTo>
                <a:lnTo>
                  <a:pt x="2615737" y="0"/>
                </a:lnTo>
                <a:close/>
              </a:path>
            </a:pathLst>
          </a:custGeom>
          <a:solidFill>
            <a:srgbClr val="00A5C6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bg object 143"/>
          <p:cNvSpPr/>
          <p:nvPr/>
        </p:nvSpPr>
        <p:spPr>
          <a:xfrm>
            <a:off x="5875270" y="405129"/>
            <a:ext cx="2514600" cy="15240"/>
          </a:xfrm>
          <a:custGeom>
            <a:avLst/>
            <a:gdLst/>
            <a:ahLst/>
            <a:cxnLst/>
            <a:rect l="l" t="t" r="r" b="b"/>
            <a:pathLst>
              <a:path w="2514600" h="15240">
                <a:moveTo>
                  <a:pt x="2514305" y="0"/>
                </a:moveTo>
                <a:lnTo>
                  <a:pt x="0" y="0"/>
                </a:lnTo>
                <a:lnTo>
                  <a:pt x="68150" y="15240"/>
                </a:lnTo>
                <a:lnTo>
                  <a:pt x="2460736" y="15240"/>
                </a:lnTo>
                <a:lnTo>
                  <a:pt x="2514305" y="0"/>
                </a:lnTo>
                <a:close/>
              </a:path>
            </a:pathLst>
          </a:custGeom>
          <a:solidFill>
            <a:srgbClr val="00A6C5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bg object 144"/>
          <p:cNvSpPr/>
          <p:nvPr/>
        </p:nvSpPr>
        <p:spPr>
          <a:xfrm>
            <a:off x="5937741" y="419100"/>
            <a:ext cx="2402840" cy="13970"/>
          </a:xfrm>
          <a:custGeom>
            <a:avLst/>
            <a:gdLst/>
            <a:ahLst/>
            <a:cxnLst/>
            <a:rect l="l" t="t" r="r" b="b"/>
            <a:pathLst>
              <a:path w="2402840" h="13970">
                <a:moveTo>
                  <a:pt x="2402729" y="0"/>
                </a:moveTo>
                <a:lnTo>
                  <a:pt x="0" y="0"/>
                </a:lnTo>
                <a:lnTo>
                  <a:pt x="62471" y="13970"/>
                </a:lnTo>
                <a:lnTo>
                  <a:pt x="2353624" y="13970"/>
                </a:lnTo>
                <a:lnTo>
                  <a:pt x="2402729" y="0"/>
                </a:lnTo>
                <a:close/>
              </a:path>
            </a:pathLst>
          </a:custGeom>
          <a:solidFill>
            <a:srgbClr val="00A6C4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bg object 145"/>
          <p:cNvSpPr/>
          <p:nvPr/>
        </p:nvSpPr>
        <p:spPr>
          <a:xfrm>
            <a:off x="5994534" y="431800"/>
            <a:ext cx="2301875" cy="13970"/>
          </a:xfrm>
          <a:custGeom>
            <a:avLst/>
            <a:gdLst/>
            <a:ahLst/>
            <a:cxnLst/>
            <a:rect l="l" t="t" r="r" b="b"/>
            <a:pathLst>
              <a:path w="2301875" h="13970">
                <a:moveTo>
                  <a:pt x="2301296" y="0"/>
                </a:moveTo>
                <a:lnTo>
                  <a:pt x="0" y="0"/>
                </a:lnTo>
                <a:lnTo>
                  <a:pt x="62471" y="13970"/>
                </a:lnTo>
                <a:lnTo>
                  <a:pt x="2250916" y="13970"/>
                </a:lnTo>
                <a:lnTo>
                  <a:pt x="2256655" y="12700"/>
                </a:lnTo>
                <a:lnTo>
                  <a:pt x="2301296" y="0"/>
                </a:lnTo>
                <a:close/>
              </a:path>
            </a:pathLst>
          </a:custGeom>
          <a:solidFill>
            <a:srgbClr val="00A6C3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bg object 146"/>
          <p:cNvSpPr/>
          <p:nvPr/>
        </p:nvSpPr>
        <p:spPr>
          <a:xfrm>
            <a:off x="6051326" y="444500"/>
            <a:ext cx="2200275" cy="13970"/>
          </a:xfrm>
          <a:custGeom>
            <a:avLst/>
            <a:gdLst/>
            <a:ahLst/>
            <a:cxnLst/>
            <a:rect l="l" t="t" r="r" b="b"/>
            <a:pathLst>
              <a:path w="2200275" h="13970">
                <a:moveTo>
                  <a:pt x="2199863" y="0"/>
                </a:moveTo>
                <a:lnTo>
                  <a:pt x="0" y="0"/>
                </a:lnTo>
                <a:lnTo>
                  <a:pt x="62471" y="13970"/>
                </a:lnTo>
                <a:lnTo>
                  <a:pt x="2136729" y="13970"/>
                </a:lnTo>
                <a:lnTo>
                  <a:pt x="2199863" y="0"/>
                </a:lnTo>
                <a:close/>
              </a:path>
            </a:pathLst>
          </a:custGeom>
          <a:solidFill>
            <a:srgbClr val="00A7C2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bg object 147"/>
          <p:cNvSpPr/>
          <p:nvPr/>
        </p:nvSpPr>
        <p:spPr>
          <a:xfrm>
            <a:off x="6108118" y="457200"/>
            <a:ext cx="2085975" cy="13970"/>
          </a:xfrm>
          <a:custGeom>
            <a:avLst/>
            <a:gdLst/>
            <a:ahLst/>
            <a:cxnLst/>
            <a:rect l="l" t="t" r="r" b="b"/>
            <a:pathLst>
              <a:path w="2085975" h="13970">
                <a:moveTo>
                  <a:pt x="2085677" y="0"/>
                </a:moveTo>
                <a:lnTo>
                  <a:pt x="0" y="0"/>
                </a:lnTo>
                <a:lnTo>
                  <a:pt x="62471" y="13970"/>
                </a:lnTo>
                <a:lnTo>
                  <a:pt x="2022543" y="13970"/>
                </a:lnTo>
                <a:lnTo>
                  <a:pt x="2085677" y="0"/>
                </a:lnTo>
                <a:close/>
              </a:path>
            </a:pathLst>
          </a:custGeom>
          <a:solidFill>
            <a:srgbClr val="00A7C1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bg object 148"/>
          <p:cNvSpPr/>
          <p:nvPr/>
        </p:nvSpPr>
        <p:spPr>
          <a:xfrm>
            <a:off x="6164910" y="469900"/>
            <a:ext cx="1971675" cy="15240"/>
          </a:xfrm>
          <a:custGeom>
            <a:avLst/>
            <a:gdLst/>
            <a:ahLst/>
            <a:cxnLst/>
            <a:rect l="l" t="t" r="r" b="b"/>
            <a:pathLst>
              <a:path w="1971675" h="15240">
                <a:moveTo>
                  <a:pt x="1971490" y="0"/>
                </a:moveTo>
                <a:lnTo>
                  <a:pt x="0" y="0"/>
                </a:lnTo>
                <a:lnTo>
                  <a:pt x="68150" y="15239"/>
                </a:lnTo>
                <a:lnTo>
                  <a:pt x="1902617" y="15239"/>
                </a:lnTo>
                <a:lnTo>
                  <a:pt x="1971490" y="0"/>
                </a:lnTo>
                <a:close/>
              </a:path>
            </a:pathLst>
          </a:custGeom>
          <a:solidFill>
            <a:srgbClr val="00A7C0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bg object 149"/>
          <p:cNvSpPr/>
          <p:nvPr/>
        </p:nvSpPr>
        <p:spPr>
          <a:xfrm>
            <a:off x="6227382" y="483869"/>
            <a:ext cx="1845945" cy="13970"/>
          </a:xfrm>
          <a:custGeom>
            <a:avLst/>
            <a:gdLst/>
            <a:ahLst/>
            <a:cxnLst/>
            <a:rect l="l" t="t" r="r" b="b"/>
            <a:pathLst>
              <a:path w="1845945" h="13970">
                <a:moveTo>
                  <a:pt x="1845885" y="0"/>
                </a:moveTo>
                <a:lnTo>
                  <a:pt x="0" y="0"/>
                </a:lnTo>
                <a:lnTo>
                  <a:pt x="62471" y="13969"/>
                </a:lnTo>
                <a:lnTo>
                  <a:pt x="1782751" y="13969"/>
                </a:lnTo>
                <a:lnTo>
                  <a:pt x="1845885" y="0"/>
                </a:lnTo>
                <a:close/>
              </a:path>
            </a:pathLst>
          </a:custGeom>
          <a:solidFill>
            <a:srgbClr val="00A8BF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bg object 150"/>
          <p:cNvSpPr/>
          <p:nvPr/>
        </p:nvSpPr>
        <p:spPr>
          <a:xfrm>
            <a:off x="6284174" y="496569"/>
            <a:ext cx="1732280" cy="13970"/>
          </a:xfrm>
          <a:custGeom>
            <a:avLst/>
            <a:gdLst/>
            <a:ahLst/>
            <a:cxnLst/>
            <a:rect l="l" t="t" r="r" b="b"/>
            <a:pathLst>
              <a:path w="1732279" h="13970">
                <a:moveTo>
                  <a:pt x="1731699" y="0"/>
                </a:moveTo>
                <a:lnTo>
                  <a:pt x="0" y="0"/>
                </a:lnTo>
                <a:lnTo>
                  <a:pt x="34075" y="7619"/>
                </a:lnTo>
                <a:lnTo>
                  <a:pt x="72823" y="13969"/>
                </a:lnTo>
                <a:lnTo>
                  <a:pt x="1668565" y="13969"/>
                </a:lnTo>
                <a:lnTo>
                  <a:pt x="1731699" y="0"/>
                </a:lnTo>
                <a:close/>
              </a:path>
            </a:pathLst>
          </a:custGeom>
          <a:solidFill>
            <a:srgbClr val="00A8BE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bg object 151"/>
          <p:cNvSpPr/>
          <p:nvPr/>
        </p:nvSpPr>
        <p:spPr>
          <a:xfrm>
            <a:off x="6349248" y="509269"/>
            <a:ext cx="1609725" cy="13970"/>
          </a:xfrm>
          <a:custGeom>
            <a:avLst/>
            <a:gdLst/>
            <a:ahLst/>
            <a:cxnLst/>
            <a:rect l="l" t="t" r="r" b="b"/>
            <a:pathLst>
              <a:path w="1609725" h="13970">
                <a:moveTo>
                  <a:pt x="1609231" y="0"/>
                </a:moveTo>
                <a:lnTo>
                  <a:pt x="0" y="0"/>
                </a:lnTo>
                <a:lnTo>
                  <a:pt x="85245" y="13969"/>
                </a:lnTo>
                <a:lnTo>
                  <a:pt x="1528530" y="13969"/>
                </a:lnTo>
                <a:lnTo>
                  <a:pt x="1603491" y="1269"/>
                </a:lnTo>
                <a:lnTo>
                  <a:pt x="1609231" y="0"/>
                </a:lnTo>
                <a:close/>
              </a:path>
            </a:pathLst>
          </a:custGeom>
          <a:solidFill>
            <a:srgbClr val="00A9BD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bg object 152"/>
          <p:cNvSpPr/>
          <p:nvPr/>
        </p:nvSpPr>
        <p:spPr>
          <a:xfrm>
            <a:off x="6426744" y="521969"/>
            <a:ext cx="1458595" cy="13970"/>
          </a:xfrm>
          <a:custGeom>
            <a:avLst/>
            <a:gdLst/>
            <a:ahLst/>
            <a:cxnLst/>
            <a:rect l="l" t="t" r="r" b="b"/>
            <a:pathLst>
              <a:path w="1458595" h="13970">
                <a:moveTo>
                  <a:pt x="1458530" y="0"/>
                </a:moveTo>
                <a:lnTo>
                  <a:pt x="0" y="0"/>
                </a:lnTo>
                <a:lnTo>
                  <a:pt x="85245" y="13969"/>
                </a:lnTo>
                <a:lnTo>
                  <a:pt x="1376073" y="13969"/>
                </a:lnTo>
                <a:lnTo>
                  <a:pt x="1458530" y="0"/>
                </a:lnTo>
                <a:close/>
              </a:path>
            </a:pathLst>
          </a:custGeom>
          <a:solidFill>
            <a:srgbClr val="00A9BC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bg object 153"/>
          <p:cNvSpPr/>
          <p:nvPr/>
        </p:nvSpPr>
        <p:spPr>
          <a:xfrm>
            <a:off x="6511990" y="535940"/>
            <a:ext cx="1290955" cy="13970"/>
          </a:xfrm>
          <a:custGeom>
            <a:avLst/>
            <a:gdLst/>
            <a:ahLst/>
            <a:cxnLst/>
            <a:rect l="l" t="t" r="r" b="b"/>
            <a:pathLst>
              <a:path w="1290954" h="13970">
                <a:moveTo>
                  <a:pt x="1290828" y="0"/>
                </a:moveTo>
                <a:lnTo>
                  <a:pt x="0" y="0"/>
                </a:lnTo>
                <a:lnTo>
                  <a:pt x="85245" y="13970"/>
                </a:lnTo>
                <a:lnTo>
                  <a:pt x="1208371" y="13970"/>
                </a:lnTo>
                <a:lnTo>
                  <a:pt x="1290828" y="0"/>
                </a:lnTo>
                <a:close/>
              </a:path>
            </a:pathLst>
          </a:custGeom>
          <a:solidFill>
            <a:srgbClr val="00A9BB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bg object 154"/>
          <p:cNvSpPr/>
          <p:nvPr/>
        </p:nvSpPr>
        <p:spPr>
          <a:xfrm>
            <a:off x="6589485" y="548640"/>
            <a:ext cx="1138555" cy="13970"/>
          </a:xfrm>
          <a:custGeom>
            <a:avLst/>
            <a:gdLst/>
            <a:ahLst/>
            <a:cxnLst/>
            <a:rect l="l" t="t" r="r" b="b"/>
            <a:pathLst>
              <a:path w="1138554" h="13970">
                <a:moveTo>
                  <a:pt x="1138371" y="0"/>
                </a:moveTo>
                <a:lnTo>
                  <a:pt x="0" y="0"/>
                </a:lnTo>
                <a:lnTo>
                  <a:pt x="85245" y="13970"/>
                </a:lnTo>
                <a:lnTo>
                  <a:pt x="1055914" y="13970"/>
                </a:lnTo>
                <a:lnTo>
                  <a:pt x="1138371" y="0"/>
                </a:lnTo>
                <a:close/>
              </a:path>
            </a:pathLst>
          </a:custGeom>
          <a:solidFill>
            <a:srgbClr val="00AABA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bg object 155"/>
          <p:cNvSpPr/>
          <p:nvPr/>
        </p:nvSpPr>
        <p:spPr>
          <a:xfrm>
            <a:off x="6666981" y="561340"/>
            <a:ext cx="986155" cy="13970"/>
          </a:xfrm>
          <a:custGeom>
            <a:avLst/>
            <a:gdLst/>
            <a:ahLst/>
            <a:cxnLst/>
            <a:rect l="l" t="t" r="r" b="b"/>
            <a:pathLst>
              <a:path w="986154" h="13970">
                <a:moveTo>
                  <a:pt x="985914" y="0"/>
                </a:moveTo>
                <a:lnTo>
                  <a:pt x="0" y="0"/>
                </a:lnTo>
                <a:lnTo>
                  <a:pt x="30998" y="5080"/>
                </a:lnTo>
                <a:lnTo>
                  <a:pt x="127306" y="13970"/>
                </a:lnTo>
                <a:lnTo>
                  <a:pt x="853450" y="13970"/>
                </a:lnTo>
                <a:lnTo>
                  <a:pt x="978418" y="1270"/>
                </a:lnTo>
                <a:lnTo>
                  <a:pt x="985914" y="0"/>
                </a:lnTo>
                <a:close/>
              </a:path>
            </a:pathLst>
          </a:custGeom>
          <a:solidFill>
            <a:srgbClr val="00AAB9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bg object 156"/>
          <p:cNvSpPr/>
          <p:nvPr/>
        </p:nvSpPr>
        <p:spPr>
          <a:xfrm>
            <a:off x="6780530" y="574040"/>
            <a:ext cx="752475" cy="13970"/>
          </a:xfrm>
          <a:custGeom>
            <a:avLst/>
            <a:gdLst/>
            <a:ahLst/>
            <a:cxnLst/>
            <a:rect l="l" t="t" r="r" b="b"/>
            <a:pathLst>
              <a:path w="752475" h="13970">
                <a:moveTo>
                  <a:pt x="752398" y="0"/>
                </a:moveTo>
                <a:lnTo>
                  <a:pt x="0" y="0"/>
                </a:lnTo>
                <a:lnTo>
                  <a:pt x="151341" y="13970"/>
                </a:lnTo>
                <a:lnTo>
                  <a:pt x="614934" y="13970"/>
                </a:lnTo>
                <a:lnTo>
                  <a:pt x="752398" y="0"/>
                </a:lnTo>
                <a:close/>
              </a:path>
            </a:pathLst>
          </a:custGeom>
          <a:solidFill>
            <a:srgbClr val="00AAB8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bg object 157"/>
          <p:cNvSpPr/>
          <p:nvPr/>
        </p:nvSpPr>
        <p:spPr>
          <a:xfrm>
            <a:off x="6959384" y="586739"/>
            <a:ext cx="411480" cy="12700"/>
          </a:xfrm>
          <a:custGeom>
            <a:avLst/>
            <a:gdLst/>
            <a:ahLst/>
            <a:cxnLst/>
            <a:rect l="l" t="t" r="r" b="b"/>
            <a:pathLst>
              <a:path w="411479" h="12700">
                <a:moveTo>
                  <a:pt x="411086" y="0"/>
                </a:moveTo>
                <a:lnTo>
                  <a:pt x="0" y="0"/>
                </a:lnTo>
                <a:lnTo>
                  <a:pt x="0" y="7620"/>
                </a:lnTo>
                <a:lnTo>
                  <a:pt x="55029" y="7620"/>
                </a:lnTo>
                <a:lnTo>
                  <a:pt x="55029" y="10160"/>
                </a:lnTo>
                <a:lnTo>
                  <a:pt x="144360" y="10160"/>
                </a:lnTo>
                <a:lnTo>
                  <a:pt x="144360" y="12700"/>
                </a:lnTo>
                <a:lnTo>
                  <a:pt x="258330" y="12700"/>
                </a:lnTo>
                <a:lnTo>
                  <a:pt x="258330" y="10160"/>
                </a:lnTo>
                <a:lnTo>
                  <a:pt x="335178" y="10160"/>
                </a:lnTo>
                <a:lnTo>
                  <a:pt x="335178" y="7620"/>
                </a:lnTo>
                <a:lnTo>
                  <a:pt x="411086" y="7620"/>
                </a:lnTo>
                <a:lnTo>
                  <a:pt x="411086" y="0"/>
                </a:lnTo>
                <a:close/>
              </a:path>
            </a:pathLst>
          </a:custGeom>
          <a:solidFill>
            <a:srgbClr val="00ABB7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bg object 158"/>
          <p:cNvSpPr/>
          <p:nvPr/>
        </p:nvSpPr>
        <p:spPr>
          <a:xfrm>
            <a:off x="3810" y="203200"/>
            <a:ext cx="9140190" cy="6477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bg object 159"/>
          <p:cNvSpPr/>
          <p:nvPr/>
        </p:nvSpPr>
        <p:spPr>
          <a:xfrm>
            <a:off x="0" y="247650"/>
            <a:ext cx="9144000" cy="56133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1/9/2021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1/9/2021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  <a:solidFill>
            <a:srgbClr val="99CC00"/>
          </a:solidFill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9013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D4152043-33E4-476A-986E-CDED863661E9}" type="datetime1">
              <a:rPr lang="en-US"/>
              <a:pPr>
                <a:defRPr/>
              </a:pPr>
              <a:t>1/9/2021</a:t>
            </a:fld>
            <a:endParaRPr lang="en-US"/>
          </a:p>
        </p:txBody>
      </p:sp>
      <p:sp>
        <p:nvSpPr>
          <p:cNvPr id="10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975" y="236538"/>
            <a:ext cx="5867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C65F7D7E-A2B1-4104-957C-BDEEE089AB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824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4067175" cy="10160"/>
          </a:xfrm>
          <a:custGeom>
            <a:avLst/>
            <a:gdLst/>
            <a:ahLst/>
            <a:cxnLst/>
            <a:rect l="l" t="t" r="r" b="b"/>
            <a:pathLst>
              <a:path w="4067175" h="10160">
                <a:moveTo>
                  <a:pt x="4066921" y="10160"/>
                </a:moveTo>
                <a:lnTo>
                  <a:pt x="4046397" y="1270"/>
                </a:lnTo>
                <a:lnTo>
                  <a:pt x="4043476" y="0"/>
                </a:lnTo>
                <a:lnTo>
                  <a:pt x="0" y="0"/>
                </a:lnTo>
                <a:lnTo>
                  <a:pt x="0" y="1270"/>
                </a:lnTo>
                <a:lnTo>
                  <a:pt x="0" y="10160"/>
                </a:lnTo>
                <a:lnTo>
                  <a:pt x="4066921" y="10160"/>
                </a:lnTo>
                <a:close/>
              </a:path>
            </a:pathLst>
          </a:custGeom>
          <a:solidFill>
            <a:srgbClr val="00EAF7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8889"/>
            <a:ext cx="4087495" cy="10160"/>
          </a:xfrm>
          <a:custGeom>
            <a:avLst/>
            <a:gdLst/>
            <a:ahLst/>
            <a:cxnLst/>
            <a:rect l="l" t="t" r="r" b="b"/>
            <a:pathLst>
              <a:path w="4087495" h="10160">
                <a:moveTo>
                  <a:pt x="4064000" y="0"/>
                </a:moveTo>
                <a:lnTo>
                  <a:pt x="0" y="0"/>
                </a:lnTo>
                <a:lnTo>
                  <a:pt x="0" y="10159"/>
                </a:lnTo>
                <a:lnTo>
                  <a:pt x="4087446" y="10159"/>
                </a:lnTo>
                <a:lnTo>
                  <a:pt x="4064000" y="0"/>
                </a:lnTo>
                <a:close/>
              </a:path>
            </a:pathLst>
          </a:custGeom>
          <a:solidFill>
            <a:srgbClr val="00E9F6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17779"/>
            <a:ext cx="4105910" cy="10160"/>
          </a:xfrm>
          <a:custGeom>
            <a:avLst/>
            <a:gdLst/>
            <a:ahLst/>
            <a:cxnLst/>
            <a:rect l="l" t="t" r="r" b="b"/>
            <a:pathLst>
              <a:path w="4105910" h="10159">
                <a:moveTo>
                  <a:pt x="4105605" y="7620"/>
                </a:moveTo>
                <a:lnTo>
                  <a:pt x="4093299" y="7620"/>
                </a:lnTo>
                <a:lnTo>
                  <a:pt x="4093299" y="0"/>
                </a:lnTo>
                <a:lnTo>
                  <a:pt x="0" y="0"/>
                </a:lnTo>
                <a:lnTo>
                  <a:pt x="0" y="7620"/>
                </a:lnTo>
                <a:lnTo>
                  <a:pt x="0" y="10160"/>
                </a:lnTo>
                <a:lnTo>
                  <a:pt x="4105605" y="10160"/>
                </a:lnTo>
                <a:lnTo>
                  <a:pt x="4105605" y="7620"/>
                </a:lnTo>
                <a:close/>
              </a:path>
            </a:pathLst>
          </a:custGeom>
          <a:solidFill>
            <a:srgbClr val="00E8F6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0" y="27940"/>
            <a:ext cx="4133850" cy="8890"/>
          </a:xfrm>
          <a:custGeom>
            <a:avLst/>
            <a:gdLst/>
            <a:ahLst/>
            <a:cxnLst/>
            <a:rect l="l" t="t" r="r" b="b"/>
            <a:pathLst>
              <a:path w="4133850" h="8890">
                <a:moveTo>
                  <a:pt x="4109127" y="0"/>
                </a:moveTo>
                <a:lnTo>
                  <a:pt x="0" y="0"/>
                </a:lnTo>
                <a:lnTo>
                  <a:pt x="0" y="8889"/>
                </a:lnTo>
                <a:lnTo>
                  <a:pt x="4133722" y="8889"/>
                </a:lnTo>
                <a:lnTo>
                  <a:pt x="4109127" y="0"/>
                </a:lnTo>
                <a:close/>
              </a:path>
            </a:pathLst>
          </a:custGeom>
          <a:solidFill>
            <a:srgbClr val="00E7F5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0" y="36830"/>
            <a:ext cx="4162425" cy="10160"/>
          </a:xfrm>
          <a:custGeom>
            <a:avLst/>
            <a:gdLst/>
            <a:ahLst/>
            <a:cxnLst/>
            <a:rect l="l" t="t" r="r" b="b"/>
            <a:pathLst>
              <a:path w="4162425" h="10159">
                <a:moveTo>
                  <a:pt x="4133722" y="0"/>
                </a:moveTo>
                <a:lnTo>
                  <a:pt x="0" y="0"/>
                </a:lnTo>
                <a:lnTo>
                  <a:pt x="0" y="10160"/>
                </a:lnTo>
                <a:lnTo>
                  <a:pt x="4161832" y="10160"/>
                </a:lnTo>
                <a:lnTo>
                  <a:pt x="4133722" y="0"/>
                </a:lnTo>
                <a:close/>
              </a:path>
            </a:pathLst>
          </a:custGeom>
          <a:solidFill>
            <a:srgbClr val="00E6F4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0" y="45719"/>
            <a:ext cx="4186554" cy="10160"/>
          </a:xfrm>
          <a:custGeom>
            <a:avLst/>
            <a:gdLst/>
            <a:ahLst/>
            <a:cxnLst/>
            <a:rect l="l" t="t" r="r" b="b"/>
            <a:pathLst>
              <a:path w="4186554" h="10159">
                <a:moveTo>
                  <a:pt x="4158318" y="0"/>
                </a:moveTo>
                <a:lnTo>
                  <a:pt x="0" y="0"/>
                </a:lnTo>
                <a:lnTo>
                  <a:pt x="0" y="10159"/>
                </a:lnTo>
                <a:lnTo>
                  <a:pt x="4186428" y="10159"/>
                </a:lnTo>
                <a:lnTo>
                  <a:pt x="4158318" y="0"/>
                </a:lnTo>
                <a:close/>
              </a:path>
            </a:pathLst>
          </a:custGeom>
          <a:solidFill>
            <a:srgbClr val="00E5F4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0" y="54609"/>
            <a:ext cx="4210050" cy="10160"/>
          </a:xfrm>
          <a:custGeom>
            <a:avLst/>
            <a:gdLst/>
            <a:ahLst/>
            <a:cxnLst/>
            <a:rect l="l" t="t" r="r" b="b"/>
            <a:pathLst>
              <a:path w="4210050" h="10159">
                <a:moveTo>
                  <a:pt x="4209592" y="8890"/>
                </a:moveTo>
                <a:lnTo>
                  <a:pt x="4195203" y="8890"/>
                </a:lnTo>
                <a:lnTo>
                  <a:pt x="4195203" y="0"/>
                </a:lnTo>
                <a:lnTo>
                  <a:pt x="0" y="0"/>
                </a:lnTo>
                <a:lnTo>
                  <a:pt x="0" y="8890"/>
                </a:lnTo>
                <a:lnTo>
                  <a:pt x="0" y="10160"/>
                </a:lnTo>
                <a:lnTo>
                  <a:pt x="4209592" y="10160"/>
                </a:lnTo>
                <a:lnTo>
                  <a:pt x="4209592" y="8890"/>
                </a:lnTo>
                <a:close/>
              </a:path>
            </a:pathLst>
          </a:custGeom>
          <a:solidFill>
            <a:srgbClr val="00E4F3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0" y="63500"/>
            <a:ext cx="4241165" cy="10160"/>
          </a:xfrm>
          <a:custGeom>
            <a:avLst/>
            <a:gdLst/>
            <a:ahLst/>
            <a:cxnLst/>
            <a:rect l="l" t="t" r="r" b="b"/>
            <a:pathLst>
              <a:path w="4241165" h="10159">
                <a:moveTo>
                  <a:pt x="4207510" y="0"/>
                </a:moveTo>
                <a:lnTo>
                  <a:pt x="0" y="0"/>
                </a:lnTo>
                <a:lnTo>
                  <a:pt x="0" y="10159"/>
                </a:lnTo>
                <a:lnTo>
                  <a:pt x="4240934" y="10159"/>
                </a:lnTo>
                <a:lnTo>
                  <a:pt x="4207510" y="0"/>
                </a:lnTo>
                <a:close/>
              </a:path>
            </a:pathLst>
          </a:custGeom>
          <a:solidFill>
            <a:srgbClr val="00E3F2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73659"/>
            <a:ext cx="9144000" cy="8890"/>
          </a:xfrm>
          <a:custGeom>
            <a:avLst/>
            <a:gdLst/>
            <a:ahLst/>
            <a:cxnLst/>
            <a:rect l="l" t="t" r="r" b="b"/>
            <a:pathLst>
              <a:path w="9144000" h="8890">
                <a:moveTo>
                  <a:pt x="4270172" y="8890"/>
                </a:moveTo>
                <a:lnTo>
                  <a:pt x="4240923" y="0"/>
                </a:lnTo>
                <a:lnTo>
                  <a:pt x="0" y="0"/>
                </a:lnTo>
                <a:lnTo>
                  <a:pt x="0" y="8890"/>
                </a:lnTo>
                <a:lnTo>
                  <a:pt x="4270172" y="8890"/>
                </a:lnTo>
                <a:close/>
              </a:path>
              <a:path w="9144000" h="8890">
                <a:moveTo>
                  <a:pt x="9144000" y="6350"/>
                </a:moveTo>
                <a:lnTo>
                  <a:pt x="9137117" y="8890"/>
                </a:lnTo>
                <a:lnTo>
                  <a:pt x="9144000" y="8890"/>
                </a:lnTo>
                <a:lnTo>
                  <a:pt x="9144000" y="6350"/>
                </a:lnTo>
                <a:close/>
              </a:path>
            </a:pathLst>
          </a:custGeom>
          <a:solidFill>
            <a:srgbClr val="00E2F2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0" y="82549"/>
            <a:ext cx="9144000" cy="10160"/>
          </a:xfrm>
          <a:custGeom>
            <a:avLst/>
            <a:gdLst/>
            <a:ahLst/>
            <a:cxnLst/>
            <a:rect l="l" t="t" r="r" b="b"/>
            <a:pathLst>
              <a:path w="9144000" h="10159">
                <a:moveTo>
                  <a:pt x="4303598" y="10160"/>
                </a:moveTo>
                <a:lnTo>
                  <a:pt x="4270172" y="0"/>
                </a:lnTo>
                <a:lnTo>
                  <a:pt x="0" y="0"/>
                </a:lnTo>
                <a:lnTo>
                  <a:pt x="0" y="10160"/>
                </a:lnTo>
                <a:lnTo>
                  <a:pt x="4303598" y="10160"/>
                </a:lnTo>
                <a:close/>
              </a:path>
              <a:path w="9144000" h="10159">
                <a:moveTo>
                  <a:pt x="9144000" y="0"/>
                </a:moveTo>
                <a:lnTo>
                  <a:pt x="9137117" y="0"/>
                </a:lnTo>
                <a:lnTo>
                  <a:pt x="9109634" y="10160"/>
                </a:lnTo>
                <a:lnTo>
                  <a:pt x="9144000" y="1016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E1F1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0" y="91439"/>
            <a:ext cx="9144000" cy="10160"/>
          </a:xfrm>
          <a:custGeom>
            <a:avLst/>
            <a:gdLst/>
            <a:ahLst/>
            <a:cxnLst/>
            <a:rect l="l" t="t" r="r" b="b"/>
            <a:pathLst>
              <a:path w="9144000" h="10159">
                <a:moveTo>
                  <a:pt x="4332846" y="10160"/>
                </a:moveTo>
                <a:lnTo>
                  <a:pt x="4299420" y="0"/>
                </a:lnTo>
                <a:lnTo>
                  <a:pt x="0" y="0"/>
                </a:lnTo>
                <a:lnTo>
                  <a:pt x="0" y="10160"/>
                </a:lnTo>
                <a:lnTo>
                  <a:pt x="4332846" y="10160"/>
                </a:lnTo>
                <a:close/>
              </a:path>
              <a:path w="9144000" h="10159">
                <a:moveTo>
                  <a:pt x="9144000" y="0"/>
                </a:moveTo>
                <a:lnTo>
                  <a:pt x="9113075" y="0"/>
                </a:lnTo>
                <a:lnTo>
                  <a:pt x="9085580" y="10160"/>
                </a:lnTo>
                <a:lnTo>
                  <a:pt x="9144000" y="1016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E0F1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0" y="100329"/>
            <a:ext cx="9144000" cy="10160"/>
          </a:xfrm>
          <a:custGeom>
            <a:avLst/>
            <a:gdLst/>
            <a:ahLst/>
            <a:cxnLst/>
            <a:rect l="l" t="t" r="r" b="b"/>
            <a:pathLst>
              <a:path w="9144000" h="10160">
                <a:moveTo>
                  <a:pt x="4362094" y="10160"/>
                </a:moveTo>
                <a:lnTo>
                  <a:pt x="4328668" y="0"/>
                </a:lnTo>
                <a:lnTo>
                  <a:pt x="0" y="0"/>
                </a:lnTo>
                <a:lnTo>
                  <a:pt x="0" y="10160"/>
                </a:lnTo>
                <a:lnTo>
                  <a:pt x="4362094" y="10160"/>
                </a:lnTo>
                <a:close/>
              </a:path>
              <a:path w="9144000" h="10160">
                <a:moveTo>
                  <a:pt x="9144000" y="0"/>
                </a:moveTo>
                <a:lnTo>
                  <a:pt x="9089022" y="0"/>
                </a:lnTo>
                <a:lnTo>
                  <a:pt x="9061539" y="10160"/>
                </a:lnTo>
                <a:lnTo>
                  <a:pt x="9144000" y="1016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DFF0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0" y="109219"/>
            <a:ext cx="9144000" cy="10160"/>
          </a:xfrm>
          <a:custGeom>
            <a:avLst/>
            <a:gdLst/>
            <a:ahLst/>
            <a:cxnLst/>
            <a:rect l="l" t="t" r="r" b="b"/>
            <a:pathLst>
              <a:path w="9144000" h="10160">
                <a:moveTo>
                  <a:pt x="4391342" y="10160"/>
                </a:moveTo>
                <a:lnTo>
                  <a:pt x="4357916" y="0"/>
                </a:lnTo>
                <a:lnTo>
                  <a:pt x="0" y="0"/>
                </a:lnTo>
                <a:lnTo>
                  <a:pt x="0" y="10160"/>
                </a:lnTo>
                <a:lnTo>
                  <a:pt x="4391342" y="10160"/>
                </a:lnTo>
                <a:close/>
              </a:path>
              <a:path w="9144000" h="10160">
                <a:moveTo>
                  <a:pt x="9144000" y="0"/>
                </a:moveTo>
                <a:lnTo>
                  <a:pt x="9064968" y="0"/>
                </a:lnTo>
                <a:lnTo>
                  <a:pt x="9037485" y="10160"/>
                </a:lnTo>
                <a:lnTo>
                  <a:pt x="9144000" y="1016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DEEF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0" y="119379"/>
            <a:ext cx="9144000" cy="8890"/>
          </a:xfrm>
          <a:custGeom>
            <a:avLst/>
            <a:gdLst/>
            <a:ahLst/>
            <a:cxnLst/>
            <a:rect l="l" t="t" r="r" b="b"/>
            <a:pathLst>
              <a:path w="9144000" h="8889">
                <a:moveTo>
                  <a:pt x="4420590" y="8890"/>
                </a:moveTo>
                <a:lnTo>
                  <a:pt x="4391342" y="0"/>
                </a:lnTo>
                <a:lnTo>
                  <a:pt x="0" y="0"/>
                </a:lnTo>
                <a:lnTo>
                  <a:pt x="0" y="8890"/>
                </a:lnTo>
                <a:lnTo>
                  <a:pt x="4420590" y="8890"/>
                </a:lnTo>
                <a:close/>
              </a:path>
              <a:path w="9144000" h="8889">
                <a:moveTo>
                  <a:pt x="9144000" y="0"/>
                </a:moveTo>
                <a:lnTo>
                  <a:pt x="9037485" y="0"/>
                </a:lnTo>
                <a:lnTo>
                  <a:pt x="9013431" y="8890"/>
                </a:lnTo>
                <a:lnTo>
                  <a:pt x="9144000" y="889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DDEF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0" y="128269"/>
            <a:ext cx="9144000" cy="10160"/>
          </a:xfrm>
          <a:custGeom>
            <a:avLst/>
            <a:gdLst/>
            <a:ahLst/>
            <a:cxnLst/>
            <a:rect l="l" t="t" r="r" b="b"/>
            <a:pathLst>
              <a:path w="9144000" h="10160">
                <a:moveTo>
                  <a:pt x="4454017" y="10160"/>
                </a:moveTo>
                <a:lnTo>
                  <a:pt x="4420590" y="0"/>
                </a:lnTo>
                <a:lnTo>
                  <a:pt x="0" y="0"/>
                </a:lnTo>
                <a:lnTo>
                  <a:pt x="0" y="10160"/>
                </a:lnTo>
                <a:lnTo>
                  <a:pt x="4454017" y="10160"/>
                </a:lnTo>
                <a:close/>
              </a:path>
              <a:path w="9144000" h="10160">
                <a:moveTo>
                  <a:pt x="9144000" y="0"/>
                </a:moveTo>
                <a:lnTo>
                  <a:pt x="9013431" y="0"/>
                </a:lnTo>
                <a:lnTo>
                  <a:pt x="8985948" y="10160"/>
                </a:lnTo>
                <a:lnTo>
                  <a:pt x="9144000" y="1016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DCEE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g object 32"/>
          <p:cNvSpPr/>
          <p:nvPr/>
        </p:nvSpPr>
        <p:spPr>
          <a:xfrm>
            <a:off x="0" y="137159"/>
            <a:ext cx="9144000" cy="10160"/>
          </a:xfrm>
          <a:custGeom>
            <a:avLst/>
            <a:gdLst/>
            <a:ahLst/>
            <a:cxnLst/>
            <a:rect l="l" t="t" r="r" b="b"/>
            <a:pathLst>
              <a:path w="9144000" h="10160">
                <a:moveTo>
                  <a:pt x="4483265" y="10160"/>
                </a:moveTo>
                <a:lnTo>
                  <a:pt x="4449838" y="0"/>
                </a:lnTo>
                <a:lnTo>
                  <a:pt x="0" y="0"/>
                </a:lnTo>
                <a:lnTo>
                  <a:pt x="0" y="10160"/>
                </a:lnTo>
                <a:lnTo>
                  <a:pt x="4483265" y="10160"/>
                </a:lnTo>
                <a:close/>
              </a:path>
              <a:path w="9144000" h="10160">
                <a:moveTo>
                  <a:pt x="9144000" y="0"/>
                </a:moveTo>
                <a:lnTo>
                  <a:pt x="8989377" y="0"/>
                </a:lnTo>
                <a:lnTo>
                  <a:pt x="8961895" y="10160"/>
                </a:lnTo>
                <a:lnTo>
                  <a:pt x="9144000" y="1016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DBED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g object 33"/>
          <p:cNvSpPr/>
          <p:nvPr/>
        </p:nvSpPr>
        <p:spPr>
          <a:xfrm>
            <a:off x="0" y="146049"/>
            <a:ext cx="9144000" cy="10160"/>
          </a:xfrm>
          <a:custGeom>
            <a:avLst/>
            <a:gdLst/>
            <a:ahLst/>
            <a:cxnLst/>
            <a:rect l="l" t="t" r="r" b="b"/>
            <a:pathLst>
              <a:path w="9144000" h="10160">
                <a:moveTo>
                  <a:pt x="4506125" y="5080"/>
                </a:moveTo>
                <a:lnTo>
                  <a:pt x="4487443" y="5080"/>
                </a:lnTo>
                <a:lnTo>
                  <a:pt x="4487443" y="0"/>
                </a:lnTo>
                <a:lnTo>
                  <a:pt x="0" y="0"/>
                </a:lnTo>
                <a:lnTo>
                  <a:pt x="0" y="5080"/>
                </a:lnTo>
                <a:lnTo>
                  <a:pt x="0" y="10160"/>
                </a:lnTo>
                <a:lnTo>
                  <a:pt x="4506125" y="10160"/>
                </a:lnTo>
                <a:lnTo>
                  <a:pt x="4506125" y="5080"/>
                </a:lnTo>
                <a:close/>
              </a:path>
              <a:path w="9144000" h="10160">
                <a:moveTo>
                  <a:pt x="9144000" y="0"/>
                </a:moveTo>
                <a:lnTo>
                  <a:pt x="8965336" y="0"/>
                </a:lnTo>
                <a:lnTo>
                  <a:pt x="8937841" y="10160"/>
                </a:lnTo>
                <a:lnTo>
                  <a:pt x="9144000" y="1016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DAED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g object 34"/>
          <p:cNvSpPr/>
          <p:nvPr/>
        </p:nvSpPr>
        <p:spPr>
          <a:xfrm>
            <a:off x="0" y="154939"/>
            <a:ext cx="9144000" cy="10160"/>
          </a:xfrm>
          <a:custGeom>
            <a:avLst/>
            <a:gdLst/>
            <a:ahLst/>
            <a:cxnLst/>
            <a:rect l="l" t="t" r="r" b="b"/>
            <a:pathLst>
              <a:path w="9144000" h="10160">
                <a:moveTo>
                  <a:pt x="4552594" y="10160"/>
                </a:moveTo>
                <a:lnTo>
                  <a:pt x="4511281" y="0"/>
                </a:lnTo>
                <a:lnTo>
                  <a:pt x="0" y="0"/>
                </a:lnTo>
                <a:lnTo>
                  <a:pt x="0" y="10160"/>
                </a:lnTo>
                <a:lnTo>
                  <a:pt x="4552594" y="10160"/>
                </a:lnTo>
                <a:close/>
              </a:path>
              <a:path w="9144000" h="10160">
                <a:moveTo>
                  <a:pt x="9144000" y="0"/>
                </a:moveTo>
                <a:lnTo>
                  <a:pt x="8941283" y="0"/>
                </a:lnTo>
                <a:lnTo>
                  <a:pt x="8913800" y="10160"/>
                </a:lnTo>
                <a:lnTo>
                  <a:pt x="9144000" y="1016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D9EC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g object 35"/>
          <p:cNvSpPr/>
          <p:nvPr/>
        </p:nvSpPr>
        <p:spPr>
          <a:xfrm>
            <a:off x="0" y="165099"/>
            <a:ext cx="9144000" cy="8890"/>
          </a:xfrm>
          <a:custGeom>
            <a:avLst/>
            <a:gdLst/>
            <a:ahLst/>
            <a:cxnLst/>
            <a:rect l="l" t="t" r="r" b="b"/>
            <a:pathLst>
              <a:path w="9144000" h="8889">
                <a:moveTo>
                  <a:pt x="4588751" y="8890"/>
                </a:moveTo>
                <a:lnTo>
                  <a:pt x="4552594" y="0"/>
                </a:lnTo>
                <a:lnTo>
                  <a:pt x="0" y="0"/>
                </a:lnTo>
                <a:lnTo>
                  <a:pt x="0" y="8890"/>
                </a:lnTo>
                <a:lnTo>
                  <a:pt x="4588751" y="8890"/>
                </a:lnTo>
                <a:close/>
              </a:path>
              <a:path w="9144000" h="8889">
                <a:moveTo>
                  <a:pt x="9144000" y="0"/>
                </a:moveTo>
                <a:lnTo>
                  <a:pt x="8913800" y="0"/>
                </a:lnTo>
                <a:lnTo>
                  <a:pt x="8889746" y="8890"/>
                </a:lnTo>
                <a:lnTo>
                  <a:pt x="9144000" y="889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D8EB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g object 36"/>
          <p:cNvSpPr/>
          <p:nvPr/>
        </p:nvSpPr>
        <p:spPr>
          <a:xfrm>
            <a:off x="0" y="173989"/>
            <a:ext cx="9144000" cy="10160"/>
          </a:xfrm>
          <a:custGeom>
            <a:avLst/>
            <a:gdLst/>
            <a:ahLst/>
            <a:cxnLst/>
            <a:rect l="l" t="t" r="r" b="b"/>
            <a:pathLst>
              <a:path w="9144000" h="10160">
                <a:moveTo>
                  <a:pt x="4630064" y="10160"/>
                </a:moveTo>
                <a:lnTo>
                  <a:pt x="4588751" y="0"/>
                </a:lnTo>
                <a:lnTo>
                  <a:pt x="0" y="0"/>
                </a:lnTo>
                <a:lnTo>
                  <a:pt x="0" y="10160"/>
                </a:lnTo>
                <a:lnTo>
                  <a:pt x="4630064" y="10160"/>
                </a:lnTo>
                <a:close/>
              </a:path>
              <a:path w="9144000" h="10160">
                <a:moveTo>
                  <a:pt x="9144000" y="0"/>
                </a:moveTo>
                <a:lnTo>
                  <a:pt x="8889746" y="0"/>
                </a:lnTo>
                <a:lnTo>
                  <a:pt x="8862263" y="10160"/>
                </a:lnTo>
                <a:lnTo>
                  <a:pt x="9144000" y="1016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D7EB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g object 37"/>
          <p:cNvSpPr/>
          <p:nvPr/>
        </p:nvSpPr>
        <p:spPr>
          <a:xfrm>
            <a:off x="0" y="182879"/>
            <a:ext cx="9144000" cy="10160"/>
          </a:xfrm>
          <a:custGeom>
            <a:avLst/>
            <a:gdLst/>
            <a:ahLst/>
            <a:cxnLst/>
            <a:rect l="l" t="t" r="r" b="b"/>
            <a:pathLst>
              <a:path w="9144000" h="10160">
                <a:moveTo>
                  <a:pt x="4666208" y="10160"/>
                </a:moveTo>
                <a:lnTo>
                  <a:pt x="4624895" y="0"/>
                </a:lnTo>
                <a:lnTo>
                  <a:pt x="0" y="0"/>
                </a:lnTo>
                <a:lnTo>
                  <a:pt x="0" y="10160"/>
                </a:lnTo>
                <a:lnTo>
                  <a:pt x="4666208" y="10160"/>
                </a:lnTo>
                <a:close/>
              </a:path>
              <a:path w="9144000" h="10160">
                <a:moveTo>
                  <a:pt x="9144000" y="0"/>
                </a:moveTo>
                <a:lnTo>
                  <a:pt x="8865692" y="0"/>
                </a:lnTo>
                <a:lnTo>
                  <a:pt x="8838209" y="10160"/>
                </a:lnTo>
                <a:lnTo>
                  <a:pt x="9144000" y="1016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D6EA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g object 38"/>
          <p:cNvSpPr/>
          <p:nvPr/>
        </p:nvSpPr>
        <p:spPr>
          <a:xfrm>
            <a:off x="0" y="191769"/>
            <a:ext cx="9144000" cy="10160"/>
          </a:xfrm>
          <a:custGeom>
            <a:avLst/>
            <a:gdLst/>
            <a:ahLst/>
            <a:cxnLst/>
            <a:rect l="l" t="t" r="r" b="b"/>
            <a:pathLst>
              <a:path w="9144000" h="10160">
                <a:moveTo>
                  <a:pt x="4702353" y="10160"/>
                </a:moveTo>
                <a:lnTo>
                  <a:pt x="4661039" y="0"/>
                </a:lnTo>
                <a:lnTo>
                  <a:pt x="0" y="0"/>
                </a:lnTo>
                <a:lnTo>
                  <a:pt x="0" y="10160"/>
                </a:lnTo>
                <a:lnTo>
                  <a:pt x="4702353" y="10160"/>
                </a:lnTo>
                <a:close/>
              </a:path>
              <a:path w="9144000" h="10160">
                <a:moveTo>
                  <a:pt x="9144000" y="0"/>
                </a:moveTo>
                <a:lnTo>
                  <a:pt x="8841638" y="0"/>
                </a:lnTo>
                <a:lnTo>
                  <a:pt x="8814156" y="10160"/>
                </a:lnTo>
                <a:lnTo>
                  <a:pt x="9144000" y="1016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D5EA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g object 39"/>
          <p:cNvSpPr/>
          <p:nvPr/>
        </p:nvSpPr>
        <p:spPr>
          <a:xfrm>
            <a:off x="0" y="200659"/>
            <a:ext cx="9144000" cy="10160"/>
          </a:xfrm>
          <a:custGeom>
            <a:avLst/>
            <a:gdLst/>
            <a:ahLst/>
            <a:cxnLst/>
            <a:rect l="l" t="t" r="r" b="b"/>
            <a:pathLst>
              <a:path w="9144000" h="10160">
                <a:moveTo>
                  <a:pt x="4738509" y="10160"/>
                </a:moveTo>
                <a:lnTo>
                  <a:pt x="4697196" y="0"/>
                </a:lnTo>
                <a:lnTo>
                  <a:pt x="0" y="0"/>
                </a:lnTo>
                <a:lnTo>
                  <a:pt x="0" y="10160"/>
                </a:lnTo>
                <a:lnTo>
                  <a:pt x="4738509" y="10160"/>
                </a:lnTo>
                <a:close/>
              </a:path>
              <a:path w="9144000" h="10160">
                <a:moveTo>
                  <a:pt x="9144000" y="0"/>
                </a:moveTo>
                <a:lnTo>
                  <a:pt x="8817597" y="0"/>
                </a:lnTo>
                <a:lnTo>
                  <a:pt x="8790102" y="10160"/>
                </a:lnTo>
                <a:lnTo>
                  <a:pt x="9144000" y="1016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D4E9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g object 40"/>
          <p:cNvSpPr/>
          <p:nvPr/>
        </p:nvSpPr>
        <p:spPr>
          <a:xfrm>
            <a:off x="0" y="210819"/>
            <a:ext cx="9144000" cy="8890"/>
          </a:xfrm>
          <a:custGeom>
            <a:avLst/>
            <a:gdLst/>
            <a:ahLst/>
            <a:cxnLst/>
            <a:rect l="l" t="t" r="r" b="b"/>
            <a:pathLst>
              <a:path w="9144000" h="8889">
                <a:moveTo>
                  <a:pt x="4774654" y="8890"/>
                </a:moveTo>
                <a:lnTo>
                  <a:pt x="4738509" y="0"/>
                </a:lnTo>
                <a:lnTo>
                  <a:pt x="0" y="0"/>
                </a:lnTo>
                <a:lnTo>
                  <a:pt x="0" y="8890"/>
                </a:lnTo>
                <a:lnTo>
                  <a:pt x="4774654" y="8890"/>
                </a:lnTo>
                <a:close/>
              </a:path>
              <a:path w="9144000" h="8889">
                <a:moveTo>
                  <a:pt x="9144000" y="0"/>
                </a:moveTo>
                <a:lnTo>
                  <a:pt x="8790102" y="0"/>
                </a:lnTo>
                <a:lnTo>
                  <a:pt x="8766061" y="8890"/>
                </a:lnTo>
                <a:lnTo>
                  <a:pt x="9144000" y="889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D3E8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g object 41"/>
          <p:cNvSpPr/>
          <p:nvPr/>
        </p:nvSpPr>
        <p:spPr>
          <a:xfrm>
            <a:off x="0" y="219709"/>
            <a:ext cx="9144000" cy="10160"/>
          </a:xfrm>
          <a:custGeom>
            <a:avLst/>
            <a:gdLst/>
            <a:ahLst/>
            <a:cxnLst/>
            <a:rect l="l" t="t" r="r" b="b"/>
            <a:pathLst>
              <a:path w="9144000" h="10160">
                <a:moveTo>
                  <a:pt x="4815967" y="10160"/>
                </a:moveTo>
                <a:lnTo>
                  <a:pt x="4774654" y="0"/>
                </a:lnTo>
                <a:lnTo>
                  <a:pt x="0" y="0"/>
                </a:lnTo>
                <a:lnTo>
                  <a:pt x="0" y="10160"/>
                </a:lnTo>
                <a:lnTo>
                  <a:pt x="4815967" y="10160"/>
                </a:lnTo>
                <a:close/>
              </a:path>
              <a:path w="9144000" h="10160">
                <a:moveTo>
                  <a:pt x="9144000" y="0"/>
                </a:moveTo>
                <a:lnTo>
                  <a:pt x="8762619" y="0"/>
                </a:lnTo>
                <a:lnTo>
                  <a:pt x="8762619" y="2540"/>
                </a:lnTo>
                <a:lnTo>
                  <a:pt x="8747277" y="2540"/>
                </a:lnTo>
                <a:lnTo>
                  <a:pt x="8747277" y="10160"/>
                </a:lnTo>
                <a:lnTo>
                  <a:pt x="9144000" y="10160"/>
                </a:lnTo>
                <a:lnTo>
                  <a:pt x="9144000" y="254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D2E8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g object 42"/>
          <p:cNvSpPr/>
          <p:nvPr/>
        </p:nvSpPr>
        <p:spPr>
          <a:xfrm>
            <a:off x="0" y="228599"/>
            <a:ext cx="9144000" cy="10160"/>
          </a:xfrm>
          <a:custGeom>
            <a:avLst/>
            <a:gdLst/>
            <a:ahLst/>
            <a:cxnLst/>
            <a:rect l="l" t="t" r="r" b="b"/>
            <a:pathLst>
              <a:path w="9144000" h="10160">
                <a:moveTo>
                  <a:pt x="4852111" y="10160"/>
                </a:moveTo>
                <a:lnTo>
                  <a:pt x="4810798" y="0"/>
                </a:lnTo>
                <a:lnTo>
                  <a:pt x="0" y="0"/>
                </a:lnTo>
                <a:lnTo>
                  <a:pt x="0" y="10160"/>
                </a:lnTo>
                <a:lnTo>
                  <a:pt x="4852111" y="10160"/>
                </a:lnTo>
                <a:close/>
              </a:path>
              <a:path w="9144000" h="10160">
                <a:moveTo>
                  <a:pt x="9144000" y="0"/>
                </a:moveTo>
                <a:lnTo>
                  <a:pt x="8739340" y="0"/>
                </a:lnTo>
                <a:lnTo>
                  <a:pt x="8707590" y="10160"/>
                </a:lnTo>
                <a:lnTo>
                  <a:pt x="9144000" y="1016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D1E7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g object 43"/>
          <p:cNvSpPr/>
          <p:nvPr/>
        </p:nvSpPr>
        <p:spPr>
          <a:xfrm>
            <a:off x="0" y="237502"/>
            <a:ext cx="9144000" cy="10160"/>
          </a:xfrm>
          <a:custGeom>
            <a:avLst/>
            <a:gdLst/>
            <a:ahLst/>
            <a:cxnLst/>
            <a:rect l="l" t="t" r="r" b="b"/>
            <a:pathLst>
              <a:path w="9144000" h="10160">
                <a:moveTo>
                  <a:pt x="4888268" y="10147"/>
                </a:moveTo>
                <a:lnTo>
                  <a:pt x="4846955" y="0"/>
                </a:lnTo>
                <a:lnTo>
                  <a:pt x="0" y="0"/>
                </a:lnTo>
                <a:lnTo>
                  <a:pt x="0" y="10147"/>
                </a:lnTo>
                <a:lnTo>
                  <a:pt x="4888268" y="10147"/>
                </a:lnTo>
                <a:close/>
              </a:path>
              <a:path w="9144000" h="10160">
                <a:moveTo>
                  <a:pt x="9144000" y="0"/>
                </a:moveTo>
                <a:lnTo>
                  <a:pt x="8711552" y="0"/>
                </a:lnTo>
                <a:lnTo>
                  <a:pt x="8679815" y="10147"/>
                </a:lnTo>
                <a:lnTo>
                  <a:pt x="9144000" y="10147"/>
                </a:lnTo>
                <a:lnTo>
                  <a:pt x="9144000" y="0"/>
                </a:lnTo>
                <a:close/>
              </a:path>
            </a:pathLst>
          </a:custGeom>
          <a:solidFill>
            <a:srgbClr val="00D0E6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g object 44"/>
          <p:cNvSpPr/>
          <p:nvPr/>
        </p:nvSpPr>
        <p:spPr>
          <a:xfrm>
            <a:off x="0" y="246379"/>
            <a:ext cx="9144000" cy="10795"/>
          </a:xfrm>
          <a:custGeom>
            <a:avLst/>
            <a:gdLst/>
            <a:ahLst/>
            <a:cxnLst/>
            <a:rect l="l" t="t" r="r" b="b"/>
            <a:pathLst>
              <a:path w="9144000" h="10795">
                <a:moveTo>
                  <a:pt x="4924412" y="10172"/>
                </a:moveTo>
                <a:lnTo>
                  <a:pt x="4883099" y="0"/>
                </a:lnTo>
                <a:lnTo>
                  <a:pt x="0" y="0"/>
                </a:lnTo>
                <a:lnTo>
                  <a:pt x="0" y="10172"/>
                </a:lnTo>
                <a:lnTo>
                  <a:pt x="4924412" y="10172"/>
                </a:lnTo>
                <a:close/>
              </a:path>
              <a:path w="9144000" h="10795">
                <a:moveTo>
                  <a:pt x="9144000" y="0"/>
                </a:moveTo>
                <a:lnTo>
                  <a:pt x="8683777" y="0"/>
                </a:lnTo>
                <a:lnTo>
                  <a:pt x="8652027" y="10172"/>
                </a:lnTo>
                <a:lnTo>
                  <a:pt x="9144000" y="10172"/>
                </a:lnTo>
                <a:lnTo>
                  <a:pt x="9144000" y="0"/>
                </a:lnTo>
                <a:close/>
              </a:path>
            </a:pathLst>
          </a:custGeom>
          <a:solidFill>
            <a:srgbClr val="00CFE6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g object 45"/>
          <p:cNvSpPr/>
          <p:nvPr/>
        </p:nvSpPr>
        <p:spPr>
          <a:xfrm>
            <a:off x="0" y="256552"/>
            <a:ext cx="9144000" cy="8890"/>
          </a:xfrm>
          <a:custGeom>
            <a:avLst/>
            <a:gdLst/>
            <a:ahLst/>
            <a:cxnLst/>
            <a:rect l="l" t="t" r="r" b="b"/>
            <a:pathLst>
              <a:path w="9144000" h="8889">
                <a:moveTo>
                  <a:pt x="4960569" y="8877"/>
                </a:moveTo>
                <a:lnTo>
                  <a:pt x="4924412" y="0"/>
                </a:lnTo>
                <a:lnTo>
                  <a:pt x="0" y="0"/>
                </a:lnTo>
                <a:lnTo>
                  <a:pt x="0" y="8877"/>
                </a:lnTo>
                <a:lnTo>
                  <a:pt x="4960569" y="8877"/>
                </a:lnTo>
                <a:close/>
              </a:path>
              <a:path w="9144000" h="8889">
                <a:moveTo>
                  <a:pt x="9144000" y="0"/>
                </a:moveTo>
                <a:lnTo>
                  <a:pt x="8652027" y="0"/>
                </a:lnTo>
                <a:lnTo>
                  <a:pt x="8624252" y="8877"/>
                </a:lnTo>
                <a:lnTo>
                  <a:pt x="9144000" y="8877"/>
                </a:lnTo>
                <a:lnTo>
                  <a:pt x="9144000" y="0"/>
                </a:lnTo>
                <a:close/>
              </a:path>
            </a:pathLst>
          </a:custGeom>
          <a:solidFill>
            <a:srgbClr val="00CEE5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g object 46"/>
          <p:cNvSpPr/>
          <p:nvPr/>
        </p:nvSpPr>
        <p:spPr>
          <a:xfrm>
            <a:off x="0" y="265429"/>
            <a:ext cx="9144000" cy="10795"/>
          </a:xfrm>
          <a:custGeom>
            <a:avLst/>
            <a:gdLst/>
            <a:ahLst/>
            <a:cxnLst/>
            <a:rect l="l" t="t" r="r" b="b"/>
            <a:pathLst>
              <a:path w="9144000" h="10795">
                <a:moveTo>
                  <a:pt x="5001882" y="10172"/>
                </a:moveTo>
                <a:lnTo>
                  <a:pt x="4960569" y="0"/>
                </a:lnTo>
                <a:lnTo>
                  <a:pt x="0" y="0"/>
                </a:lnTo>
                <a:lnTo>
                  <a:pt x="0" y="10172"/>
                </a:lnTo>
                <a:lnTo>
                  <a:pt x="5001882" y="10172"/>
                </a:lnTo>
                <a:close/>
              </a:path>
              <a:path w="9144000" h="10795">
                <a:moveTo>
                  <a:pt x="9144000" y="0"/>
                </a:moveTo>
                <a:lnTo>
                  <a:pt x="8624240" y="0"/>
                </a:lnTo>
                <a:lnTo>
                  <a:pt x="8592490" y="10172"/>
                </a:lnTo>
                <a:lnTo>
                  <a:pt x="9144000" y="10172"/>
                </a:lnTo>
                <a:lnTo>
                  <a:pt x="9144000" y="0"/>
                </a:lnTo>
                <a:close/>
              </a:path>
            </a:pathLst>
          </a:custGeom>
          <a:solidFill>
            <a:srgbClr val="00CDE4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bg object 47"/>
          <p:cNvSpPr/>
          <p:nvPr/>
        </p:nvSpPr>
        <p:spPr>
          <a:xfrm>
            <a:off x="0" y="274319"/>
            <a:ext cx="9144000" cy="10160"/>
          </a:xfrm>
          <a:custGeom>
            <a:avLst/>
            <a:gdLst/>
            <a:ahLst/>
            <a:cxnLst/>
            <a:rect l="l" t="t" r="r" b="b"/>
            <a:pathLst>
              <a:path w="9144000" h="10160">
                <a:moveTo>
                  <a:pt x="5038026" y="10160"/>
                </a:moveTo>
                <a:lnTo>
                  <a:pt x="4996713" y="0"/>
                </a:lnTo>
                <a:lnTo>
                  <a:pt x="0" y="0"/>
                </a:lnTo>
                <a:lnTo>
                  <a:pt x="0" y="10160"/>
                </a:lnTo>
                <a:lnTo>
                  <a:pt x="5038026" y="10160"/>
                </a:lnTo>
                <a:close/>
              </a:path>
              <a:path w="9144000" h="10160">
                <a:moveTo>
                  <a:pt x="9144000" y="0"/>
                </a:moveTo>
                <a:lnTo>
                  <a:pt x="8596465" y="0"/>
                </a:lnTo>
                <a:lnTo>
                  <a:pt x="8564715" y="10160"/>
                </a:lnTo>
                <a:lnTo>
                  <a:pt x="9144000" y="1016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CCE4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bg object 48"/>
          <p:cNvSpPr/>
          <p:nvPr/>
        </p:nvSpPr>
        <p:spPr>
          <a:xfrm>
            <a:off x="0" y="283209"/>
            <a:ext cx="9144000" cy="10160"/>
          </a:xfrm>
          <a:custGeom>
            <a:avLst/>
            <a:gdLst/>
            <a:ahLst/>
            <a:cxnLst/>
            <a:rect l="l" t="t" r="r" b="b"/>
            <a:pathLst>
              <a:path w="9144000" h="10160">
                <a:moveTo>
                  <a:pt x="5074170" y="10160"/>
                </a:moveTo>
                <a:lnTo>
                  <a:pt x="5032857" y="0"/>
                </a:lnTo>
                <a:lnTo>
                  <a:pt x="0" y="0"/>
                </a:lnTo>
                <a:lnTo>
                  <a:pt x="0" y="10160"/>
                </a:lnTo>
                <a:lnTo>
                  <a:pt x="5074170" y="10160"/>
                </a:lnTo>
                <a:close/>
              </a:path>
              <a:path w="9144000" h="10160">
                <a:moveTo>
                  <a:pt x="9144000" y="0"/>
                </a:moveTo>
                <a:lnTo>
                  <a:pt x="8568690" y="0"/>
                </a:lnTo>
                <a:lnTo>
                  <a:pt x="8536927" y="10160"/>
                </a:lnTo>
                <a:lnTo>
                  <a:pt x="9144000" y="1016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CCE3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bg object 49"/>
          <p:cNvSpPr/>
          <p:nvPr/>
        </p:nvSpPr>
        <p:spPr>
          <a:xfrm>
            <a:off x="0" y="292099"/>
            <a:ext cx="9144000" cy="10160"/>
          </a:xfrm>
          <a:custGeom>
            <a:avLst/>
            <a:gdLst/>
            <a:ahLst/>
            <a:cxnLst/>
            <a:rect l="l" t="t" r="r" b="b"/>
            <a:pathLst>
              <a:path w="9144000" h="10160">
                <a:moveTo>
                  <a:pt x="5110327" y="10160"/>
                </a:moveTo>
                <a:lnTo>
                  <a:pt x="5069014" y="0"/>
                </a:lnTo>
                <a:lnTo>
                  <a:pt x="0" y="0"/>
                </a:lnTo>
                <a:lnTo>
                  <a:pt x="0" y="10160"/>
                </a:lnTo>
                <a:lnTo>
                  <a:pt x="5110327" y="10160"/>
                </a:lnTo>
                <a:close/>
              </a:path>
              <a:path w="9144000" h="10160">
                <a:moveTo>
                  <a:pt x="9144000" y="0"/>
                </a:moveTo>
                <a:lnTo>
                  <a:pt x="8540902" y="0"/>
                </a:lnTo>
                <a:lnTo>
                  <a:pt x="8509152" y="10160"/>
                </a:lnTo>
                <a:lnTo>
                  <a:pt x="9144000" y="1016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CAE3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bg object 50"/>
          <p:cNvSpPr/>
          <p:nvPr/>
        </p:nvSpPr>
        <p:spPr>
          <a:xfrm>
            <a:off x="0" y="302259"/>
            <a:ext cx="9144000" cy="8890"/>
          </a:xfrm>
          <a:custGeom>
            <a:avLst/>
            <a:gdLst/>
            <a:ahLst/>
            <a:cxnLst/>
            <a:rect l="l" t="t" r="r" b="b"/>
            <a:pathLst>
              <a:path w="9144000" h="8889">
                <a:moveTo>
                  <a:pt x="5146472" y="8890"/>
                </a:moveTo>
                <a:lnTo>
                  <a:pt x="5110327" y="0"/>
                </a:lnTo>
                <a:lnTo>
                  <a:pt x="0" y="0"/>
                </a:lnTo>
                <a:lnTo>
                  <a:pt x="0" y="8890"/>
                </a:lnTo>
                <a:lnTo>
                  <a:pt x="5146472" y="8890"/>
                </a:lnTo>
                <a:close/>
              </a:path>
              <a:path w="9144000" h="8889">
                <a:moveTo>
                  <a:pt x="9144000" y="0"/>
                </a:moveTo>
                <a:lnTo>
                  <a:pt x="8507171" y="0"/>
                </a:lnTo>
                <a:lnTo>
                  <a:pt x="8507171" y="1270"/>
                </a:lnTo>
                <a:lnTo>
                  <a:pt x="8491842" y="1270"/>
                </a:lnTo>
                <a:lnTo>
                  <a:pt x="8491842" y="8890"/>
                </a:lnTo>
                <a:lnTo>
                  <a:pt x="9144000" y="8890"/>
                </a:lnTo>
                <a:lnTo>
                  <a:pt x="9144000" y="127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C9E2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bg object 51"/>
          <p:cNvSpPr/>
          <p:nvPr/>
        </p:nvSpPr>
        <p:spPr>
          <a:xfrm>
            <a:off x="0" y="311149"/>
            <a:ext cx="9144000" cy="10160"/>
          </a:xfrm>
          <a:custGeom>
            <a:avLst/>
            <a:gdLst/>
            <a:ahLst/>
            <a:cxnLst/>
            <a:rect l="l" t="t" r="r" b="b"/>
            <a:pathLst>
              <a:path w="9144000" h="10160">
                <a:moveTo>
                  <a:pt x="2352040" y="0"/>
                </a:moveTo>
                <a:lnTo>
                  <a:pt x="0" y="0"/>
                </a:lnTo>
                <a:lnTo>
                  <a:pt x="0" y="10160"/>
                </a:lnTo>
                <a:lnTo>
                  <a:pt x="2175040" y="10160"/>
                </a:lnTo>
                <a:lnTo>
                  <a:pt x="2352040" y="0"/>
                </a:lnTo>
                <a:close/>
              </a:path>
              <a:path w="9144000" h="10160">
                <a:moveTo>
                  <a:pt x="5187785" y="10160"/>
                </a:moveTo>
                <a:lnTo>
                  <a:pt x="5146472" y="0"/>
                </a:lnTo>
                <a:lnTo>
                  <a:pt x="2824480" y="0"/>
                </a:lnTo>
                <a:lnTo>
                  <a:pt x="2986278" y="10160"/>
                </a:lnTo>
                <a:lnTo>
                  <a:pt x="5187785" y="10160"/>
                </a:lnTo>
                <a:close/>
              </a:path>
              <a:path w="9144000" h="10160">
                <a:moveTo>
                  <a:pt x="9144000" y="0"/>
                </a:moveTo>
                <a:lnTo>
                  <a:pt x="8478507" y="0"/>
                </a:lnTo>
                <a:lnTo>
                  <a:pt x="8442960" y="10160"/>
                </a:lnTo>
                <a:lnTo>
                  <a:pt x="9144000" y="1016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C8E1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bg object 52"/>
          <p:cNvSpPr/>
          <p:nvPr/>
        </p:nvSpPr>
        <p:spPr>
          <a:xfrm>
            <a:off x="0" y="320052"/>
            <a:ext cx="9144000" cy="10160"/>
          </a:xfrm>
          <a:custGeom>
            <a:avLst/>
            <a:gdLst/>
            <a:ahLst/>
            <a:cxnLst/>
            <a:rect l="l" t="t" r="r" b="b"/>
            <a:pathLst>
              <a:path w="9144000" h="10160">
                <a:moveTo>
                  <a:pt x="2197163" y="0"/>
                </a:moveTo>
                <a:lnTo>
                  <a:pt x="0" y="0"/>
                </a:lnTo>
                <a:lnTo>
                  <a:pt x="0" y="10147"/>
                </a:lnTo>
                <a:lnTo>
                  <a:pt x="2020163" y="10147"/>
                </a:lnTo>
                <a:lnTo>
                  <a:pt x="2197163" y="0"/>
                </a:lnTo>
                <a:close/>
              </a:path>
              <a:path w="9144000" h="10160">
                <a:moveTo>
                  <a:pt x="5223929" y="10147"/>
                </a:moveTo>
                <a:lnTo>
                  <a:pt x="5182616" y="0"/>
                </a:lnTo>
                <a:lnTo>
                  <a:pt x="2966059" y="0"/>
                </a:lnTo>
                <a:lnTo>
                  <a:pt x="3127857" y="10147"/>
                </a:lnTo>
                <a:lnTo>
                  <a:pt x="5223929" y="10147"/>
                </a:lnTo>
                <a:close/>
              </a:path>
              <a:path w="9144000" h="10160">
                <a:moveTo>
                  <a:pt x="9144000" y="0"/>
                </a:moveTo>
                <a:lnTo>
                  <a:pt x="8447392" y="0"/>
                </a:lnTo>
                <a:lnTo>
                  <a:pt x="8411845" y="10147"/>
                </a:lnTo>
                <a:lnTo>
                  <a:pt x="9144000" y="10147"/>
                </a:lnTo>
                <a:lnTo>
                  <a:pt x="9144000" y="0"/>
                </a:lnTo>
                <a:close/>
              </a:path>
            </a:pathLst>
          </a:custGeom>
          <a:solidFill>
            <a:srgbClr val="00C7E1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bg object 53"/>
          <p:cNvSpPr/>
          <p:nvPr/>
        </p:nvSpPr>
        <p:spPr>
          <a:xfrm>
            <a:off x="0" y="328929"/>
            <a:ext cx="9144000" cy="10795"/>
          </a:xfrm>
          <a:custGeom>
            <a:avLst/>
            <a:gdLst/>
            <a:ahLst/>
            <a:cxnLst/>
            <a:rect l="l" t="t" r="r" b="b"/>
            <a:pathLst>
              <a:path w="9144000" h="10795">
                <a:moveTo>
                  <a:pt x="1986978" y="0"/>
                </a:moveTo>
                <a:lnTo>
                  <a:pt x="0" y="0"/>
                </a:lnTo>
                <a:lnTo>
                  <a:pt x="0" y="6350"/>
                </a:lnTo>
                <a:lnTo>
                  <a:pt x="0" y="10160"/>
                </a:lnTo>
                <a:lnTo>
                  <a:pt x="1918627" y="10160"/>
                </a:lnTo>
                <a:lnTo>
                  <a:pt x="1918627" y="6350"/>
                </a:lnTo>
                <a:lnTo>
                  <a:pt x="1986978" y="6350"/>
                </a:lnTo>
                <a:lnTo>
                  <a:pt x="1986978" y="0"/>
                </a:lnTo>
                <a:close/>
              </a:path>
              <a:path w="9144000" h="10795">
                <a:moveTo>
                  <a:pt x="5260086" y="10172"/>
                </a:moveTo>
                <a:lnTo>
                  <a:pt x="5218773" y="0"/>
                </a:lnTo>
                <a:lnTo>
                  <a:pt x="3107639" y="0"/>
                </a:lnTo>
                <a:lnTo>
                  <a:pt x="3269450" y="10172"/>
                </a:lnTo>
                <a:lnTo>
                  <a:pt x="5260086" y="10172"/>
                </a:lnTo>
                <a:close/>
              </a:path>
              <a:path w="9144000" h="10795">
                <a:moveTo>
                  <a:pt x="9144000" y="0"/>
                </a:moveTo>
                <a:lnTo>
                  <a:pt x="8409622" y="0"/>
                </a:lnTo>
                <a:lnTo>
                  <a:pt x="8409622" y="3810"/>
                </a:lnTo>
                <a:lnTo>
                  <a:pt x="8391842" y="3810"/>
                </a:lnTo>
                <a:lnTo>
                  <a:pt x="8391842" y="10160"/>
                </a:lnTo>
                <a:lnTo>
                  <a:pt x="9136761" y="10160"/>
                </a:lnTo>
                <a:lnTo>
                  <a:pt x="9136761" y="3810"/>
                </a:lnTo>
                <a:lnTo>
                  <a:pt x="9144000" y="381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C6E0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bg object 54"/>
          <p:cNvSpPr/>
          <p:nvPr/>
        </p:nvSpPr>
        <p:spPr>
          <a:xfrm>
            <a:off x="0" y="339090"/>
            <a:ext cx="9128125" cy="8890"/>
          </a:xfrm>
          <a:custGeom>
            <a:avLst/>
            <a:gdLst/>
            <a:ahLst/>
            <a:cxnLst/>
            <a:rect l="l" t="t" r="r" b="b"/>
            <a:pathLst>
              <a:path w="9128125" h="8889">
                <a:moveTo>
                  <a:pt x="1905606" y="0"/>
                </a:moveTo>
                <a:lnTo>
                  <a:pt x="0" y="0"/>
                </a:lnTo>
                <a:lnTo>
                  <a:pt x="0" y="8889"/>
                </a:lnTo>
                <a:lnTo>
                  <a:pt x="1844790" y="8889"/>
                </a:lnTo>
                <a:lnTo>
                  <a:pt x="1905606" y="0"/>
                </a:lnTo>
                <a:close/>
              </a:path>
              <a:path w="9128125" h="8889">
                <a:moveTo>
                  <a:pt x="5260087" y="0"/>
                </a:moveTo>
                <a:lnTo>
                  <a:pt x="3269450" y="0"/>
                </a:lnTo>
                <a:lnTo>
                  <a:pt x="3370579" y="6350"/>
                </a:lnTo>
                <a:lnTo>
                  <a:pt x="3393006" y="8889"/>
                </a:lnTo>
                <a:lnTo>
                  <a:pt x="5300834" y="8889"/>
                </a:lnTo>
                <a:lnTo>
                  <a:pt x="5275580" y="3809"/>
                </a:lnTo>
                <a:lnTo>
                  <a:pt x="5260087" y="0"/>
                </a:lnTo>
                <a:close/>
              </a:path>
              <a:path w="9128125" h="8889">
                <a:moveTo>
                  <a:pt x="9127807" y="0"/>
                </a:moveTo>
                <a:lnTo>
                  <a:pt x="8380729" y="0"/>
                </a:lnTo>
                <a:lnTo>
                  <a:pt x="8349615" y="8889"/>
                </a:lnTo>
                <a:lnTo>
                  <a:pt x="9102725" y="8889"/>
                </a:lnTo>
                <a:lnTo>
                  <a:pt x="9127807" y="0"/>
                </a:lnTo>
                <a:close/>
              </a:path>
            </a:pathLst>
          </a:custGeom>
          <a:solidFill>
            <a:srgbClr val="00C5DF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bg object 55"/>
          <p:cNvSpPr/>
          <p:nvPr/>
        </p:nvSpPr>
        <p:spPr>
          <a:xfrm>
            <a:off x="0" y="347979"/>
            <a:ext cx="9102725" cy="8890"/>
          </a:xfrm>
          <a:custGeom>
            <a:avLst/>
            <a:gdLst/>
            <a:ahLst/>
            <a:cxnLst/>
            <a:rect l="l" t="t" r="r" b="b"/>
            <a:pathLst>
              <a:path w="9102725" h="8889">
                <a:moveTo>
                  <a:pt x="1844789" y="0"/>
                </a:moveTo>
                <a:lnTo>
                  <a:pt x="0" y="0"/>
                </a:lnTo>
                <a:lnTo>
                  <a:pt x="0" y="8890"/>
                </a:lnTo>
                <a:lnTo>
                  <a:pt x="1783969" y="8890"/>
                </a:lnTo>
                <a:lnTo>
                  <a:pt x="1844789" y="0"/>
                </a:lnTo>
                <a:close/>
              </a:path>
              <a:path w="9102725" h="8889">
                <a:moveTo>
                  <a:pt x="5345023" y="8890"/>
                </a:moveTo>
                <a:lnTo>
                  <a:pt x="5300827" y="0"/>
                </a:lnTo>
                <a:lnTo>
                  <a:pt x="3392995" y="0"/>
                </a:lnTo>
                <a:lnTo>
                  <a:pt x="3471494" y="8890"/>
                </a:lnTo>
                <a:lnTo>
                  <a:pt x="5345023" y="8890"/>
                </a:lnTo>
                <a:close/>
              </a:path>
              <a:path w="9102725" h="8889">
                <a:moveTo>
                  <a:pt x="9102725" y="0"/>
                </a:moveTo>
                <a:lnTo>
                  <a:pt x="8349602" y="0"/>
                </a:lnTo>
                <a:lnTo>
                  <a:pt x="8318487" y="8890"/>
                </a:lnTo>
                <a:lnTo>
                  <a:pt x="9077642" y="8890"/>
                </a:lnTo>
                <a:lnTo>
                  <a:pt x="9102725" y="0"/>
                </a:lnTo>
                <a:close/>
              </a:path>
            </a:pathLst>
          </a:custGeom>
          <a:solidFill>
            <a:srgbClr val="00C4DF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bg object 56"/>
          <p:cNvSpPr/>
          <p:nvPr/>
        </p:nvSpPr>
        <p:spPr>
          <a:xfrm>
            <a:off x="0" y="356869"/>
            <a:ext cx="9065260" cy="10160"/>
          </a:xfrm>
          <a:custGeom>
            <a:avLst/>
            <a:gdLst/>
            <a:ahLst/>
            <a:cxnLst/>
            <a:rect l="l" t="t" r="r" b="b"/>
            <a:pathLst>
              <a:path w="9065260" h="10160">
                <a:moveTo>
                  <a:pt x="1783969" y="0"/>
                </a:moveTo>
                <a:lnTo>
                  <a:pt x="0" y="0"/>
                </a:lnTo>
                <a:lnTo>
                  <a:pt x="0" y="10160"/>
                </a:lnTo>
                <a:lnTo>
                  <a:pt x="1714461" y="10160"/>
                </a:lnTo>
                <a:lnTo>
                  <a:pt x="1783969" y="0"/>
                </a:lnTo>
                <a:close/>
              </a:path>
              <a:path w="9065260" h="10160">
                <a:moveTo>
                  <a:pt x="5395531" y="10160"/>
                </a:moveTo>
                <a:lnTo>
                  <a:pt x="5345023" y="0"/>
                </a:lnTo>
                <a:lnTo>
                  <a:pt x="3471494" y="0"/>
                </a:lnTo>
                <a:lnTo>
                  <a:pt x="3561207" y="10160"/>
                </a:lnTo>
                <a:lnTo>
                  <a:pt x="5395531" y="10160"/>
                </a:lnTo>
                <a:close/>
              </a:path>
              <a:path w="9065260" h="10160">
                <a:moveTo>
                  <a:pt x="9065095" y="0"/>
                </a:moveTo>
                <a:lnTo>
                  <a:pt x="8302942" y="0"/>
                </a:lnTo>
                <a:lnTo>
                  <a:pt x="8302942" y="8890"/>
                </a:lnTo>
                <a:lnTo>
                  <a:pt x="8285162" y="8890"/>
                </a:lnTo>
                <a:lnTo>
                  <a:pt x="8285162" y="10160"/>
                </a:lnTo>
                <a:lnTo>
                  <a:pt x="9050401" y="10160"/>
                </a:lnTo>
                <a:lnTo>
                  <a:pt x="9050401" y="8890"/>
                </a:lnTo>
                <a:lnTo>
                  <a:pt x="9065095" y="8890"/>
                </a:lnTo>
                <a:lnTo>
                  <a:pt x="9065095" y="0"/>
                </a:lnTo>
                <a:close/>
              </a:path>
            </a:pathLst>
          </a:custGeom>
          <a:solidFill>
            <a:srgbClr val="00C3DE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bg object 57"/>
          <p:cNvSpPr/>
          <p:nvPr/>
        </p:nvSpPr>
        <p:spPr>
          <a:xfrm>
            <a:off x="0" y="365759"/>
            <a:ext cx="9052560" cy="10160"/>
          </a:xfrm>
          <a:custGeom>
            <a:avLst/>
            <a:gdLst/>
            <a:ahLst/>
            <a:cxnLst/>
            <a:rect l="l" t="t" r="r" b="b"/>
            <a:pathLst>
              <a:path w="9052560" h="10160">
                <a:moveTo>
                  <a:pt x="1723148" y="0"/>
                </a:moveTo>
                <a:lnTo>
                  <a:pt x="0" y="0"/>
                </a:lnTo>
                <a:lnTo>
                  <a:pt x="0" y="10160"/>
                </a:lnTo>
                <a:lnTo>
                  <a:pt x="1653654" y="10160"/>
                </a:lnTo>
                <a:lnTo>
                  <a:pt x="1723148" y="0"/>
                </a:lnTo>
                <a:close/>
              </a:path>
              <a:path w="9052560" h="10160">
                <a:moveTo>
                  <a:pt x="5439727" y="10160"/>
                </a:moveTo>
                <a:lnTo>
                  <a:pt x="5389219" y="0"/>
                </a:lnTo>
                <a:lnTo>
                  <a:pt x="3549993" y="0"/>
                </a:lnTo>
                <a:lnTo>
                  <a:pt x="3639693" y="10160"/>
                </a:lnTo>
                <a:lnTo>
                  <a:pt x="5439727" y="10160"/>
                </a:lnTo>
                <a:close/>
              </a:path>
              <a:path w="9052560" h="10160">
                <a:moveTo>
                  <a:pt x="9052560" y="0"/>
                </a:moveTo>
                <a:lnTo>
                  <a:pt x="8287372" y="0"/>
                </a:lnTo>
                <a:lnTo>
                  <a:pt x="8251812" y="10160"/>
                </a:lnTo>
                <a:lnTo>
                  <a:pt x="9018003" y="10160"/>
                </a:lnTo>
                <a:lnTo>
                  <a:pt x="9052560" y="0"/>
                </a:lnTo>
                <a:close/>
              </a:path>
            </a:pathLst>
          </a:custGeom>
          <a:solidFill>
            <a:srgbClr val="00C2DD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bg object 58"/>
          <p:cNvSpPr/>
          <p:nvPr/>
        </p:nvSpPr>
        <p:spPr>
          <a:xfrm>
            <a:off x="0" y="374649"/>
            <a:ext cx="9022715" cy="10160"/>
          </a:xfrm>
          <a:custGeom>
            <a:avLst/>
            <a:gdLst/>
            <a:ahLst/>
            <a:cxnLst/>
            <a:rect l="l" t="t" r="r" b="b"/>
            <a:pathLst>
              <a:path w="9022715" h="10160">
                <a:moveTo>
                  <a:pt x="1662341" y="0"/>
                </a:moveTo>
                <a:lnTo>
                  <a:pt x="0" y="0"/>
                </a:lnTo>
                <a:lnTo>
                  <a:pt x="0" y="10160"/>
                </a:lnTo>
                <a:lnTo>
                  <a:pt x="1592834" y="10160"/>
                </a:lnTo>
                <a:lnTo>
                  <a:pt x="1662341" y="0"/>
                </a:lnTo>
                <a:close/>
              </a:path>
              <a:path w="9022715" h="10160">
                <a:moveTo>
                  <a:pt x="5483923" y="10160"/>
                </a:moveTo>
                <a:lnTo>
                  <a:pt x="5433415" y="0"/>
                </a:lnTo>
                <a:lnTo>
                  <a:pt x="3628479" y="0"/>
                </a:lnTo>
                <a:lnTo>
                  <a:pt x="3718191" y="10160"/>
                </a:lnTo>
                <a:lnTo>
                  <a:pt x="5483923" y="10160"/>
                </a:lnTo>
                <a:close/>
              </a:path>
              <a:path w="9022715" h="10160">
                <a:moveTo>
                  <a:pt x="9022334" y="0"/>
                </a:moveTo>
                <a:lnTo>
                  <a:pt x="8256257" y="0"/>
                </a:lnTo>
                <a:lnTo>
                  <a:pt x="8220710" y="10160"/>
                </a:lnTo>
                <a:lnTo>
                  <a:pt x="8987790" y="10160"/>
                </a:lnTo>
                <a:lnTo>
                  <a:pt x="9022334" y="0"/>
                </a:lnTo>
                <a:close/>
              </a:path>
            </a:pathLst>
          </a:custGeom>
          <a:solidFill>
            <a:srgbClr val="00C1DD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bg object 59"/>
          <p:cNvSpPr/>
          <p:nvPr/>
        </p:nvSpPr>
        <p:spPr>
          <a:xfrm>
            <a:off x="0" y="384809"/>
            <a:ext cx="8987790" cy="8890"/>
          </a:xfrm>
          <a:custGeom>
            <a:avLst/>
            <a:gdLst/>
            <a:ahLst/>
            <a:cxnLst/>
            <a:rect l="l" t="t" r="r" b="b"/>
            <a:pathLst>
              <a:path w="8987790" h="8889">
                <a:moveTo>
                  <a:pt x="1571117" y="0"/>
                </a:moveTo>
                <a:lnTo>
                  <a:pt x="0" y="0"/>
                </a:lnTo>
                <a:lnTo>
                  <a:pt x="0" y="6350"/>
                </a:lnTo>
                <a:lnTo>
                  <a:pt x="0" y="8890"/>
                </a:lnTo>
                <a:lnTo>
                  <a:pt x="1543977" y="8890"/>
                </a:lnTo>
                <a:lnTo>
                  <a:pt x="1543977" y="6350"/>
                </a:lnTo>
                <a:lnTo>
                  <a:pt x="1571117" y="6350"/>
                </a:lnTo>
                <a:lnTo>
                  <a:pt x="1571117" y="0"/>
                </a:lnTo>
                <a:close/>
              </a:path>
              <a:path w="8987790" h="8889">
                <a:moveTo>
                  <a:pt x="5528119" y="8890"/>
                </a:moveTo>
                <a:lnTo>
                  <a:pt x="5483923" y="0"/>
                </a:lnTo>
                <a:lnTo>
                  <a:pt x="3718191" y="0"/>
                </a:lnTo>
                <a:lnTo>
                  <a:pt x="3796690" y="8890"/>
                </a:lnTo>
                <a:lnTo>
                  <a:pt x="5528119" y="8890"/>
                </a:lnTo>
                <a:close/>
              </a:path>
              <a:path w="8987790" h="8889">
                <a:moveTo>
                  <a:pt x="8987790" y="0"/>
                </a:moveTo>
                <a:lnTo>
                  <a:pt x="8220697" y="0"/>
                </a:lnTo>
                <a:lnTo>
                  <a:pt x="8182965" y="8890"/>
                </a:lnTo>
                <a:lnTo>
                  <a:pt x="8957564" y="8890"/>
                </a:lnTo>
                <a:lnTo>
                  <a:pt x="8987790" y="0"/>
                </a:lnTo>
                <a:close/>
              </a:path>
            </a:pathLst>
          </a:custGeom>
          <a:solidFill>
            <a:srgbClr val="00C0DC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bg object 60"/>
          <p:cNvSpPr/>
          <p:nvPr/>
        </p:nvSpPr>
        <p:spPr>
          <a:xfrm>
            <a:off x="0" y="393699"/>
            <a:ext cx="8957945" cy="8890"/>
          </a:xfrm>
          <a:custGeom>
            <a:avLst/>
            <a:gdLst/>
            <a:ahLst/>
            <a:cxnLst/>
            <a:rect l="l" t="t" r="r" b="b"/>
            <a:pathLst>
              <a:path w="8957945" h="8889">
                <a:moveTo>
                  <a:pt x="1538554" y="0"/>
                </a:moveTo>
                <a:lnTo>
                  <a:pt x="0" y="0"/>
                </a:lnTo>
                <a:lnTo>
                  <a:pt x="0" y="8890"/>
                </a:lnTo>
                <a:lnTo>
                  <a:pt x="1500632" y="8890"/>
                </a:lnTo>
                <a:lnTo>
                  <a:pt x="1538554" y="0"/>
                </a:lnTo>
                <a:close/>
              </a:path>
              <a:path w="8957945" h="8889">
                <a:moveTo>
                  <a:pt x="5572315" y="8890"/>
                </a:moveTo>
                <a:lnTo>
                  <a:pt x="5528119" y="0"/>
                </a:lnTo>
                <a:lnTo>
                  <a:pt x="3796690" y="0"/>
                </a:lnTo>
                <a:lnTo>
                  <a:pt x="3875176" y="8890"/>
                </a:lnTo>
                <a:lnTo>
                  <a:pt x="5572315" y="8890"/>
                </a:lnTo>
                <a:close/>
              </a:path>
              <a:path w="8957945" h="8889">
                <a:moveTo>
                  <a:pt x="8957564" y="0"/>
                </a:moveTo>
                <a:lnTo>
                  <a:pt x="8182965" y="0"/>
                </a:lnTo>
                <a:lnTo>
                  <a:pt x="8145221" y="8890"/>
                </a:lnTo>
                <a:lnTo>
                  <a:pt x="8927338" y="8890"/>
                </a:lnTo>
                <a:lnTo>
                  <a:pt x="8957564" y="0"/>
                </a:lnTo>
                <a:close/>
              </a:path>
            </a:pathLst>
          </a:custGeom>
          <a:solidFill>
            <a:srgbClr val="00BFDC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bg object 61"/>
          <p:cNvSpPr/>
          <p:nvPr/>
        </p:nvSpPr>
        <p:spPr>
          <a:xfrm>
            <a:off x="0" y="402589"/>
            <a:ext cx="8927465" cy="10160"/>
          </a:xfrm>
          <a:custGeom>
            <a:avLst/>
            <a:gdLst/>
            <a:ahLst/>
            <a:cxnLst/>
            <a:rect l="l" t="t" r="r" b="b"/>
            <a:pathLst>
              <a:path w="8927465" h="10159">
                <a:moveTo>
                  <a:pt x="1500632" y="0"/>
                </a:moveTo>
                <a:lnTo>
                  <a:pt x="0" y="0"/>
                </a:lnTo>
                <a:lnTo>
                  <a:pt x="0" y="10160"/>
                </a:lnTo>
                <a:lnTo>
                  <a:pt x="1457299" y="10160"/>
                </a:lnTo>
                <a:lnTo>
                  <a:pt x="1500632" y="0"/>
                </a:lnTo>
                <a:close/>
              </a:path>
              <a:path w="8927465" h="10159">
                <a:moveTo>
                  <a:pt x="5622823" y="10160"/>
                </a:moveTo>
                <a:lnTo>
                  <a:pt x="5572315" y="0"/>
                </a:lnTo>
                <a:lnTo>
                  <a:pt x="3875176" y="0"/>
                </a:lnTo>
                <a:lnTo>
                  <a:pt x="3964889" y="10160"/>
                </a:lnTo>
                <a:lnTo>
                  <a:pt x="5622823" y="10160"/>
                </a:lnTo>
                <a:close/>
              </a:path>
              <a:path w="8927465" h="10159">
                <a:moveTo>
                  <a:pt x="8927338" y="0"/>
                </a:moveTo>
                <a:lnTo>
                  <a:pt x="8145221" y="0"/>
                </a:lnTo>
                <a:lnTo>
                  <a:pt x="8102079" y="10160"/>
                </a:lnTo>
                <a:lnTo>
                  <a:pt x="8892794" y="10160"/>
                </a:lnTo>
                <a:lnTo>
                  <a:pt x="8927338" y="0"/>
                </a:lnTo>
                <a:close/>
              </a:path>
            </a:pathLst>
          </a:custGeom>
          <a:solidFill>
            <a:srgbClr val="00BEDB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bg object 62"/>
          <p:cNvSpPr/>
          <p:nvPr/>
        </p:nvSpPr>
        <p:spPr>
          <a:xfrm>
            <a:off x="0" y="411479"/>
            <a:ext cx="8888730" cy="10160"/>
          </a:xfrm>
          <a:custGeom>
            <a:avLst/>
            <a:gdLst/>
            <a:ahLst/>
            <a:cxnLst/>
            <a:rect l="l" t="t" r="r" b="b"/>
            <a:pathLst>
              <a:path w="8888730" h="10159">
                <a:moveTo>
                  <a:pt x="1462722" y="0"/>
                </a:moveTo>
                <a:lnTo>
                  <a:pt x="0" y="0"/>
                </a:lnTo>
                <a:lnTo>
                  <a:pt x="0" y="10160"/>
                </a:lnTo>
                <a:lnTo>
                  <a:pt x="1419377" y="10160"/>
                </a:lnTo>
                <a:lnTo>
                  <a:pt x="1462722" y="0"/>
                </a:lnTo>
                <a:close/>
              </a:path>
              <a:path w="8888730" h="10159">
                <a:moveTo>
                  <a:pt x="5667019" y="10160"/>
                </a:moveTo>
                <a:lnTo>
                  <a:pt x="5616511" y="0"/>
                </a:lnTo>
                <a:lnTo>
                  <a:pt x="3953675" y="0"/>
                </a:lnTo>
                <a:lnTo>
                  <a:pt x="4043375" y="10160"/>
                </a:lnTo>
                <a:lnTo>
                  <a:pt x="5667019" y="10160"/>
                </a:lnTo>
                <a:close/>
              </a:path>
              <a:path w="8888730" h="10159">
                <a:moveTo>
                  <a:pt x="8888476" y="0"/>
                </a:moveTo>
                <a:lnTo>
                  <a:pt x="8096694" y="0"/>
                </a:lnTo>
                <a:lnTo>
                  <a:pt x="8096694" y="5080"/>
                </a:lnTo>
                <a:lnTo>
                  <a:pt x="8075117" y="5080"/>
                </a:lnTo>
                <a:lnTo>
                  <a:pt x="8075117" y="10160"/>
                </a:lnTo>
                <a:lnTo>
                  <a:pt x="8869502" y="10160"/>
                </a:lnTo>
                <a:lnTo>
                  <a:pt x="8869502" y="5080"/>
                </a:lnTo>
                <a:lnTo>
                  <a:pt x="8888476" y="5080"/>
                </a:lnTo>
                <a:lnTo>
                  <a:pt x="8888476" y="0"/>
                </a:lnTo>
                <a:close/>
              </a:path>
            </a:pathLst>
          </a:custGeom>
          <a:solidFill>
            <a:srgbClr val="00BDDA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bg object 63"/>
          <p:cNvSpPr/>
          <p:nvPr/>
        </p:nvSpPr>
        <p:spPr>
          <a:xfrm>
            <a:off x="0" y="420369"/>
            <a:ext cx="8864600" cy="10160"/>
          </a:xfrm>
          <a:custGeom>
            <a:avLst/>
            <a:gdLst/>
            <a:ahLst/>
            <a:cxnLst/>
            <a:rect l="l" t="t" r="r" b="b"/>
            <a:pathLst>
              <a:path w="8864600" h="10159">
                <a:moveTo>
                  <a:pt x="1424800" y="0"/>
                </a:moveTo>
                <a:lnTo>
                  <a:pt x="0" y="0"/>
                </a:lnTo>
                <a:lnTo>
                  <a:pt x="0" y="10160"/>
                </a:lnTo>
                <a:lnTo>
                  <a:pt x="1381455" y="10160"/>
                </a:lnTo>
                <a:lnTo>
                  <a:pt x="1424800" y="0"/>
                </a:lnTo>
                <a:close/>
              </a:path>
              <a:path w="8864600" h="10159">
                <a:moveTo>
                  <a:pt x="5711215" y="10160"/>
                </a:moveTo>
                <a:lnTo>
                  <a:pt x="5660707" y="0"/>
                </a:lnTo>
                <a:lnTo>
                  <a:pt x="4032173" y="0"/>
                </a:lnTo>
                <a:lnTo>
                  <a:pt x="4121874" y="10160"/>
                </a:lnTo>
                <a:lnTo>
                  <a:pt x="5711215" y="10160"/>
                </a:lnTo>
                <a:close/>
              </a:path>
              <a:path w="8864600" h="10159">
                <a:moveTo>
                  <a:pt x="8864346" y="0"/>
                </a:moveTo>
                <a:lnTo>
                  <a:pt x="8069732" y="0"/>
                </a:lnTo>
                <a:lnTo>
                  <a:pt x="8026590" y="10160"/>
                </a:lnTo>
                <a:lnTo>
                  <a:pt x="8823046" y="10160"/>
                </a:lnTo>
                <a:lnTo>
                  <a:pt x="8864346" y="0"/>
                </a:lnTo>
                <a:close/>
              </a:path>
            </a:pathLst>
          </a:custGeom>
          <a:solidFill>
            <a:srgbClr val="00BCDA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bg object 64"/>
          <p:cNvSpPr/>
          <p:nvPr/>
        </p:nvSpPr>
        <p:spPr>
          <a:xfrm>
            <a:off x="0" y="430529"/>
            <a:ext cx="8823325" cy="8890"/>
          </a:xfrm>
          <a:custGeom>
            <a:avLst/>
            <a:gdLst/>
            <a:ahLst/>
            <a:cxnLst/>
            <a:rect l="l" t="t" r="r" b="b"/>
            <a:pathLst>
              <a:path w="8823325" h="8890">
                <a:moveTo>
                  <a:pt x="1381455" y="0"/>
                </a:moveTo>
                <a:lnTo>
                  <a:pt x="0" y="0"/>
                </a:lnTo>
                <a:lnTo>
                  <a:pt x="0" y="8890"/>
                </a:lnTo>
                <a:lnTo>
                  <a:pt x="1343533" y="8890"/>
                </a:lnTo>
                <a:lnTo>
                  <a:pt x="1381455" y="0"/>
                </a:lnTo>
                <a:close/>
              </a:path>
              <a:path w="8823325" h="8890">
                <a:moveTo>
                  <a:pt x="5740006" y="1270"/>
                </a:moveTo>
                <a:lnTo>
                  <a:pt x="5714377" y="1270"/>
                </a:lnTo>
                <a:lnTo>
                  <a:pt x="5714377" y="0"/>
                </a:lnTo>
                <a:lnTo>
                  <a:pt x="4127487" y="0"/>
                </a:lnTo>
                <a:lnTo>
                  <a:pt x="4127487" y="1270"/>
                </a:lnTo>
                <a:lnTo>
                  <a:pt x="4166730" y="1270"/>
                </a:lnTo>
                <a:lnTo>
                  <a:pt x="4166730" y="8890"/>
                </a:lnTo>
                <a:lnTo>
                  <a:pt x="5740006" y="8890"/>
                </a:lnTo>
                <a:lnTo>
                  <a:pt x="5740006" y="1270"/>
                </a:lnTo>
                <a:close/>
              </a:path>
              <a:path w="8823325" h="8890">
                <a:moveTo>
                  <a:pt x="8823046" y="0"/>
                </a:moveTo>
                <a:lnTo>
                  <a:pt x="8026590" y="0"/>
                </a:lnTo>
                <a:lnTo>
                  <a:pt x="7988846" y="8890"/>
                </a:lnTo>
                <a:lnTo>
                  <a:pt x="8786901" y="8890"/>
                </a:lnTo>
                <a:lnTo>
                  <a:pt x="8823046" y="0"/>
                </a:lnTo>
                <a:close/>
              </a:path>
            </a:pathLst>
          </a:custGeom>
          <a:solidFill>
            <a:srgbClr val="00BBD9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bg object 65"/>
          <p:cNvSpPr/>
          <p:nvPr/>
        </p:nvSpPr>
        <p:spPr>
          <a:xfrm>
            <a:off x="0" y="439419"/>
            <a:ext cx="8787130" cy="10160"/>
          </a:xfrm>
          <a:custGeom>
            <a:avLst/>
            <a:gdLst/>
            <a:ahLst/>
            <a:cxnLst/>
            <a:rect l="l" t="t" r="r" b="b"/>
            <a:pathLst>
              <a:path w="8787130" h="10159">
                <a:moveTo>
                  <a:pt x="1343533" y="0"/>
                </a:moveTo>
                <a:lnTo>
                  <a:pt x="0" y="0"/>
                </a:lnTo>
                <a:lnTo>
                  <a:pt x="0" y="10160"/>
                </a:lnTo>
                <a:lnTo>
                  <a:pt x="1300200" y="10160"/>
                </a:lnTo>
                <a:lnTo>
                  <a:pt x="1343533" y="0"/>
                </a:lnTo>
                <a:close/>
              </a:path>
              <a:path w="8787130" h="10159">
                <a:moveTo>
                  <a:pt x="5822404" y="10160"/>
                </a:moveTo>
                <a:lnTo>
                  <a:pt x="5762472" y="0"/>
                </a:lnTo>
                <a:lnTo>
                  <a:pt x="4200372" y="0"/>
                </a:lnTo>
                <a:lnTo>
                  <a:pt x="4290072" y="10160"/>
                </a:lnTo>
                <a:lnTo>
                  <a:pt x="5822404" y="10160"/>
                </a:lnTo>
                <a:close/>
              </a:path>
              <a:path w="8787130" h="10159">
                <a:moveTo>
                  <a:pt x="8786901" y="0"/>
                </a:moveTo>
                <a:lnTo>
                  <a:pt x="7988846" y="0"/>
                </a:lnTo>
                <a:lnTo>
                  <a:pt x="7945717" y="10160"/>
                </a:lnTo>
                <a:lnTo>
                  <a:pt x="8745601" y="10160"/>
                </a:lnTo>
                <a:lnTo>
                  <a:pt x="8786901" y="0"/>
                </a:lnTo>
                <a:close/>
              </a:path>
            </a:pathLst>
          </a:custGeom>
          <a:solidFill>
            <a:srgbClr val="00BAD8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bg object 66"/>
          <p:cNvSpPr/>
          <p:nvPr/>
        </p:nvSpPr>
        <p:spPr>
          <a:xfrm>
            <a:off x="0" y="448309"/>
            <a:ext cx="8733155" cy="10160"/>
          </a:xfrm>
          <a:custGeom>
            <a:avLst/>
            <a:gdLst/>
            <a:ahLst/>
            <a:cxnLst/>
            <a:rect l="l" t="t" r="r" b="b"/>
            <a:pathLst>
              <a:path w="8733155" h="10159">
                <a:moveTo>
                  <a:pt x="1305610" y="0"/>
                </a:moveTo>
                <a:lnTo>
                  <a:pt x="0" y="0"/>
                </a:lnTo>
                <a:lnTo>
                  <a:pt x="0" y="10160"/>
                </a:lnTo>
                <a:lnTo>
                  <a:pt x="1262278" y="10160"/>
                </a:lnTo>
                <a:lnTo>
                  <a:pt x="1305610" y="0"/>
                </a:lnTo>
                <a:close/>
              </a:path>
              <a:path w="8733155" h="10159">
                <a:moveTo>
                  <a:pt x="5874842" y="10160"/>
                </a:moveTo>
                <a:lnTo>
                  <a:pt x="5814911" y="0"/>
                </a:lnTo>
                <a:lnTo>
                  <a:pt x="4278858" y="0"/>
                </a:lnTo>
                <a:lnTo>
                  <a:pt x="4368571" y="10160"/>
                </a:lnTo>
                <a:lnTo>
                  <a:pt x="5874842" y="10160"/>
                </a:lnTo>
                <a:close/>
              </a:path>
              <a:path w="8733155" h="10159">
                <a:moveTo>
                  <a:pt x="8732698" y="0"/>
                </a:moveTo>
                <a:lnTo>
                  <a:pt x="7932229" y="0"/>
                </a:lnTo>
                <a:lnTo>
                  <a:pt x="7932229" y="8890"/>
                </a:lnTo>
                <a:lnTo>
                  <a:pt x="7910068" y="8890"/>
                </a:lnTo>
                <a:lnTo>
                  <a:pt x="7910068" y="10160"/>
                </a:lnTo>
                <a:lnTo>
                  <a:pt x="8712048" y="10160"/>
                </a:lnTo>
                <a:lnTo>
                  <a:pt x="8712048" y="8890"/>
                </a:lnTo>
                <a:lnTo>
                  <a:pt x="8732698" y="8890"/>
                </a:lnTo>
                <a:lnTo>
                  <a:pt x="8732698" y="0"/>
                </a:lnTo>
                <a:close/>
              </a:path>
            </a:pathLst>
          </a:custGeom>
          <a:solidFill>
            <a:srgbClr val="00B9D8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bg object 67"/>
          <p:cNvSpPr/>
          <p:nvPr/>
        </p:nvSpPr>
        <p:spPr>
          <a:xfrm>
            <a:off x="0" y="457199"/>
            <a:ext cx="8714740" cy="10160"/>
          </a:xfrm>
          <a:custGeom>
            <a:avLst/>
            <a:gdLst/>
            <a:ahLst/>
            <a:cxnLst/>
            <a:rect l="l" t="t" r="r" b="b"/>
            <a:pathLst>
              <a:path w="8714740" h="10159">
                <a:moveTo>
                  <a:pt x="1267688" y="0"/>
                </a:moveTo>
                <a:lnTo>
                  <a:pt x="0" y="0"/>
                </a:lnTo>
                <a:lnTo>
                  <a:pt x="0" y="10160"/>
                </a:lnTo>
                <a:lnTo>
                  <a:pt x="1224356" y="10160"/>
                </a:lnTo>
                <a:lnTo>
                  <a:pt x="1267688" y="0"/>
                </a:lnTo>
                <a:close/>
              </a:path>
              <a:path w="8714740" h="10159">
                <a:moveTo>
                  <a:pt x="5927280" y="10160"/>
                </a:moveTo>
                <a:lnTo>
                  <a:pt x="5867349" y="0"/>
                </a:lnTo>
                <a:lnTo>
                  <a:pt x="4357357" y="0"/>
                </a:lnTo>
                <a:lnTo>
                  <a:pt x="4447070" y="10160"/>
                </a:lnTo>
                <a:lnTo>
                  <a:pt x="5927280" y="10160"/>
                </a:lnTo>
                <a:close/>
              </a:path>
              <a:path w="8714740" h="10159">
                <a:moveTo>
                  <a:pt x="8714626" y="0"/>
                </a:moveTo>
                <a:lnTo>
                  <a:pt x="7913370" y="0"/>
                </a:lnTo>
                <a:lnTo>
                  <a:pt x="7860703" y="10160"/>
                </a:lnTo>
                <a:lnTo>
                  <a:pt x="8673325" y="10160"/>
                </a:lnTo>
                <a:lnTo>
                  <a:pt x="8714626" y="0"/>
                </a:lnTo>
                <a:close/>
              </a:path>
            </a:pathLst>
          </a:custGeom>
          <a:solidFill>
            <a:srgbClr val="00B8D7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bg object 68"/>
          <p:cNvSpPr/>
          <p:nvPr/>
        </p:nvSpPr>
        <p:spPr>
          <a:xfrm>
            <a:off x="0" y="466089"/>
            <a:ext cx="8660765" cy="10160"/>
          </a:xfrm>
          <a:custGeom>
            <a:avLst/>
            <a:gdLst/>
            <a:ahLst/>
            <a:cxnLst/>
            <a:rect l="l" t="t" r="r" b="b"/>
            <a:pathLst>
              <a:path w="8660765" h="10159">
                <a:moveTo>
                  <a:pt x="1216228" y="0"/>
                </a:moveTo>
                <a:lnTo>
                  <a:pt x="0" y="0"/>
                </a:lnTo>
                <a:lnTo>
                  <a:pt x="0" y="6350"/>
                </a:lnTo>
                <a:lnTo>
                  <a:pt x="0" y="10160"/>
                </a:lnTo>
                <a:lnTo>
                  <a:pt x="1196873" y="10160"/>
                </a:lnTo>
                <a:lnTo>
                  <a:pt x="1196873" y="6350"/>
                </a:lnTo>
                <a:lnTo>
                  <a:pt x="1216228" y="6350"/>
                </a:lnTo>
                <a:lnTo>
                  <a:pt x="1216228" y="0"/>
                </a:lnTo>
                <a:close/>
              </a:path>
              <a:path w="8660765" h="10159">
                <a:moveTo>
                  <a:pt x="5979719" y="10160"/>
                </a:moveTo>
                <a:lnTo>
                  <a:pt x="5919787" y="0"/>
                </a:lnTo>
                <a:lnTo>
                  <a:pt x="4435856" y="0"/>
                </a:lnTo>
                <a:lnTo>
                  <a:pt x="4525556" y="10160"/>
                </a:lnTo>
                <a:lnTo>
                  <a:pt x="5979719" y="10160"/>
                </a:lnTo>
                <a:close/>
              </a:path>
              <a:path w="8660765" h="10159">
                <a:moveTo>
                  <a:pt x="8660409" y="0"/>
                </a:moveTo>
                <a:lnTo>
                  <a:pt x="7844244" y="0"/>
                </a:lnTo>
                <a:lnTo>
                  <a:pt x="7844244" y="8890"/>
                </a:lnTo>
                <a:lnTo>
                  <a:pt x="7817904" y="8890"/>
                </a:lnTo>
                <a:lnTo>
                  <a:pt x="7817904" y="10160"/>
                </a:lnTo>
                <a:lnTo>
                  <a:pt x="8639365" y="10160"/>
                </a:lnTo>
                <a:lnTo>
                  <a:pt x="8639365" y="8890"/>
                </a:lnTo>
                <a:lnTo>
                  <a:pt x="8660409" y="8890"/>
                </a:lnTo>
                <a:lnTo>
                  <a:pt x="8660409" y="0"/>
                </a:lnTo>
                <a:close/>
              </a:path>
            </a:pathLst>
          </a:custGeom>
          <a:solidFill>
            <a:srgbClr val="00B7D6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bg object 69"/>
          <p:cNvSpPr/>
          <p:nvPr/>
        </p:nvSpPr>
        <p:spPr>
          <a:xfrm>
            <a:off x="0" y="476249"/>
            <a:ext cx="8636635" cy="8890"/>
          </a:xfrm>
          <a:custGeom>
            <a:avLst/>
            <a:gdLst/>
            <a:ahLst/>
            <a:cxnLst/>
            <a:rect l="l" t="t" r="r" b="b"/>
            <a:pathLst>
              <a:path w="8636635" h="8890">
                <a:moveTo>
                  <a:pt x="1191056" y="0"/>
                </a:moveTo>
                <a:lnTo>
                  <a:pt x="0" y="0"/>
                </a:lnTo>
                <a:lnTo>
                  <a:pt x="0" y="8890"/>
                </a:lnTo>
                <a:lnTo>
                  <a:pt x="1163942" y="8890"/>
                </a:lnTo>
                <a:lnTo>
                  <a:pt x="1191056" y="0"/>
                </a:lnTo>
                <a:close/>
              </a:path>
              <a:path w="8636635" h="8890">
                <a:moveTo>
                  <a:pt x="6032144" y="8890"/>
                </a:moveTo>
                <a:lnTo>
                  <a:pt x="5979719" y="0"/>
                </a:lnTo>
                <a:lnTo>
                  <a:pt x="4525556" y="0"/>
                </a:lnTo>
                <a:lnTo>
                  <a:pt x="4604055" y="8890"/>
                </a:lnTo>
                <a:lnTo>
                  <a:pt x="6032144" y="8890"/>
                </a:lnTo>
                <a:close/>
              </a:path>
              <a:path w="8636635" h="8890">
                <a:moveTo>
                  <a:pt x="8636381" y="0"/>
                </a:moveTo>
                <a:lnTo>
                  <a:pt x="7814615" y="0"/>
                </a:lnTo>
                <a:lnTo>
                  <a:pt x="7768526" y="8890"/>
                </a:lnTo>
                <a:lnTo>
                  <a:pt x="8594649" y="8890"/>
                </a:lnTo>
                <a:lnTo>
                  <a:pt x="8636381" y="0"/>
                </a:lnTo>
                <a:close/>
              </a:path>
            </a:pathLst>
          </a:custGeom>
          <a:solidFill>
            <a:srgbClr val="00B6D6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bg object 70"/>
          <p:cNvSpPr/>
          <p:nvPr/>
        </p:nvSpPr>
        <p:spPr>
          <a:xfrm>
            <a:off x="0" y="485139"/>
            <a:ext cx="8594725" cy="10160"/>
          </a:xfrm>
          <a:custGeom>
            <a:avLst/>
            <a:gdLst/>
            <a:ahLst/>
            <a:cxnLst/>
            <a:rect l="l" t="t" r="r" b="b"/>
            <a:pathLst>
              <a:path w="8594725" h="10159">
                <a:moveTo>
                  <a:pt x="1163955" y="0"/>
                </a:moveTo>
                <a:lnTo>
                  <a:pt x="0" y="0"/>
                </a:lnTo>
                <a:lnTo>
                  <a:pt x="0" y="10160"/>
                </a:lnTo>
                <a:lnTo>
                  <a:pt x="1132954" y="10160"/>
                </a:lnTo>
                <a:lnTo>
                  <a:pt x="1163955" y="0"/>
                </a:lnTo>
                <a:close/>
              </a:path>
              <a:path w="8594725" h="10159">
                <a:moveTo>
                  <a:pt x="6092075" y="10160"/>
                </a:moveTo>
                <a:lnTo>
                  <a:pt x="6032144" y="0"/>
                </a:lnTo>
                <a:lnTo>
                  <a:pt x="4604055" y="0"/>
                </a:lnTo>
                <a:lnTo>
                  <a:pt x="4693767" y="10160"/>
                </a:lnTo>
                <a:lnTo>
                  <a:pt x="6092075" y="10160"/>
                </a:lnTo>
                <a:close/>
              </a:path>
              <a:path w="8594725" h="10159">
                <a:moveTo>
                  <a:pt x="8594649" y="0"/>
                </a:moveTo>
                <a:lnTo>
                  <a:pt x="7768526" y="0"/>
                </a:lnTo>
                <a:lnTo>
                  <a:pt x="7715859" y="10160"/>
                </a:lnTo>
                <a:lnTo>
                  <a:pt x="8546960" y="10160"/>
                </a:lnTo>
                <a:lnTo>
                  <a:pt x="8594649" y="0"/>
                </a:lnTo>
                <a:close/>
              </a:path>
            </a:pathLst>
          </a:custGeom>
          <a:solidFill>
            <a:srgbClr val="00B5D5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bg object 71"/>
          <p:cNvSpPr/>
          <p:nvPr/>
        </p:nvSpPr>
        <p:spPr>
          <a:xfrm>
            <a:off x="0" y="494029"/>
            <a:ext cx="8553450" cy="10160"/>
          </a:xfrm>
          <a:custGeom>
            <a:avLst/>
            <a:gdLst/>
            <a:ahLst/>
            <a:cxnLst/>
            <a:rect l="l" t="t" r="r" b="b"/>
            <a:pathLst>
              <a:path w="8553450" h="10159">
                <a:moveTo>
                  <a:pt x="1136840" y="0"/>
                </a:moveTo>
                <a:lnTo>
                  <a:pt x="0" y="0"/>
                </a:lnTo>
                <a:lnTo>
                  <a:pt x="0" y="10160"/>
                </a:lnTo>
                <a:lnTo>
                  <a:pt x="1105839" y="10160"/>
                </a:lnTo>
                <a:lnTo>
                  <a:pt x="1136840" y="0"/>
                </a:lnTo>
                <a:close/>
              </a:path>
              <a:path w="8553450" h="10159">
                <a:moveTo>
                  <a:pt x="6144514" y="10160"/>
                </a:moveTo>
                <a:lnTo>
                  <a:pt x="6084582" y="0"/>
                </a:lnTo>
                <a:lnTo>
                  <a:pt x="4682553" y="0"/>
                </a:lnTo>
                <a:lnTo>
                  <a:pt x="4772253" y="10160"/>
                </a:lnTo>
                <a:lnTo>
                  <a:pt x="6144514" y="10160"/>
                </a:lnTo>
                <a:close/>
              </a:path>
              <a:path w="8553450" h="10159">
                <a:moveTo>
                  <a:pt x="8552929" y="0"/>
                </a:moveTo>
                <a:lnTo>
                  <a:pt x="7722451" y="0"/>
                </a:lnTo>
                <a:lnTo>
                  <a:pt x="7669784" y="10160"/>
                </a:lnTo>
                <a:lnTo>
                  <a:pt x="8505241" y="10160"/>
                </a:lnTo>
                <a:lnTo>
                  <a:pt x="8552929" y="0"/>
                </a:lnTo>
                <a:close/>
              </a:path>
            </a:pathLst>
          </a:custGeom>
          <a:solidFill>
            <a:srgbClr val="00B4D5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bg object 72"/>
          <p:cNvSpPr/>
          <p:nvPr/>
        </p:nvSpPr>
        <p:spPr>
          <a:xfrm>
            <a:off x="0" y="502919"/>
            <a:ext cx="8511540" cy="10160"/>
          </a:xfrm>
          <a:custGeom>
            <a:avLst/>
            <a:gdLst/>
            <a:ahLst/>
            <a:cxnLst/>
            <a:rect l="l" t="t" r="r" b="b"/>
            <a:pathLst>
              <a:path w="8511540" h="10159">
                <a:moveTo>
                  <a:pt x="1109713" y="0"/>
                </a:moveTo>
                <a:lnTo>
                  <a:pt x="0" y="0"/>
                </a:lnTo>
                <a:lnTo>
                  <a:pt x="0" y="10160"/>
                </a:lnTo>
                <a:lnTo>
                  <a:pt x="1078725" y="10160"/>
                </a:lnTo>
                <a:lnTo>
                  <a:pt x="1109713" y="0"/>
                </a:lnTo>
                <a:close/>
              </a:path>
              <a:path w="8511540" h="10159">
                <a:moveTo>
                  <a:pt x="6186030" y="3810"/>
                </a:moveTo>
                <a:lnTo>
                  <a:pt x="6148260" y="3810"/>
                </a:lnTo>
                <a:lnTo>
                  <a:pt x="6148260" y="0"/>
                </a:lnTo>
                <a:lnTo>
                  <a:pt x="4777867" y="0"/>
                </a:lnTo>
                <a:lnTo>
                  <a:pt x="4777867" y="3810"/>
                </a:lnTo>
                <a:lnTo>
                  <a:pt x="4822710" y="3810"/>
                </a:lnTo>
                <a:lnTo>
                  <a:pt x="4822710" y="10160"/>
                </a:lnTo>
                <a:lnTo>
                  <a:pt x="6186030" y="10160"/>
                </a:lnTo>
                <a:lnTo>
                  <a:pt x="6186030" y="3810"/>
                </a:lnTo>
                <a:close/>
              </a:path>
              <a:path w="8511540" h="10159">
                <a:moveTo>
                  <a:pt x="8511197" y="0"/>
                </a:moveTo>
                <a:lnTo>
                  <a:pt x="7676362" y="0"/>
                </a:lnTo>
                <a:lnTo>
                  <a:pt x="7623696" y="10160"/>
                </a:lnTo>
                <a:lnTo>
                  <a:pt x="8463509" y="10160"/>
                </a:lnTo>
                <a:lnTo>
                  <a:pt x="8511197" y="0"/>
                </a:lnTo>
                <a:close/>
              </a:path>
            </a:pathLst>
          </a:custGeom>
          <a:solidFill>
            <a:srgbClr val="00B3D4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bg object 73"/>
          <p:cNvSpPr/>
          <p:nvPr/>
        </p:nvSpPr>
        <p:spPr>
          <a:xfrm>
            <a:off x="0" y="513079"/>
            <a:ext cx="8448675" cy="8890"/>
          </a:xfrm>
          <a:custGeom>
            <a:avLst/>
            <a:gdLst/>
            <a:ahLst/>
            <a:cxnLst/>
            <a:rect l="l" t="t" r="r" b="b"/>
            <a:pathLst>
              <a:path w="8448675" h="8890">
                <a:moveTo>
                  <a:pt x="1078738" y="0"/>
                </a:moveTo>
                <a:lnTo>
                  <a:pt x="0" y="0"/>
                </a:lnTo>
                <a:lnTo>
                  <a:pt x="0" y="8890"/>
                </a:lnTo>
                <a:lnTo>
                  <a:pt x="1051610" y="8890"/>
                </a:lnTo>
                <a:lnTo>
                  <a:pt x="1078738" y="0"/>
                </a:lnTo>
                <a:close/>
              </a:path>
              <a:path w="8448675" h="8890">
                <a:moveTo>
                  <a:pt x="6286881" y="8890"/>
                </a:moveTo>
                <a:lnTo>
                  <a:pt x="6212573" y="0"/>
                </a:lnTo>
                <a:lnTo>
                  <a:pt x="4850752" y="0"/>
                </a:lnTo>
                <a:lnTo>
                  <a:pt x="4929238" y="8890"/>
                </a:lnTo>
                <a:lnTo>
                  <a:pt x="6286881" y="8890"/>
                </a:lnTo>
                <a:close/>
              </a:path>
              <a:path w="8448675" h="8890">
                <a:moveTo>
                  <a:pt x="8448599" y="0"/>
                </a:moveTo>
                <a:lnTo>
                  <a:pt x="7607236" y="0"/>
                </a:lnTo>
                <a:lnTo>
                  <a:pt x="7607236" y="6350"/>
                </a:lnTo>
                <a:lnTo>
                  <a:pt x="7580173" y="6350"/>
                </a:lnTo>
                <a:lnTo>
                  <a:pt x="7580173" y="8890"/>
                </a:lnTo>
                <a:lnTo>
                  <a:pt x="8427745" y="8890"/>
                </a:lnTo>
                <a:lnTo>
                  <a:pt x="8427745" y="6350"/>
                </a:lnTo>
                <a:lnTo>
                  <a:pt x="8448599" y="6350"/>
                </a:lnTo>
                <a:lnTo>
                  <a:pt x="8448599" y="0"/>
                </a:lnTo>
                <a:close/>
              </a:path>
            </a:pathLst>
          </a:custGeom>
          <a:solidFill>
            <a:srgbClr val="00B2D3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bg object 74"/>
          <p:cNvSpPr/>
          <p:nvPr/>
        </p:nvSpPr>
        <p:spPr>
          <a:xfrm>
            <a:off x="0" y="521969"/>
            <a:ext cx="8422005" cy="8890"/>
          </a:xfrm>
          <a:custGeom>
            <a:avLst/>
            <a:gdLst/>
            <a:ahLst/>
            <a:cxnLst/>
            <a:rect l="l" t="t" r="r" b="b"/>
            <a:pathLst>
              <a:path w="8422005" h="8890">
                <a:moveTo>
                  <a:pt x="1051610" y="0"/>
                </a:moveTo>
                <a:lnTo>
                  <a:pt x="0" y="0"/>
                </a:lnTo>
                <a:lnTo>
                  <a:pt x="0" y="8890"/>
                </a:lnTo>
                <a:lnTo>
                  <a:pt x="1024496" y="8890"/>
                </a:lnTo>
                <a:lnTo>
                  <a:pt x="1051610" y="0"/>
                </a:lnTo>
                <a:close/>
              </a:path>
              <a:path w="8422005" h="8890">
                <a:moveTo>
                  <a:pt x="6361201" y="8890"/>
                </a:moveTo>
                <a:lnTo>
                  <a:pt x="6286881" y="0"/>
                </a:lnTo>
                <a:lnTo>
                  <a:pt x="4929238" y="0"/>
                </a:lnTo>
                <a:lnTo>
                  <a:pt x="5007737" y="8890"/>
                </a:lnTo>
                <a:lnTo>
                  <a:pt x="6361201" y="8890"/>
                </a:lnTo>
                <a:close/>
              </a:path>
              <a:path w="8422005" h="8890">
                <a:moveTo>
                  <a:pt x="8421776" y="0"/>
                </a:moveTo>
                <a:lnTo>
                  <a:pt x="7569568" y="0"/>
                </a:lnTo>
                <a:lnTo>
                  <a:pt x="7495286" y="8890"/>
                </a:lnTo>
                <a:lnTo>
                  <a:pt x="8380044" y="8890"/>
                </a:lnTo>
                <a:lnTo>
                  <a:pt x="8421776" y="0"/>
                </a:lnTo>
                <a:close/>
              </a:path>
            </a:pathLst>
          </a:custGeom>
          <a:solidFill>
            <a:srgbClr val="00B1D3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bg object 75"/>
          <p:cNvSpPr/>
          <p:nvPr/>
        </p:nvSpPr>
        <p:spPr>
          <a:xfrm>
            <a:off x="0" y="530859"/>
            <a:ext cx="8365490" cy="10160"/>
          </a:xfrm>
          <a:custGeom>
            <a:avLst/>
            <a:gdLst/>
            <a:ahLst/>
            <a:cxnLst/>
            <a:rect l="l" t="t" r="r" b="b"/>
            <a:pathLst>
              <a:path w="8365490" h="10159">
                <a:moveTo>
                  <a:pt x="1024496" y="0"/>
                </a:moveTo>
                <a:lnTo>
                  <a:pt x="0" y="0"/>
                </a:lnTo>
                <a:lnTo>
                  <a:pt x="0" y="10160"/>
                </a:lnTo>
                <a:lnTo>
                  <a:pt x="993508" y="10160"/>
                </a:lnTo>
                <a:lnTo>
                  <a:pt x="1024496" y="0"/>
                </a:lnTo>
                <a:close/>
              </a:path>
              <a:path w="8365490" h="10159">
                <a:moveTo>
                  <a:pt x="6446126" y="10160"/>
                </a:moveTo>
                <a:lnTo>
                  <a:pt x="6361201" y="0"/>
                </a:lnTo>
                <a:lnTo>
                  <a:pt x="5007737" y="0"/>
                </a:lnTo>
                <a:lnTo>
                  <a:pt x="5097450" y="10160"/>
                </a:lnTo>
                <a:lnTo>
                  <a:pt x="6446126" y="10160"/>
                </a:lnTo>
                <a:close/>
              </a:path>
              <a:path w="8365490" h="10159">
                <a:moveTo>
                  <a:pt x="8365147" y="0"/>
                </a:moveTo>
                <a:lnTo>
                  <a:pt x="7468756" y="0"/>
                </a:lnTo>
                <a:lnTo>
                  <a:pt x="7468756" y="6350"/>
                </a:lnTo>
                <a:lnTo>
                  <a:pt x="7426325" y="6350"/>
                </a:lnTo>
                <a:lnTo>
                  <a:pt x="7426325" y="10160"/>
                </a:lnTo>
                <a:lnTo>
                  <a:pt x="8339264" y="10160"/>
                </a:lnTo>
                <a:lnTo>
                  <a:pt x="8339264" y="6350"/>
                </a:lnTo>
                <a:lnTo>
                  <a:pt x="8365147" y="6350"/>
                </a:lnTo>
                <a:lnTo>
                  <a:pt x="8365147" y="0"/>
                </a:lnTo>
                <a:close/>
              </a:path>
            </a:pathLst>
          </a:custGeom>
          <a:solidFill>
            <a:srgbClr val="00B0D2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bg object 76"/>
          <p:cNvSpPr/>
          <p:nvPr/>
        </p:nvSpPr>
        <p:spPr>
          <a:xfrm>
            <a:off x="0" y="539749"/>
            <a:ext cx="8335645" cy="10160"/>
          </a:xfrm>
          <a:custGeom>
            <a:avLst/>
            <a:gdLst/>
            <a:ahLst/>
            <a:cxnLst/>
            <a:rect l="l" t="t" r="r" b="b"/>
            <a:pathLst>
              <a:path w="8335645" h="10159">
                <a:moveTo>
                  <a:pt x="997381" y="0"/>
                </a:moveTo>
                <a:lnTo>
                  <a:pt x="0" y="0"/>
                </a:lnTo>
                <a:lnTo>
                  <a:pt x="0" y="10160"/>
                </a:lnTo>
                <a:lnTo>
                  <a:pt x="966393" y="10160"/>
                </a:lnTo>
                <a:lnTo>
                  <a:pt x="997381" y="0"/>
                </a:lnTo>
                <a:close/>
              </a:path>
              <a:path w="8335645" h="10159">
                <a:moveTo>
                  <a:pt x="6520434" y="10160"/>
                </a:moveTo>
                <a:lnTo>
                  <a:pt x="6435509" y="0"/>
                </a:lnTo>
                <a:lnTo>
                  <a:pt x="5086235" y="0"/>
                </a:lnTo>
                <a:lnTo>
                  <a:pt x="5175936" y="10160"/>
                </a:lnTo>
                <a:lnTo>
                  <a:pt x="6520434" y="10160"/>
                </a:lnTo>
                <a:close/>
              </a:path>
              <a:path w="8335645" h="10159">
                <a:moveTo>
                  <a:pt x="8335607" y="0"/>
                </a:moveTo>
                <a:lnTo>
                  <a:pt x="7421016" y="0"/>
                </a:lnTo>
                <a:lnTo>
                  <a:pt x="7336129" y="10160"/>
                </a:lnTo>
                <a:lnTo>
                  <a:pt x="8277085" y="10160"/>
                </a:lnTo>
                <a:lnTo>
                  <a:pt x="8335607" y="0"/>
                </a:lnTo>
                <a:close/>
              </a:path>
            </a:pathLst>
          </a:custGeom>
          <a:solidFill>
            <a:srgbClr val="00AFD1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bg object 77"/>
          <p:cNvSpPr/>
          <p:nvPr/>
        </p:nvSpPr>
        <p:spPr>
          <a:xfrm>
            <a:off x="0" y="548639"/>
            <a:ext cx="8284845" cy="10160"/>
          </a:xfrm>
          <a:custGeom>
            <a:avLst/>
            <a:gdLst/>
            <a:ahLst/>
            <a:cxnLst/>
            <a:rect l="l" t="t" r="r" b="b"/>
            <a:pathLst>
              <a:path w="8284845" h="10159">
                <a:moveTo>
                  <a:pt x="970267" y="0"/>
                </a:moveTo>
                <a:lnTo>
                  <a:pt x="0" y="0"/>
                </a:lnTo>
                <a:lnTo>
                  <a:pt x="0" y="10160"/>
                </a:lnTo>
                <a:lnTo>
                  <a:pt x="939279" y="10160"/>
                </a:lnTo>
                <a:lnTo>
                  <a:pt x="970267" y="0"/>
                </a:lnTo>
                <a:close/>
              </a:path>
              <a:path w="8284845" h="10159">
                <a:moveTo>
                  <a:pt x="6597561" y="7620"/>
                </a:moveTo>
                <a:lnTo>
                  <a:pt x="6541668" y="7620"/>
                </a:lnTo>
                <a:lnTo>
                  <a:pt x="6541668" y="0"/>
                </a:lnTo>
                <a:lnTo>
                  <a:pt x="5198364" y="0"/>
                </a:lnTo>
                <a:lnTo>
                  <a:pt x="5198364" y="7620"/>
                </a:lnTo>
                <a:lnTo>
                  <a:pt x="5243220" y="7620"/>
                </a:lnTo>
                <a:lnTo>
                  <a:pt x="5243220" y="10160"/>
                </a:lnTo>
                <a:lnTo>
                  <a:pt x="6597561" y="10160"/>
                </a:lnTo>
                <a:lnTo>
                  <a:pt x="6597561" y="7620"/>
                </a:lnTo>
                <a:close/>
              </a:path>
              <a:path w="8284845" h="10159">
                <a:moveTo>
                  <a:pt x="8284400" y="0"/>
                </a:moveTo>
                <a:lnTo>
                  <a:pt x="7346734" y="0"/>
                </a:lnTo>
                <a:lnTo>
                  <a:pt x="7261860" y="10160"/>
                </a:lnTo>
                <a:lnTo>
                  <a:pt x="8225866" y="10160"/>
                </a:lnTo>
                <a:lnTo>
                  <a:pt x="8284400" y="0"/>
                </a:lnTo>
                <a:close/>
              </a:path>
            </a:pathLst>
          </a:custGeom>
          <a:solidFill>
            <a:srgbClr val="00AED1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bg object 78"/>
          <p:cNvSpPr/>
          <p:nvPr/>
        </p:nvSpPr>
        <p:spPr>
          <a:xfrm>
            <a:off x="0" y="558799"/>
            <a:ext cx="8226425" cy="8890"/>
          </a:xfrm>
          <a:custGeom>
            <a:avLst/>
            <a:gdLst/>
            <a:ahLst/>
            <a:cxnLst/>
            <a:rect l="l" t="t" r="r" b="b"/>
            <a:pathLst>
              <a:path w="8226425" h="8890">
                <a:moveTo>
                  <a:pt x="939279" y="0"/>
                </a:moveTo>
                <a:lnTo>
                  <a:pt x="0" y="0"/>
                </a:lnTo>
                <a:lnTo>
                  <a:pt x="0" y="8890"/>
                </a:lnTo>
                <a:lnTo>
                  <a:pt x="912164" y="8890"/>
                </a:lnTo>
                <a:lnTo>
                  <a:pt x="939279" y="0"/>
                </a:lnTo>
                <a:close/>
              </a:path>
              <a:path w="8226425" h="8890">
                <a:moveTo>
                  <a:pt x="6789915" y="8890"/>
                </a:moveTo>
                <a:lnTo>
                  <a:pt x="6621602" y="0"/>
                </a:lnTo>
                <a:lnTo>
                  <a:pt x="5254434" y="0"/>
                </a:lnTo>
                <a:lnTo>
                  <a:pt x="5332933" y="8890"/>
                </a:lnTo>
                <a:lnTo>
                  <a:pt x="6789915" y="8890"/>
                </a:lnTo>
                <a:close/>
              </a:path>
              <a:path w="8226425" h="8890">
                <a:moveTo>
                  <a:pt x="8225866" y="0"/>
                </a:moveTo>
                <a:lnTo>
                  <a:pt x="7261860" y="0"/>
                </a:lnTo>
                <a:lnTo>
                  <a:pt x="7085419" y="8890"/>
                </a:lnTo>
                <a:lnTo>
                  <a:pt x="8174647" y="8890"/>
                </a:lnTo>
                <a:lnTo>
                  <a:pt x="8225866" y="0"/>
                </a:lnTo>
                <a:close/>
              </a:path>
            </a:pathLst>
          </a:custGeom>
          <a:solidFill>
            <a:srgbClr val="00ADD0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bg object 79"/>
          <p:cNvSpPr/>
          <p:nvPr/>
        </p:nvSpPr>
        <p:spPr>
          <a:xfrm>
            <a:off x="0" y="567690"/>
            <a:ext cx="8174990" cy="8890"/>
          </a:xfrm>
          <a:custGeom>
            <a:avLst/>
            <a:gdLst/>
            <a:ahLst/>
            <a:cxnLst/>
            <a:rect l="l" t="t" r="r" b="b"/>
            <a:pathLst>
              <a:path w="8174990" h="8890">
                <a:moveTo>
                  <a:pt x="912177" y="0"/>
                </a:moveTo>
                <a:lnTo>
                  <a:pt x="0" y="0"/>
                </a:lnTo>
                <a:lnTo>
                  <a:pt x="0" y="8889"/>
                </a:lnTo>
                <a:lnTo>
                  <a:pt x="886546" y="8889"/>
                </a:lnTo>
                <a:lnTo>
                  <a:pt x="892810" y="6350"/>
                </a:lnTo>
                <a:lnTo>
                  <a:pt x="912177" y="0"/>
                </a:lnTo>
                <a:close/>
              </a:path>
              <a:path w="8174990" h="8890">
                <a:moveTo>
                  <a:pt x="6789927" y="0"/>
                </a:moveTo>
                <a:lnTo>
                  <a:pt x="5332934" y="0"/>
                </a:lnTo>
                <a:lnTo>
                  <a:pt x="5411429" y="8889"/>
                </a:lnTo>
                <a:lnTo>
                  <a:pt x="8123444" y="8889"/>
                </a:lnTo>
                <a:lnTo>
                  <a:pt x="8130760" y="7620"/>
                </a:lnTo>
                <a:lnTo>
                  <a:pt x="6934200" y="7620"/>
                </a:lnTo>
                <a:lnTo>
                  <a:pt x="6789927" y="0"/>
                </a:lnTo>
                <a:close/>
              </a:path>
              <a:path w="8174990" h="8890">
                <a:moveTo>
                  <a:pt x="8174658" y="0"/>
                </a:moveTo>
                <a:lnTo>
                  <a:pt x="7085427" y="0"/>
                </a:lnTo>
                <a:lnTo>
                  <a:pt x="6934200" y="7620"/>
                </a:lnTo>
                <a:lnTo>
                  <a:pt x="8130760" y="7620"/>
                </a:lnTo>
                <a:lnTo>
                  <a:pt x="8174658" y="0"/>
                </a:lnTo>
                <a:close/>
              </a:path>
            </a:pathLst>
          </a:custGeom>
          <a:solidFill>
            <a:srgbClr val="00ACD0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bg object 80"/>
          <p:cNvSpPr/>
          <p:nvPr/>
        </p:nvSpPr>
        <p:spPr>
          <a:xfrm>
            <a:off x="0" y="576579"/>
            <a:ext cx="8123555" cy="10160"/>
          </a:xfrm>
          <a:custGeom>
            <a:avLst/>
            <a:gdLst/>
            <a:ahLst/>
            <a:cxnLst/>
            <a:rect l="l" t="t" r="r" b="b"/>
            <a:pathLst>
              <a:path w="8123555" h="10159">
                <a:moveTo>
                  <a:pt x="886536" y="0"/>
                </a:moveTo>
                <a:lnTo>
                  <a:pt x="0" y="0"/>
                </a:lnTo>
                <a:lnTo>
                  <a:pt x="0" y="10160"/>
                </a:lnTo>
                <a:lnTo>
                  <a:pt x="861491" y="10160"/>
                </a:lnTo>
                <a:lnTo>
                  <a:pt x="886536" y="0"/>
                </a:lnTo>
                <a:close/>
              </a:path>
              <a:path w="8123555" h="10159">
                <a:moveTo>
                  <a:pt x="8123441" y="0"/>
                </a:moveTo>
                <a:lnTo>
                  <a:pt x="5411419" y="0"/>
                </a:lnTo>
                <a:lnTo>
                  <a:pt x="5501132" y="10160"/>
                </a:lnTo>
                <a:lnTo>
                  <a:pt x="8064906" y="10160"/>
                </a:lnTo>
                <a:lnTo>
                  <a:pt x="8123441" y="0"/>
                </a:lnTo>
                <a:close/>
              </a:path>
            </a:pathLst>
          </a:custGeom>
          <a:solidFill>
            <a:srgbClr val="00ABCF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bg object 81"/>
          <p:cNvSpPr/>
          <p:nvPr/>
        </p:nvSpPr>
        <p:spPr>
          <a:xfrm>
            <a:off x="0" y="585469"/>
            <a:ext cx="8072755" cy="10160"/>
          </a:xfrm>
          <a:custGeom>
            <a:avLst/>
            <a:gdLst/>
            <a:ahLst/>
            <a:cxnLst/>
            <a:rect l="l" t="t" r="r" b="b"/>
            <a:pathLst>
              <a:path w="8072755" h="10159">
                <a:moveTo>
                  <a:pt x="864616" y="0"/>
                </a:moveTo>
                <a:lnTo>
                  <a:pt x="0" y="0"/>
                </a:lnTo>
                <a:lnTo>
                  <a:pt x="0" y="10160"/>
                </a:lnTo>
                <a:lnTo>
                  <a:pt x="839558" y="10160"/>
                </a:lnTo>
                <a:lnTo>
                  <a:pt x="864616" y="0"/>
                </a:lnTo>
                <a:close/>
              </a:path>
              <a:path w="8072755" h="10159">
                <a:moveTo>
                  <a:pt x="8072221" y="0"/>
                </a:moveTo>
                <a:lnTo>
                  <a:pt x="5489918" y="0"/>
                </a:lnTo>
                <a:lnTo>
                  <a:pt x="5579630" y="10160"/>
                </a:lnTo>
                <a:lnTo>
                  <a:pt x="8013700" y="10160"/>
                </a:lnTo>
                <a:lnTo>
                  <a:pt x="8072221" y="0"/>
                </a:lnTo>
                <a:close/>
              </a:path>
            </a:pathLst>
          </a:custGeom>
          <a:solidFill>
            <a:srgbClr val="00AACE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bg object 82"/>
          <p:cNvSpPr/>
          <p:nvPr/>
        </p:nvSpPr>
        <p:spPr>
          <a:xfrm>
            <a:off x="0" y="594359"/>
            <a:ext cx="8017509" cy="10160"/>
          </a:xfrm>
          <a:custGeom>
            <a:avLst/>
            <a:gdLst/>
            <a:ahLst/>
            <a:cxnLst/>
            <a:rect l="l" t="t" r="r" b="b"/>
            <a:pathLst>
              <a:path w="8017509" h="10159">
                <a:moveTo>
                  <a:pt x="842695" y="0"/>
                </a:moveTo>
                <a:lnTo>
                  <a:pt x="0" y="0"/>
                </a:lnTo>
                <a:lnTo>
                  <a:pt x="0" y="10160"/>
                </a:lnTo>
                <a:lnTo>
                  <a:pt x="817638" y="10160"/>
                </a:lnTo>
                <a:lnTo>
                  <a:pt x="842695" y="0"/>
                </a:lnTo>
                <a:close/>
              </a:path>
              <a:path w="8017509" h="10159">
                <a:moveTo>
                  <a:pt x="8017357" y="0"/>
                </a:moveTo>
                <a:lnTo>
                  <a:pt x="5574017" y="0"/>
                </a:lnTo>
                <a:lnTo>
                  <a:pt x="5574017" y="1270"/>
                </a:lnTo>
                <a:lnTo>
                  <a:pt x="5618873" y="1270"/>
                </a:lnTo>
                <a:lnTo>
                  <a:pt x="5618873" y="10160"/>
                </a:lnTo>
                <a:lnTo>
                  <a:pt x="7979181" y="10160"/>
                </a:lnTo>
                <a:lnTo>
                  <a:pt x="7979181" y="1270"/>
                </a:lnTo>
                <a:lnTo>
                  <a:pt x="8017357" y="1270"/>
                </a:lnTo>
                <a:lnTo>
                  <a:pt x="8017357" y="0"/>
                </a:lnTo>
                <a:close/>
              </a:path>
            </a:pathLst>
          </a:custGeom>
          <a:solidFill>
            <a:srgbClr val="00A9CE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bg object 83"/>
          <p:cNvSpPr/>
          <p:nvPr/>
        </p:nvSpPr>
        <p:spPr>
          <a:xfrm>
            <a:off x="0" y="604519"/>
            <a:ext cx="7945120" cy="8890"/>
          </a:xfrm>
          <a:custGeom>
            <a:avLst/>
            <a:gdLst/>
            <a:ahLst/>
            <a:cxnLst/>
            <a:rect l="l" t="t" r="r" b="b"/>
            <a:pathLst>
              <a:path w="7945120" h="8890">
                <a:moveTo>
                  <a:pt x="817638" y="0"/>
                </a:moveTo>
                <a:lnTo>
                  <a:pt x="0" y="0"/>
                </a:lnTo>
                <a:lnTo>
                  <a:pt x="0" y="8890"/>
                </a:lnTo>
                <a:lnTo>
                  <a:pt x="795718" y="8890"/>
                </a:lnTo>
                <a:lnTo>
                  <a:pt x="817638" y="0"/>
                </a:lnTo>
                <a:close/>
              </a:path>
              <a:path w="7945120" h="8890">
                <a:moveTo>
                  <a:pt x="7944675" y="0"/>
                </a:moveTo>
                <a:lnTo>
                  <a:pt x="5658116" y="0"/>
                </a:lnTo>
                <a:lnTo>
                  <a:pt x="5736615" y="8890"/>
                </a:lnTo>
                <a:lnTo>
                  <a:pt x="7875664" y="8890"/>
                </a:lnTo>
                <a:lnTo>
                  <a:pt x="7944675" y="0"/>
                </a:lnTo>
                <a:close/>
              </a:path>
            </a:pathLst>
          </a:custGeom>
          <a:solidFill>
            <a:srgbClr val="00A8CD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bg object 84"/>
          <p:cNvSpPr/>
          <p:nvPr/>
        </p:nvSpPr>
        <p:spPr>
          <a:xfrm>
            <a:off x="0" y="613409"/>
            <a:ext cx="7846695" cy="10160"/>
          </a:xfrm>
          <a:custGeom>
            <a:avLst/>
            <a:gdLst/>
            <a:ahLst/>
            <a:cxnLst/>
            <a:rect l="l" t="t" r="r" b="b"/>
            <a:pathLst>
              <a:path w="7846695" h="10159">
                <a:moveTo>
                  <a:pt x="795718" y="0"/>
                </a:moveTo>
                <a:lnTo>
                  <a:pt x="0" y="0"/>
                </a:lnTo>
                <a:lnTo>
                  <a:pt x="0" y="10160"/>
                </a:lnTo>
                <a:lnTo>
                  <a:pt x="770661" y="10160"/>
                </a:lnTo>
                <a:lnTo>
                  <a:pt x="795718" y="0"/>
                </a:lnTo>
                <a:close/>
              </a:path>
              <a:path w="7846695" h="10159">
                <a:moveTo>
                  <a:pt x="7846085" y="0"/>
                </a:moveTo>
                <a:lnTo>
                  <a:pt x="5770257" y="0"/>
                </a:lnTo>
                <a:lnTo>
                  <a:pt x="5770257" y="7620"/>
                </a:lnTo>
                <a:lnTo>
                  <a:pt x="5818263" y="7620"/>
                </a:lnTo>
                <a:lnTo>
                  <a:pt x="5818263" y="10160"/>
                </a:lnTo>
                <a:lnTo>
                  <a:pt x="7806652" y="10160"/>
                </a:lnTo>
                <a:lnTo>
                  <a:pt x="7806652" y="7620"/>
                </a:lnTo>
                <a:lnTo>
                  <a:pt x="7846085" y="7620"/>
                </a:lnTo>
                <a:lnTo>
                  <a:pt x="7846085" y="0"/>
                </a:lnTo>
                <a:close/>
              </a:path>
            </a:pathLst>
          </a:custGeom>
          <a:solidFill>
            <a:srgbClr val="00A7CC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bg object 85"/>
          <p:cNvSpPr/>
          <p:nvPr/>
        </p:nvSpPr>
        <p:spPr>
          <a:xfrm>
            <a:off x="0" y="622299"/>
            <a:ext cx="7806690" cy="10160"/>
          </a:xfrm>
          <a:custGeom>
            <a:avLst/>
            <a:gdLst/>
            <a:ahLst/>
            <a:cxnLst/>
            <a:rect l="l" t="t" r="r" b="b"/>
            <a:pathLst>
              <a:path w="7806690" h="10159">
                <a:moveTo>
                  <a:pt x="773798" y="0"/>
                </a:moveTo>
                <a:lnTo>
                  <a:pt x="0" y="0"/>
                </a:lnTo>
                <a:lnTo>
                  <a:pt x="0" y="10160"/>
                </a:lnTo>
                <a:lnTo>
                  <a:pt x="748741" y="10160"/>
                </a:lnTo>
                <a:lnTo>
                  <a:pt x="773798" y="0"/>
                </a:lnTo>
                <a:close/>
              </a:path>
              <a:path w="7806690" h="10159">
                <a:moveTo>
                  <a:pt x="7806652" y="0"/>
                </a:moveTo>
                <a:lnTo>
                  <a:pt x="5818263" y="0"/>
                </a:lnTo>
                <a:lnTo>
                  <a:pt x="5933237" y="10160"/>
                </a:lnTo>
                <a:lnTo>
                  <a:pt x="7727772" y="10160"/>
                </a:lnTo>
                <a:lnTo>
                  <a:pt x="7806652" y="0"/>
                </a:lnTo>
                <a:close/>
              </a:path>
            </a:pathLst>
          </a:custGeom>
          <a:solidFill>
            <a:srgbClr val="00A6CC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bg object 86"/>
          <p:cNvSpPr/>
          <p:nvPr/>
        </p:nvSpPr>
        <p:spPr>
          <a:xfrm>
            <a:off x="0" y="631189"/>
            <a:ext cx="7738109" cy="10160"/>
          </a:xfrm>
          <a:custGeom>
            <a:avLst/>
            <a:gdLst/>
            <a:ahLst/>
            <a:cxnLst/>
            <a:rect l="l" t="t" r="r" b="b"/>
            <a:pathLst>
              <a:path w="7738109" h="10159">
                <a:moveTo>
                  <a:pt x="751878" y="0"/>
                </a:moveTo>
                <a:lnTo>
                  <a:pt x="0" y="0"/>
                </a:lnTo>
                <a:lnTo>
                  <a:pt x="0" y="10160"/>
                </a:lnTo>
                <a:lnTo>
                  <a:pt x="726821" y="10160"/>
                </a:lnTo>
                <a:lnTo>
                  <a:pt x="751878" y="0"/>
                </a:lnTo>
                <a:close/>
              </a:path>
              <a:path w="7738109" h="10159">
                <a:moveTo>
                  <a:pt x="7737640" y="0"/>
                </a:moveTo>
                <a:lnTo>
                  <a:pt x="5918860" y="0"/>
                </a:lnTo>
                <a:lnTo>
                  <a:pt x="6033833" y="10160"/>
                </a:lnTo>
                <a:lnTo>
                  <a:pt x="7658760" y="10160"/>
                </a:lnTo>
                <a:lnTo>
                  <a:pt x="7737640" y="0"/>
                </a:lnTo>
                <a:close/>
              </a:path>
            </a:pathLst>
          </a:custGeom>
          <a:solidFill>
            <a:srgbClr val="00A5CC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bg object 87"/>
          <p:cNvSpPr/>
          <p:nvPr/>
        </p:nvSpPr>
        <p:spPr>
          <a:xfrm>
            <a:off x="0" y="640079"/>
            <a:ext cx="7654290" cy="10160"/>
          </a:xfrm>
          <a:custGeom>
            <a:avLst/>
            <a:gdLst/>
            <a:ahLst/>
            <a:cxnLst/>
            <a:rect l="l" t="t" r="r" b="b"/>
            <a:pathLst>
              <a:path w="7654290" h="10159">
                <a:moveTo>
                  <a:pt x="729957" y="0"/>
                </a:moveTo>
                <a:lnTo>
                  <a:pt x="0" y="0"/>
                </a:lnTo>
                <a:lnTo>
                  <a:pt x="0" y="10160"/>
                </a:lnTo>
                <a:lnTo>
                  <a:pt x="704900" y="10160"/>
                </a:lnTo>
                <a:lnTo>
                  <a:pt x="729957" y="0"/>
                </a:lnTo>
                <a:close/>
              </a:path>
              <a:path w="7654290" h="10159">
                <a:moveTo>
                  <a:pt x="7653833" y="0"/>
                </a:moveTo>
                <a:lnTo>
                  <a:pt x="6041021" y="0"/>
                </a:lnTo>
                <a:lnTo>
                  <a:pt x="6041021" y="3810"/>
                </a:lnTo>
                <a:lnTo>
                  <a:pt x="6098502" y="3810"/>
                </a:lnTo>
                <a:lnTo>
                  <a:pt x="6098502" y="10160"/>
                </a:lnTo>
                <a:lnTo>
                  <a:pt x="7602004" y="10160"/>
                </a:lnTo>
                <a:lnTo>
                  <a:pt x="7602004" y="3810"/>
                </a:lnTo>
                <a:lnTo>
                  <a:pt x="7653833" y="3810"/>
                </a:lnTo>
                <a:lnTo>
                  <a:pt x="7653833" y="0"/>
                </a:lnTo>
                <a:close/>
              </a:path>
            </a:pathLst>
          </a:custGeom>
          <a:solidFill>
            <a:srgbClr val="00A4CA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bg object 88"/>
          <p:cNvSpPr/>
          <p:nvPr/>
        </p:nvSpPr>
        <p:spPr>
          <a:xfrm>
            <a:off x="0" y="650239"/>
            <a:ext cx="7565390" cy="8890"/>
          </a:xfrm>
          <a:custGeom>
            <a:avLst/>
            <a:gdLst/>
            <a:ahLst/>
            <a:cxnLst/>
            <a:rect l="l" t="t" r="r" b="b"/>
            <a:pathLst>
              <a:path w="7565390" h="8890">
                <a:moveTo>
                  <a:pt x="704900" y="0"/>
                </a:moveTo>
                <a:lnTo>
                  <a:pt x="0" y="0"/>
                </a:lnTo>
                <a:lnTo>
                  <a:pt x="0" y="8890"/>
                </a:lnTo>
                <a:lnTo>
                  <a:pt x="682980" y="8890"/>
                </a:lnTo>
                <a:lnTo>
                  <a:pt x="704900" y="0"/>
                </a:lnTo>
                <a:close/>
              </a:path>
              <a:path w="7565390" h="8890">
                <a:moveTo>
                  <a:pt x="7564958" y="0"/>
                </a:moveTo>
                <a:lnTo>
                  <a:pt x="6134430" y="0"/>
                </a:lnTo>
                <a:lnTo>
                  <a:pt x="6235027" y="8890"/>
                </a:lnTo>
                <a:lnTo>
                  <a:pt x="7461250" y="8890"/>
                </a:lnTo>
                <a:lnTo>
                  <a:pt x="7564958" y="0"/>
                </a:lnTo>
                <a:close/>
              </a:path>
            </a:pathLst>
          </a:custGeom>
          <a:solidFill>
            <a:srgbClr val="00A3CA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bg object 89"/>
          <p:cNvSpPr/>
          <p:nvPr/>
        </p:nvSpPr>
        <p:spPr>
          <a:xfrm>
            <a:off x="0" y="659129"/>
            <a:ext cx="7461250" cy="10160"/>
          </a:xfrm>
          <a:custGeom>
            <a:avLst/>
            <a:gdLst/>
            <a:ahLst/>
            <a:cxnLst/>
            <a:rect l="l" t="t" r="r" b="b"/>
            <a:pathLst>
              <a:path w="7461250" h="10159">
                <a:moveTo>
                  <a:pt x="682980" y="0"/>
                </a:moveTo>
                <a:lnTo>
                  <a:pt x="0" y="0"/>
                </a:lnTo>
                <a:lnTo>
                  <a:pt x="0" y="10160"/>
                </a:lnTo>
                <a:lnTo>
                  <a:pt x="657923" y="10160"/>
                </a:lnTo>
                <a:lnTo>
                  <a:pt x="682980" y="0"/>
                </a:lnTo>
                <a:close/>
              </a:path>
              <a:path w="7461250" h="10159">
                <a:moveTo>
                  <a:pt x="7461250" y="0"/>
                </a:moveTo>
                <a:lnTo>
                  <a:pt x="6235027" y="0"/>
                </a:lnTo>
                <a:lnTo>
                  <a:pt x="6350000" y="10160"/>
                </a:lnTo>
                <a:lnTo>
                  <a:pt x="7342708" y="10160"/>
                </a:lnTo>
                <a:lnTo>
                  <a:pt x="7461250" y="0"/>
                </a:lnTo>
                <a:close/>
              </a:path>
            </a:pathLst>
          </a:custGeom>
          <a:solidFill>
            <a:srgbClr val="00A2C9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bg object 90"/>
          <p:cNvSpPr/>
          <p:nvPr/>
        </p:nvSpPr>
        <p:spPr>
          <a:xfrm>
            <a:off x="0" y="668019"/>
            <a:ext cx="7350125" cy="10160"/>
          </a:xfrm>
          <a:custGeom>
            <a:avLst/>
            <a:gdLst/>
            <a:ahLst/>
            <a:cxnLst/>
            <a:rect l="l" t="t" r="r" b="b"/>
            <a:pathLst>
              <a:path w="7350125" h="10159">
                <a:moveTo>
                  <a:pt x="661060" y="0"/>
                </a:moveTo>
                <a:lnTo>
                  <a:pt x="0" y="0"/>
                </a:lnTo>
                <a:lnTo>
                  <a:pt x="0" y="10160"/>
                </a:lnTo>
                <a:lnTo>
                  <a:pt x="636003" y="10160"/>
                </a:lnTo>
                <a:lnTo>
                  <a:pt x="661060" y="0"/>
                </a:lnTo>
                <a:close/>
              </a:path>
              <a:path w="7350125" h="10159">
                <a:moveTo>
                  <a:pt x="7350125" y="0"/>
                </a:moveTo>
                <a:lnTo>
                  <a:pt x="6342812" y="0"/>
                </a:lnTo>
                <a:lnTo>
                  <a:pt x="6342812" y="1270"/>
                </a:lnTo>
                <a:lnTo>
                  <a:pt x="6452781" y="1270"/>
                </a:lnTo>
                <a:lnTo>
                  <a:pt x="6452781" y="10160"/>
                </a:lnTo>
                <a:lnTo>
                  <a:pt x="7290854" y="10160"/>
                </a:lnTo>
                <a:lnTo>
                  <a:pt x="7290854" y="1270"/>
                </a:lnTo>
                <a:lnTo>
                  <a:pt x="7350125" y="1270"/>
                </a:lnTo>
                <a:lnTo>
                  <a:pt x="7350125" y="0"/>
                </a:lnTo>
                <a:close/>
              </a:path>
            </a:pathLst>
          </a:custGeom>
          <a:solidFill>
            <a:srgbClr val="00A1C9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bg object 91"/>
          <p:cNvSpPr/>
          <p:nvPr/>
        </p:nvSpPr>
        <p:spPr>
          <a:xfrm>
            <a:off x="0" y="676909"/>
            <a:ext cx="7246620" cy="10160"/>
          </a:xfrm>
          <a:custGeom>
            <a:avLst/>
            <a:gdLst/>
            <a:ahLst/>
            <a:cxnLst/>
            <a:rect l="l" t="t" r="r" b="b"/>
            <a:pathLst>
              <a:path w="7246620" h="10159">
                <a:moveTo>
                  <a:pt x="628180" y="0"/>
                </a:moveTo>
                <a:lnTo>
                  <a:pt x="0" y="0"/>
                </a:lnTo>
                <a:lnTo>
                  <a:pt x="0" y="8890"/>
                </a:lnTo>
                <a:lnTo>
                  <a:pt x="0" y="10160"/>
                </a:lnTo>
                <a:lnTo>
                  <a:pt x="615937" y="10160"/>
                </a:lnTo>
                <a:lnTo>
                  <a:pt x="615937" y="8890"/>
                </a:lnTo>
                <a:lnTo>
                  <a:pt x="628180" y="8890"/>
                </a:lnTo>
                <a:lnTo>
                  <a:pt x="628180" y="0"/>
                </a:lnTo>
                <a:close/>
              </a:path>
              <a:path w="7246620" h="10159">
                <a:moveTo>
                  <a:pt x="7246404" y="0"/>
                </a:moveTo>
                <a:lnTo>
                  <a:pt x="6540894" y="0"/>
                </a:lnTo>
                <a:lnTo>
                  <a:pt x="6540894" y="1270"/>
                </a:lnTo>
                <a:lnTo>
                  <a:pt x="6658369" y="1270"/>
                </a:lnTo>
                <a:lnTo>
                  <a:pt x="6658369" y="10160"/>
                </a:lnTo>
                <a:lnTo>
                  <a:pt x="7076008" y="10160"/>
                </a:lnTo>
                <a:lnTo>
                  <a:pt x="7076008" y="1270"/>
                </a:lnTo>
                <a:lnTo>
                  <a:pt x="7246404" y="1270"/>
                </a:lnTo>
                <a:lnTo>
                  <a:pt x="7246404" y="0"/>
                </a:lnTo>
                <a:close/>
              </a:path>
            </a:pathLst>
          </a:custGeom>
          <a:solidFill>
            <a:srgbClr val="00A0C8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bg object 92"/>
          <p:cNvSpPr/>
          <p:nvPr/>
        </p:nvSpPr>
        <p:spPr>
          <a:xfrm>
            <a:off x="0" y="687069"/>
            <a:ext cx="6913245" cy="8890"/>
          </a:xfrm>
          <a:custGeom>
            <a:avLst/>
            <a:gdLst/>
            <a:ahLst/>
            <a:cxnLst/>
            <a:rect l="l" t="t" r="r" b="b"/>
            <a:pathLst>
              <a:path w="6913245" h="8890">
                <a:moveTo>
                  <a:pt x="614654" y="0"/>
                </a:moveTo>
                <a:lnTo>
                  <a:pt x="0" y="0"/>
                </a:lnTo>
                <a:lnTo>
                  <a:pt x="0" y="8890"/>
                </a:lnTo>
                <a:lnTo>
                  <a:pt x="596785" y="8890"/>
                </a:lnTo>
                <a:lnTo>
                  <a:pt x="614654" y="0"/>
                </a:lnTo>
                <a:close/>
              </a:path>
              <a:path w="6913245" h="8890">
                <a:moveTo>
                  <a:pt x="6913029" y="0"/>
                </a:moveTo>
                <a:lnTo>
                  <a:pt x="6761162" y="0"/>
                </a:lnTo>
                <a:lnTo>
                  <a:pt x="6819900" y="2540"/>
                </a:lnTo>
                <a:lnTo>
                  <a:pt x="6913029" y="0"/>
                </a:lnTo>
                <a:close/>
              </a:path>
            </a:pathLst>
          </a:custGeom>
          <a:solidFill>
            <a:srgbClr val="009FC7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bg object 93"/>
          <p:cNvSpPr/>
          <p:nvPr/>
        </p:nvSpPr>
        <p:spPr>
          <a:xfrm>
            <a:off x="0" y="695959"/>
            <a:ext cx="596900" cy="8890"/>
          </a:xfrm>
          <a:custGeom>
            <a:avLst/>
            <a:gdLst/>
            <a:ahLst/>
            <a:cxnLst/>
            <a:rect l="l" t="t" r="r" b="b"/>
            <a:pathLst>
              <a:path w="596900" h="8890">
                <a:moveTo>
                  <a:pt x="596793" y="0"/>
                </a:moveTo>
                <a:lnTo>
                  <a:pt x="0" y="0"/>
                </a:lnTo>
                <a:lnTo>
                  <a:pt x="0" y="8889"/>
                </a:lnTo>
                <a:lnTo>
                  <a:pt x="578919" y="8889"/>
                </a:lnTo>
                <a:lnTo>
                  <a:pt x="596793" y="0"/>
                </a:lnTo>
                <a:close/>
              </a:path>
            </a:pathLst>
          </a:custGeom>
          <a:solidFill>
            <a:srgbClr val="009EC7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bg object 94"/>
          <p:cNvSpPr/>
          <p:nvPr/>
        </p:nvSpPr>
        <p:spPr>
          <a:xfrm>
            <a:off x="0" y="704850"/>
            <a:ext cx="579120" cy="10160"/>
          </a:xfrm>
          <a:custGeom>
            <a:avLst/>
            <a:gdLst/>
            <a:ahLst/>
            <a:cxnLst/>
            <a:rect l="l" t="t" r="r" b="b"/>
            <a:pathLst>
              <a:path w="579120" h="10159">
                <a:moveTo>
                  <a:pt x="578919" y="0"/>
                </a:moveTo>
                <a:lnTo>
                  <a:pt x="0" y="0"/>
                </a:lnTo>
                <a:lnTo>
                  <a:pt x="0" y="10160"/>
                </a:lnTo>
                <a:lnTo>
                  <a:pt x="558492" y="10160"/>
                </a:lnTo>
                <a:lnTo>
                  <a:pt x="578919" y="0"/>
                </a:lnTo>
                <a:close/>
              </a:path>
            </a:pathLst>
          </a:custGeom>
          <a:solidFill>
            <a:srgbClr val="009DC6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bg object 95"/>
          <p:cNvSpPr/>
          <p:nvPr/>
        </p:nvSpPr>
        <p:spPr>
          <a:xfrm>
            <a:off x="0" y="713740"/>
            <a:ext cx="561340" cy="10160"/>
          </a:xfrm>
          <a:custGeom>
            <a:avLst/>
            <a:gdLst/>
            <a:ahLst/>
            <a:cxnLst/>
            <a:rect l="l" t="t" r="r" b="b"/>
            <a:pathLst>
              <a:path w="561340" h="10159">
                <a:moveTo>
                  <a:pt x="561045" y="0"/>
                </a:moveTo>
                <a:lnTo>
                  <a:pt x="0" y="0"/>
                </a:lnTo>
                <a:lnTo>
                  <a:pt x="0" y="10160"/>
                </a:lnTo>
                <a:lnTo>
                  <a:pt x="540618" y="10160"/>
                </a:lnTo>
                <a:lnTo>
                  <a:pt x="561045" y="0"/>
                </a:lnTo>
                <a:close/>
              </a:path>
            </a:pathLst>
          </a:custGeom>
          <a:solidFill>
            <a:srgbClr val="009CC5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bg object 96"/>
          <p:cNvSpPr/>
          <p:nvPr/>
        </p:nvSpPr>
        <p:spPr>
          <a:xfrm>
            <a:off x="0" y="722630"/>
            <a:ext cx="543560" cy="10160"/>
          </a:xfrm>
          <a:custGeom>
            <a:avLst/>
            <a:gdLst/>
            <a:ahLst/>
            <a:cxnLst/>
            <a:rect l="l" t="t" r="r" b="b"/>
            <a:pathLst>
              <a:path w="543560" h="10159">
                <a:moveTo>
                  <a:pt x="543172" y="0"/>
                </a:moveTo>
                <a:lnTo>
                  <a:pt x="0" y="0"/>
                </a:lnTo>
                <a:lnTo>
                  <a:pt x="0" y="10160"/>
                </a:lnTo>
                <a:lnTo>
                  <a:pt x="522745" y="10160"/>
                </a:lnTo>
                <a:lnTo>
                  <a:pt x="543172" y="0"/>
                </a:lnTo>
                <a:close/>
              </a:path>
            </a:pathLst>
          </a:custGeom>
          <a:solidFill>
            <a:srgbClr val="009BC5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bg object 97"/>
          <p:cNvSpPr/>
          <p:nvPr/>
        </p:nvSpPr>
        <p:spPr>
          <a:xfrm>
            <a:off x="0" y="732790"/>
            <a:ext cx="523240" cy="8890"/>
          </a:xfrm>
          <a:custGeom>
            <a:avLst/>
            <a:gdLst/>
            <a:ahLst/>
            <a:cxnLst/>
            <a:rect l="l" t="t" r="r" b="b"/>
            <a:pathLst>
              <a:path w="523240" h="8890">
                <a:moveTo>
                  <a:pt x="522745" y="0"/>
                </a:moveTo>
                <a:lnTo>
                  <a:pt x="0" y="0"/>
                </a:lnTo>
                <a:lnTo>
                  <a:pt x="0" y="8889"/>
                </a:lnTo>
                <a:lnTo>
                  <a:pt x="504871" y="8889"/>
                </a:lnTo>
                <a:lnTo>
                  <a:pt x="522745" y="0"/>
                </a:lnTo>
                <a:close/>
              </a:path>
            </a:pathLst>
          </a:custGeom>
          <a:solidFill>
            <a:srgbClr val="009AC4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bg object 98"/>
          <p:cNvSpPr/>
          <p:nvPr/>
        </p:nvSpPr>
        <p:spPr>
          <a:xfrm>
            <a:off x="0" y="741679"/>
            <a:ext cx="505459" cy="19050"/>
          </a:xfrm>
          <a:custGeom>
            <a:avLst/>
            <a:gdLst/>
            <a:ahLst/>
            <a:cxnLst/>
            <a:rect l="l" t="t" r="r" b="b"/>
            <a:pathLst>
              <a:path w="505459" h="19050">
                <a:moveTo>
                  <a:pt x="504863" y="0"/>
                </a:moveTo>
                <a:lnTo>
                  <a:pt x="0" y="0"/>
                </a:lnTo>
                <a:lnTo>
                  <a:pt x="0" y="8890"/>
                </a:lnTo>
                <a:lnTo>
                  <a:pt x="0" y="19050"/>
                </a:lnTo>
                <a:lnTo>
                  <a:pt x="466559" y="19050"/>
                </a:lnTo>
                <a:lnTo>
                  <a:pt x="486994" y="8890"/>
                </a:lnTo>
                <a:lnTo>
                  <a:pt x="504863" y="0"/>
                </a:lnTo>
                <a:close/>
              </a:path>
            </a:pathLst>
          </a:custGeom>
          <a:solidFill>
            <a:srgbClr val="0099C3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bg object 99"/>
          <p:cNvSpPr/>
          <p:nvPr/>
        </p:nvSpPr>
        <p:spPr>
          <a:xfrm>
            <a:off x="0" y="759459"/>
            <a:ext cx="469265" cy="10160"/>
          </a:xfrm>
          <a:custGeom>
            <a:avLst/>
            <a:gdLst/>
            <a:ahLst/>
            <a:cxnLst/>
            <a:rect l="l" t="t" r="r" b="b"/>
            <a:pathLst>
              <a:path w="469265" h="10159">
                <a:moveTo>
                  <a:pt x="469124" y="0"/>
                </a:moveTo>
                <a:lnTo>
                  <a:pt x="0" y="0"/>
                </a:lnTo>
                <a:lnTo>
                  <a:pt x="0" y="10160"/>
                </a:lnTo>
                <a:lnTo>
                  <a:pt x="448697" y="10160"/>
                </a:lnTo>
                <a:lnTo>
                  <a:pt x="469124" y="0"/>
                </a:lnTo>
                <a:close/>
              </a:path>
            </a:pathLst>
          </a:custGeom>
          <a:solidFill>
            <a:srgbClr val="0097C2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bg object 100"/>
          <p:cNvSpPr/>
          <p:nvPr/>
        </p:nvSpPr>
        <p:spPr>
          <a:xfrm>
            <a:off x="0" y="768350"/>
            <a:ext cx="451484" cy="10160"/>
          </a:xfrm>
          <a:custGeom>
            <a:avLst/>
            <a:gdLst/>
            <a:ahLst/>
            <a:cxnLst/>
            <a:rect l="l" t="t" r="r" b="b"/>
            <a:pathLst>
              <a:path w="451484" h="10159">
                <a:moveTo>
                  <a:pt x="451251" y="0"/>
                </a:moveTo>
                <a:lnTo>
                  <a:pt x="0" y="0"/>
                </a:lnTo>
                <a:lnTo>
                  <a:pt x="0" y="10160"/>
                </a:lnTo>
                <a:lnTo>
                  <a:pt x="430824" y="10160"/>
                </a:lnTo>
                <a:lnTo>
                  <a:pt x="451251" y="0"/>
                </a:lnTo>
                <a:close/>
              </a:path>
            </a:pathLst>
          </a:custGeom>
          <a:solidFill>
            <a:srgbClr val="0096C2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bg object 101"/>
          <p:cNvSpPr/>
          <p:nvPr/>
        </p:nvSpPr>
        <p:spPr>
          <a:xfrm>
            <a:off x="0" y="778509"/>
            <a:ext cx="431165" cy="8890"/>
          </a:xfrm>
          <a:custGeom>
            <a:avLst/>
            <a:gdLst/>
            <a:ahLst/>
            <a:cxnLst/>
            <a:rect l="l" t="t" r="r" b="b"/>
            <a:pathLst>
              <a:path w="431165" h="8890">
                <a:moveTo>
                  <a:pt x="430824" y="0"/>
                </a:moveTo>
                <a:lnTo>
                  <a:pt x="0" y="0"/>
                </a:lnTo>
                <a:lnTo>
                  <a:pt x="0" y="8889"/>
                </a:lnTo>
                <a:lnTo>
                  <a:pt x="412950" y="8889"/>
                </a:lnTo>
                <a:lnTo>
                  <a:pt x="430824" y="0"/>
                </a:lnTo>
                <a:close/>
              </a:path>
            </a:pathLst>
          </a:custGeom>
          <a:solidFill>
            <a:srgbClr val="0095C1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bg object 102"/>
          <p:cNvSpPr/>
          <p:nvPr/>
        </p:nvSpPr>
        <p:spPr>
          <a:xfrm>
            <a:off x="0" y="787400"/>
            <a:ext cx="413384" cy="10160"/>
          </a:xfrm>
          <a:custGeom>
            <a:avLst/>
            <a:gdLst/>
            <a:ahLst/>
            <a:cxnLst/>
            <a:rect l="l" t="t" r="r" b="b"/>
            <a:pathLst>
              <a:path w="413384" h="10159">
                <a:moveTo>
                  <a:pt x="412950" y="0"/>
                </a:moveTo>
                <a:lnTo>
                  <a:pt x="0" y="0"/>
                </a:lnTo>
                <a:lnTo>
                  <a:pt x="0" y="10160"/>
                </a:lnTo>
                <a:lnTo>
                  <a:pt x="392523" y="10160"/>
                </a:lnTo>
                <a:lnTo>
                  <a:pt x="412950" y="0"/>
                </a:lnTo>
                <a:close/>
              </a:path>
            </a:pathLst>
          </a:custGeom>
          <a:solidFill>
            <a:srgbClr val="0094C0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bg object 103"/>
          <p:cNvSpPr/>
          <p:nvPr/>
        </p:nvSpPr>
        <p:spPr>
          <a:xfrm>
            <a:off x="0" y="796290"/>
            <a:ext cx="395605" cy="10160"/>
          </a:xfrm>
          <a:custGeom>
            <a:avLst/>
            <a:gdLst/>
            <a:ahLst/>
            <a:cxnLst/>
            <a:rect l="l" t="t" r="r" b="b"/>
            <a:pathLst>
              <a:path w="395605" h="10159">
                <a:moveTo>
                  <a:pt x="395076" y="0"/>
                </a:moveTo>
                <a:lnTo>
                  <a:pt x="0" y="0"/>
                </a:lnTo>
                <a:lnTo>
                  <a:pt x="0" y="10160"/>
                </a:lnTo>
                <a:lnTo>
                  <a:pt x="374650" y="10160"/>
                </a:lnTo>
                <a:lnTo>
                  <a:pt x="395076" y="0"/>
                </a:lnTo>
                <a:close/>
              </a:path>
            </a:pathLst>
          </a:custGeom>
          <a:solidFill>
            <a:srgbClr val="0093C0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bg object 104"/>
          <p:cNvSpPr/>
          <p:nvPr/>
        </p:nvSpPr>
        <p:spPr>
          <a:xfrm>
            <a:off x="0" y="805179"/>
            <a:ext cx="375920" cy="10160"/>
          </a:xfrm>
          <a:custGeom>
            <a:avLst/>
            <a:gdLst/>
            <a:ahLst/>
            <a:cxnLst/>
            <a:rect l="l" t="t" r="r" b="b"/>
            <a:pathLst>
              <a:path w="375920" h="10159">
                <a:moveTo>
                  <a:pt x="375920" y="0"/>
                </a:moveTo>
                <a:lnTo>
                  <a:pt x="0" y="0"/>
                </a:lnTo>
                <a:lnTo>
                  <a:pt x="0" y="1270"/>
                </a:lnTo>
                <a:lnTo>
                  <a:pt x="0" y="10160"/>
                </a:lnTo>
                <a:lnTo>
                  <a:pt x="366801" y="10160"/>
                </a:lnTo>
                <a:lnTo>
                  <a:pt x="366801" y="1270"/>
                </a:lnTo>
                <a:lnTo>
                  <a:pt x="375920" y="1270"/>
                </a:lnTo>
                <a:lnTo>
                  <a:pt x="375920" y="0"/>
                </a:lnTo>
                <a:close/>
              </a:path>
            </a:pathLst>
          </a:custGeom>
          <a:solidFill>
            <a:srgbClr val="0092BF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bg object 105"/>
          <p:cNvSpPr/>
          <p:nvPr/>
        </p:nvSpPr>
        <p:spPr>
          <a:xfrm>
            <a:off x="0" y="814069"/>
            <a:ext cx="361315" cy="10160"/>
          </a:xfrm>
          <a:custGeom>
            <a:avLst/>
            <a:gdLst/>
            <a:ahLst/>
            <a:cxnLst/>
            <a:rect l="l" t="t" r="r" b="b"/>
            <a:pathLst>
              <a:path w="361315" h="10159">
                <a:moveTo>
                  <a:pt x="361212" y="0"/>
                </a:moveTo>
                <a:lnTo>
                  <a:pt x="0" y="0"/>
                </a:lnTo>
                <a:lnTo>
                  <a:pt x="0" y="10159"/>
                </a:lnTo>
                <a:lnTo>
                  <a:pt x="343296" y="10159"/>
                </a:lnTo>
                <a:lnTo>
                  <a:pt x="361212" y="0"/>
                </a:lnTo>
                <a:close/>
              </a:path>
            </a:pathLst>
          </a:custGeom>
          <a:solidFill>
            <a:srgbClr val="0091BE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bg object 106"/>
          <p:cNvSpPr/>
          <p:nvPr/>
        </p:nvSpPr>
        <p:spPr>
          <a:xfrm>
            <a:off x="0" y="824230"/>
            <a:ext cx="343535" cy="8890"/>
          </a:xfrm>
          <a:custGeom>
            <a:avLst/>
            <a:gdLst/>
            <a:ahLst/>
            <a:cxnLst/>
            <a:rect l="l" t="t" r="r" b="b"/>
            <a:pathLst>
              <a:path w="343535" h="8890">
                <a:moveTo>
                  <a:pt x="343296" y="0"/>
                </a:moveTo>
                <a:lnTo>
                  <a:pt x="0" y="0"/>
                </a:lnTo>
                <a:lnTo>
                  <a:pt x="0" y="8890"/>
                </a:lnTo>
                <a:lnTo>
                  <a:pt x="327619" y="8890"/>
                </a:lnTo>
                <a:lnTo>
                  <a:pt x="343296" y="0"/>
                </a:lnTo>
                <a:close/>
              </a:path>
            </a:pathLst>
          </a:custGeom>
          <a:solidFill>
            <a:srgbClr val="0090BE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bg object 107"/>
          <p:cNvSpPr/>
          <p:nvPr/>
        </p:nvSpPr>
        <p:spPr>
          <a:xfrm>
            <a:off x="0" y="833119"/>
            <a:ext cx="327660" cy="10160"/>
          </a:xfrm>
          <a:custGeom>
            <a:avLst/>
            <a:gdLst/>
            <a:ahLst/>
            <a:cxnLst/>
            <a:rect l="l" t="t" r="r" b="b"/>
            <a:pathLst>
              <a:path w="327660" h="10159">
                <a:moveTo>
                  <a:pt x="327619" y="0"/>
                </a:moveTo>
                <a:lnTo>
                  <a:pt x="0" y="0"/>
                </a:lnTo>
                <a:lnTo>
                  <a:pt x="0" y="10159"/>
                </a:lnTo>
                <a:lnTo>
                  <a:pt x="309702" y="10159"/>
                </a:lnTo>
                <a:lnTo>
                  <a:pt x="327619" y="0"/>
                </a:lnTo>
                <a:close/>
              </a:path>
            </a:pathLst>
          </a:custGeom>
          <a:solidFill>
            <a:srgbClr val="008FBD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bg object 108"/>
          <p:cNvSpPr/>
          <p:nvPr/>
        </p:nvSpPr>
        <p:spPr>
          <a:xfrm>
            <a:off x="0" y="842010"/>
            <a:ext cx="312420" cy="10160"/>
          </a:xfrm>
          <a:custGeom>
            <a:avLst/>
            <a:gdLst/>
            <a:ahLst/>
            <a:cxnLst/>
            <a:rect l="l" t="t" r="r" b="b"/>
            <a:pathLst>
              <a:path w="312420" h="10159">
                <a:moveTo>
                  <a:pt x="311942" y="0"/>
                </a:moveTo>
                <a:lnTo>
                  <a:pt x="0" y="0"/>
                </a:lnTo>
                <a:lnTo>
                  <a:pt x="0" y="10160"/>
                </a:lnTo>
                <a:lnTo>
                  <a:pt x="294025" y="10160"/>
                </a:lnTo>
                <a:lnTo>
                  <a:pt x="311942" y="0"/>
                </a:lnTo>
                <a:close/>
              </a:path>
            </a:pathLst>
          </a:custGeom>
          <a:solidFill>
            <a:srgbClr val="008EBC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bg object 109"/>
          <p:cNvSpPr/>
          <p:nvPr/>
        </p:nvSpPr>
        <p:spPr>
          <a:xfrm>
            <a:off x="0" y="850900"/>
            <a:ext cx="296545" cy="10160"/>
          </a:xfrm>
          <a:custGeom>
            <a:avLst/>
            <a:gdLst/>
            <a:ahLst/>
            <a:cxnLst/>
            <a:rect l="l" t="t" r="r" b="b"/>
            <a:pathLst>
              <a:path w="296545" h="10159">
                <a:moveTo>
                  <a:pt x="296265" y="0"/>
                </a:moveTo>
                <a:lnTo>
                  <a:pt x="0" y="0"/>
                </a:lnTo>
                <a:lnTo>
                  <a:pt x="0" y="10160"/>
                </a:lnTo>
                <a:lnTo>
                  <a:pt x="278348" y="10160"/>
                </a:lnTo>
                <a:lnTo>
                  <a:pt x="296265" y="0"/>
                </a:lnTo>
                <a:close/>
              </a:path>
            </a:pathLst>
          </a:custGeom>
          <a:solidFill>
            <a:srgbClr val="008DBC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bg object 110"/>
          <p:cNvSpPr/>
          <p:nvPr/>
        </p:nvSpPr>
        <p:spPr>
          <a:xfrm>
            <a:off x="0" y="859789"/>
            <a:ext cx="280670" cy="10160"/>
          </a:xfrm>
          <a:custGeom>
            <a:avLst/>
            <a:gdLst/>
            <a:ahLst/>
            <a:cxnLst/>
            <a:rect l="l" t="t" r="r" b="b"/>
            <a:pathLst>
              <a:path w="280670" h="10159">
                <a:moveTo>
                  <a:pt x="280588" y="0"/>
                </a:moveTo>
                <a:lnTo>
                  <a:pt x="0" y="0"/>
                </a:lnTo>
                <a:lnTo>
                  <a:pt x="0" y="10160"/>
                </a:lnTo>
                <a:lnTo>
                  <a:pt x="262671" y="10160"/>
                </a:lnTo>
                <a:lnTo>
                  <a:pt x="280588" y="0"/>
                </a:lnTo>
                <a:close/>
              </a:path>
            </a:pathLst>
          </a:custGeom>
          <a:solidFill>
            <a:srgbClr val="008CBB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bg object 111"/>
          <p:cNvSpPr/>
          <p:nvPr/>
        </p:nvSpPr>
        <p:spPr>
          <a:xfrm>
            <a:off x="0" y="869950"/>
            <a:ext cx="262890" cy="8890"/>
          </a:xfrm>
          <a:custGeom>
            <a:avLst/>
            <a:gdLst/>
            <a:ahLst/>
            <a:cxnLst/>
            <a:rect l="l" t="t" r="r" b="b"/>
            <a:pathLst>
              <a:path w="262890" h="8890">
                <a:moveTo>
                  <a:pt x="262671" y="0"/>
                </a:moveTo>
                <a:lnTo>
                  <a:pt x="0" y="0"/>
                </a:lnTo>
                <a:lnTo>
                  <a:pt x="0" y="8889"/>
                </a:lnTo>
                <a:lnTo>
                  <a:pt x="246994" y="8889"/>
                </a:lnTo>
                <a:lnTo>
                  <a:pt x="262671" y="0"/>
                </a:lnTo>
                <a:close/>
              </a:path>
            </a:pathLst>
          </a:custGeom>
          <a:solidFill>
            <a:srgbClr val="008BBB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bg object 112"/>
          <p:cNvSpPr/>
          <p:nvPr/>
        </p:nvSpPr>
        <p:spPr>
          <a:xfrm>
            <a:off x="0" y="878839"/>
            <a:ext cx="246994" cy="14939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bg object 113"/>
          <p:cNvSpPr/>
          <p:nvPr/>
        </p:nvSpPr>
        <p:spPr>
          <a:xfrm>
            <a:off x="4403318" y="0"/>
            <a:ext cx="4740910" cy="17780"/>
          </a:xfrm>
          <a:custGeom>
            <a:avLst/>
            <a:gdLst/>
            <a:ahLst/>
            <a:cxnLst/>
            <a:rect l="l" t="t" r="r" b="b"/>
            <a:pathLst>
              <a:path w="4740909" h="17780">
                <a:moveTo>
                  <a:pt x="4740681" y="0"/>
                </a:moveTo>
                <a:lnTo>
                  <a:pt x="0" y="0"/>
                </a:lnTo>
                <a:lnTo>
                  <a:pt x="14541" y="5080"/>
                </a:lnTo>
                <a:lnTo>
                  <a:pt x="50914" y="17780"/>
                </a:lnTo>
                <a:lnTo>
                  <a:pt x="4740681" y="17780"/>
                </a:lnTo>
                <a:lnTo>
                  <a:pt x="4740681" y="5080"/>
                </a:lnTo>
                <a:lnTo>
                  <a:pt x="4740681" y="3810"/>
                </a:lnTo>
                <a:lnTo>
                  <a:pt x="4740681" y="0"/>
                </a:lnTo>
                <a:close/>
              </a:path>
            </a:pathLst>
          </a:custGeom>
          <a:solidFill>
            <a:srgbClr val="009AE4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bg object 114"/>
          <p:cNvSpPr/>
          <p:nvPr/>
        </p:nvSpPr>
        <p:spPr>
          <a:xfrm>
            <a:off x="4450599" y="16509"/>
            <a:ext cx="4693920" cy="13970"/>
          </a:xfrm>
          <a:custGeom>
            <a:avLst/>
            <a:gdLst/>
            <a:ahLst/>
            <a:cxnLst/>
            <a:rect l="l" t="t" r="r" b="b"/>
            <a:pathLst>
              <a:path w="4693920" h="13970">
                <a:moveTo>
                  <a:pt x="4693400" y="0"/>
                </a:moveTo>
                <a:lnTo>
                  <a:pt x="0" y="0"/>
                </a:lnTo>
                <a:lnTo>
                  <a:pt x="40005" y="13970"/>
                </a:lnTo>
                <a:lnTo>
                  <a:pt x="4693400" y="13970"/>
                </a:lnTo>
                <a:lnTo>
                  <a:pt x="4693400" y="0"/>
                </a:lnTo>
                <a:close/>
              </a:path>
            </a:pathLst>
          </a:custGeom>
          <a:solidFill>
            <a:srgbClr val="009AE3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bg object 115"/>
          <p:cNvSpPr/>
          <p:nvPr/>
        </p:nvSpPr>
        <p:spPr>
          <a:xfrm>
            <a:off x="4490604" y="30480"/>
            <a:ext cx="4653915" cy="13970"/>
          </a:xfrm>
          <a:custGeom>
            <a:avLst/>
            <a:gdLst/>
            <a:ahLst/>
            <a:cxnLst/>
            <a:rect l="l" t="t" r="r" b="b"/>
            <a:pathLst>
              <a:path w="4653915" h="13970">
                <a:moveTo>
                  <a:pt x="4653395" y="0"/>
                </a:moveTo>
                <a:lnTo>
                  <a:pt x="0" y="0"/>
                </a:lnTo>
                <a:lnTo>
                  <a:pt x="40005" y="13970"/>
                </a:lnTo>
                <a:lnTo>
                  <a:pt x="4653395" y="13970"/>
                </a:lnTo>
                <a:lnTo>
                  <a:pt x="4653395" y="0"/>
                </a:lnTo>
                <a:close/>
              </a:path>
            </a:pathLst>
          </a:custGeom>
          <a:solidFill>
            <a:srgbClr val="009BE2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bg object 116"/>
          <p:cNvSpPr/>
          <p:nvPr/>
        </p:nvSpPr>
        <p:spPr>
          <a:xfrm>
            <a:off x="4526972" y="43180"/>
            <a:ext cx="4617085" cy="13970"/>
          </a:xfrm>
          <a:custGeom>
            <a:avLst/>
            <a:gdLst/>
            <a:ahLst/>
            <a:cxnLst/>
            <a:rect l="l" t="t" r="r" b="b"/>
            <a:pathLst>
              <a:path w="4617084" h="13969">
                <a:moveTo>
                  <a:pt x="4617027" y="0"/>
                </a:moveTo>
                <a:lnTo>
                  <a:pt x="0" y="0"/>
                </a:lnTo>
                <a:lnTo>
                  <a:pt x="14547" y="5079"/>
                </a:lnTo>
                <a:lnTo>
                  <a:pt x="43798" y="13970"/>
                </a:lnTo>
                <a:lnTo>
                  <a:pt x="4617027" y="13970"/>
                </a:lnTo>
                <a:lnTo>
                  <a:pt x="4617027" y="0"/>
                </a:lnTo>
                <a:close/>
              </a:path>
            </a:pathLst>
          </a:custGeom>
          <a:solidFill>
            <a:srgbClr val="009BE1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bg object 117"/>
          <p:cNvSpPr/>
          <p:nvPr/>
        </p:nvSpPr>
        <p:spPr>
          <a:xfrm>
            <a:off x="4566592" y="55880"/>
            <a:ext cx="4577715" cy="13970"/>
          </a:xfrm>
          <a:custGeom>
            <a:avLst/>
            <a:gdLst/>
            <a:ahLst/>
            <a:cxnLst/>
            <a:rect l="l" t="t" r="r" b="b"/>
            <a:pathLst>
              <a:path w="4577715" h="13969">
                <a:moveTo>
                  <a:pt x="4577407" y="0"/>
                </a:moveTo>
                <a:lnTo>
                  <a:pt x="0" y="0"/>
                </a:lnTo>
                <a:lnTo>
                  <a:pt x="45965" y="13970"/>
                </a:lnTo>
                <a:lnTo>
                  <a:pt x="4577407" y="13970"/>
                </a:lnTo>
                <a:lnTo>
                  <a:pt x="4577407" y="0"/>
                </a:lnTo>
                <a:close/>
              </a:path>
            </a:pathLst>
          </a:custGeom>
          <a:solidFill>
            <a:srgbClr val="009BE0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bg object 118"/>
          <p:cNvSpPr/>
          <p:nvPr/>
        </p:nvSpPr>
        <p:spPr>
          <a:xfrm>
            <a:off x="4608379" y="68580"/>
            <a:ext cx="4535805" cy="13970"/>
          </a:xfrm>
          <a:custGeom>
            <a:avLst/>
            <a:gdLst/>
            <a:ahLst/>
            <a:cxnLst/>
            <a:rect l="l" t="t" r="r" b="b"/>
            <a:pathLst>
              <a:path w="4535805" h="13969">
                <a:moveTo>
                  <a:pt x="4535620" y="0"/>
                </a:moveTo>
                <a:lnTo>
                  <a:pt x="0" y="0"/>
                </a:lnTo>
                <a:lnTo>
                  <a:pt x="45965" y="13970"/>
                </a:lnTo>
                <a:lnTo>
                  <a:pt x="4535620" y="13970"/>
                </a:lnTo>
                <a:lnTo>
                  <a:pt x="4535620" y="0"/>
                </a:lnTo>
                <a:close/>
              </a:path>
            </a:pathLst>
          </a:custGeom>
          <a:solidFill>
            <a:srgbClr val="009CDF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bg object 119"/>
          <p:cNvSpPr/>
          <p:nvPr/>
        </p:nvSpPr>
        <p:spPr>
          <a:xfrm>
            <a:off x="4650166" y="81280"/>
            <a:ext cx="4493895" cy="13970"/>
          </a:xfrm>
          <a:custGeom>
            <a:avLst/>
            <a:gdLst/>
            <a:ahLst/>
            <a:cxnLst/>
            <a:rect l="l" t="t" r="r" b="b"/>
            <a:pathLst>
              <a:path w="4493895" h="13969">
                <a:moveTo>
                  <a:pt x="4493833" y="0"/>
                </a:moveTo>
                <a:lnTo>
                  <a:pt x="0" y="0"/>
                </a:lnTo>
                <a:lnTo>
                  <a:pt x="45965" y="13970"/>
                </a:lnTo>
                <a:lnTo>
                  <a:pt x="4493833" y="13970"/>
                </a:lnTo>
                <a:lnTo>
                  <a:pt x="4493833" y="0"/>
                </a:lnTo>
                <a:close/>
              </a:path>
            </a:pathLst>
          </a:custGeom>
          <a:solidFill>
            <a:srgbClr val="009CDE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bg object 120"/>
          <p:cNvSpPr/>
          <p:nvPr/>
        </p:nvSpPr>
        <p:spPr>
          <a:xfrm>
            <a:off x="4696132" y="95250"/>
            <a:ext cx="4448175" cy="13970"/>
          </a:xfrm>
          <a:custGeom>
            <a:avLst/>
            <a:gdLst/>
            <a:ahLst/>
            <a:cxnLst/>
            <a:rect l="l" t="t" r="r" b="b"/>
            <a:pathLst>
              <a:path w="4448175" h="13969">
                <a:moveTo>
                  <a:pt x="4447867" y="0"/>
                </a:moveTo>
                <a:lnTo>
                  <a:pt x="0" y="0"/>
                </a:lnTo>
                <a:lnTo>
                  <a:pt x="45965" y="13970"/>
                </a:lnTo>
                <a:lnTo>
                  <a:pt x="4447867" y="13970"/>
                </a:lnTo>
                <a:lnTo>
                  <a:pt x="4447867" y="0"/>
                </a:lnTo>
                <a:close/>
              </a:path>
            </a:pathLst>
          </a:custGeom>
          <a:solidFill>
            <a:srgbClr val="009DDD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bg object 121"/>
          <p:cNvSpPr/>
          <p:nvPr/>
        </p:nvSpPr>
        <p:spPr>
          <a:xfrm>
            <a:off x="4737919" y="107950"/>
            <a:ext cx="4406265" cy="13970"/>
          </a:xfrm>
          <a:custGeom>
            <a:avLst/>
            <a:gdLst/>
            <a:ahLst/>
            <a:cxnLst/>
            <a:rect l="l" t="t" r="r" b="b"/>
            <a:pathLst>
              <a:path w="4406265" h="13969">
                <a:moveTo>
                  <a:pt x="4406080" y="0"/>
                </a:moveTo>
                <a:lnTo>
                  <a:pt x="0" y="0"/>
                </a:lnTo>
                <a:lnTo>
                  <a:pt x="45965" y="13970"/>
                </a:lnTo>
                <a:lnTo>
                  <a:pt x="4406080" y="13970"/>
                </a:lnTo>
                <a:lnTo>
                  <a:pt x="4406080" y="0"/>
                </a:lnTo>
                <a:close/>
              </a:path>
            </a:pathLst>
          </a:custGeom>
          <a:solidFill>
            <a:srgbClr val="009DDC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bg object 122"/>
          <p:cNvSpPr/>
          <p:nvPr/>
        </p:nvSpPr>
        <p:spPr>
          <a:xfrm>
            <a:off x="4779706" y="120650"/>
            <a:ext cx="4364355" cy="13970"/>
          </a:xfrm>
          <a:custGeom>
            <a:avLst/>
            <a:gdLst/>
            <a:ahLst/>
            <a:cxnLst/>
            <a:rect l="l" t="t" r="r" b="b"/>
            <a:pathLst>
              <a:path w="4364355" h="13969">
                <a:moveTo>
                  <a:pt x="4364293" y="0"/>
                </a:moveTo>
                <a:lnTo>
                  <a:pt x="0" y="0"/>
                </a:lnTo>
                <a:lnTo>
                  <a:pt x="20893" y="6350"/>
                </a:lnTo>
                <a:lnTo>
                  <a:pt x="48423" y="13970"/>
                </a:lnTo>
                <a:lnTo>
                  <a:pt x="4364293" y="13970"/>
                </a:lnTo>
                <a:lnTo>
                  <a:pt x="4364293" y="0"/>
                </a:lnTo>
                <a:close/>
              </a:path>
            </a:pathLst>
          </a:custGeom>
          <a:solidFill>
            <a:srgbClr val="009DDB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bg object 123"/>
          <p:cNvSpPr/>
          <p:nvPr/>
        </p:nvSpPr>
        <p:spPr>
          <a:xfrm>
            <a:off x="4823542" y="133350"/>
            <a:ext cx="4320540" cy="13970"/>
          </a:xfrm>
          <a:custGeom>
            <a:avLst/>
            <a:gdLst/>
            <a:ahLst/>
            <a:cxnLst/>
            <a:rect l="l" t="t" r="r" b="b"/>
            <a:pathLst>
              <a:path w="4320540" h="13969">
                <a:moveTo>
                  <a:pt x="4320458" y="0"/>
                </a:moveTo>
                <a:lnTo>
                  <a:pt x="0" y="0"/>
                </a:lnTo>
                <a:lnTo>
                  <a:pt x="50472" y="13970"/>
                </a:lnTo>
                <a:lnTo>
                  <a:pt x="4320458" y="13970"/>
                </a:lnTo>
                <a:lnTo>
                  <a:pt x="4320458" y="0"/>
                </a:lnTo>
                <a:close/>
              </a:path>
            </a:pathLst>
          </a:custGeom>
          <a:solidFill>
            <a:srgbClr val="009EDA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bg object 124"/>
          <p:cNvSpPr/>
          <p:nvPr/>
        </p:nvSpPr>
        <p:spPr>
          <a:xfrm>
            <a:off x="4869425" y="146050"/>
            <a:ext cx="4274820" cy="13970"/>
          </a:xfrm>
          <a:custGeom>
            <a:avLst/>
            <a:gdLst/>
            <a:ahLst/>
            <a:cxnLst/>
            <a:rect l="l" t="t" r="r" b="b"/>
            <a:pathLst>
              <a:path w="4274820" h="13969">
                <a:moveTo>
                  <a:pt x="4274574" y="0"/>
                </a:moveTo>
                <a:lnTo>
                  <a:pt x="0" y="0"/>
                </a:lnTo>
                <a:lnTo>
                  <a:pt x="50472" y="13970"/>
                </a:lnTo>
                <a:lnTo>
                  <a:pt x="4274574" y="13970"/>
                </a:lnTo>
                <a:lnTo>
                  <a:pt x="4274574" y="0"/>
                </a:lnTo>
                <a:close/>
              </a:path>
            </a:pathLst>
          </a:custGeom>
          <a:solidFill>
            <a:srgbClr val="009ED9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bg object 125"/>
          <p:cNvSpPr/>
          <p:nvPr/>
        </p:nvSpPr>
        <p:spPr>
          <a:xfrm>
            <a:off x="4919898" y="160020"/>
            <a:ext cx="4224655" cy="13970"/>
          </a:xfrm>
          <a:custGeom>
            <a:avLst/>
            <a:gdLst/>
            <a:ahLst/>
            <a:cxnLst/>
            <a:rect l="l" t="t" r="r" b="b"/>
            <a:pathLst>
              <a:path w="4224655" h="13969">
                <a:moveTo>
                  <a:pt x="4224101" y="0"/>
                </a:moveTo>
                <a:lnTo>
                  <a:pt x="0" y="0"/>
                </a:lnTo>
                <a:lnTo>
                  <a:pt x="50472" y="13970"/>
                </a:lnTo>
                <a:lnTo>
                  <a:pt x="4224101" y="13970"/>
                </a:lnTo>
                <a:lnTo>
                  <a:pt x="4224101" y="0"/>
                </a:lnTo>
                <a:close/>
              </a:path>
            </a:pathLst>
          </a:custGeom>
          <a:solidFill>
            <a:srgbClr val="009ED8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bg object 126"/>
          <p:cNvSpPr/>
          <p:nvPr/>
        </p:nvSpPr>
        <p:spPr>
          <a:xfrm>
            <a:off x="4965781" y="172720"/>
            <a:ext cx="4178300" cy="13970"/>
          </a:xfrm>
          <a:custGeom>
            <a:avLst/>
            <a:gdLst/>
            <a:ahLst/>
            <a:cxnLst/>
            <a:rect l="l" t="t" r="r" b="b"/>
            <a:pathLst>
              <a:path w="4178300" h="13969">
                <a:moveTo>
                  <a:pt x="4178218" y="0"/>
                </a:moveTo>
                <a:lnTo>
                  <a:pt x="0" y="0"/>
                </a:lnTo>
                <a:lnTo>
                  <a:pt x="50472" y="13970"/>
                </a:lnTo>
                <a:lnTo>
                  <a:pt x="4178218" y="13970"/>
                </a:lnTo>
                <a:lnTo>
                  <a:pt x="4178218" y="0"/>
                </a:lnTo>
                <a:close/>
              </a:path>
            </a:pathLst>
          </a:custGeom>
          <a:solidFill>
            <a:srgbClr val="009FD7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bg object 127"/>
          <p:cNvSpPr/>
          <p:nvPr/>
        </p:nvSpPr>
        <p:spPr>
          <a:xfrm>
            <a:off x="5011665" y="185420"/>
            <a:ext cx="4132579" cy="13970"/>
          </a:xfrm>
          <a:custGeom>
            <a:avLst/>
            <a:gdLst/>
            <a:ahLst/>
            <a:cxnLst/>
            <a:rect l="l" t="t" r="r" b="b"/>
            <a:pathLst>
              <a:path w="4132579" h="13969">
                <a:moveTo>
                  <a:pt x="4132334" y="0"/>
                </a:moveTo>
                <a:lnTo>
                  <a:pt x="0" y="0"/>
                </a:lnTo>
                <a:lnTo>
                  <a:pt x="50472" y="13970"/>
                </a:lnTo>
                <a:lnTo>
                  <a:pt x="4101085" y="13970"/>
                </a:lnTo>
                <a:lnTo>
                  <a:pt x="4132334" y="5079"/>
                </a:lnTo>
                <a:lnTo>
                  <a:pt x="4132334" y="0"/>
                </a:lnTo>
                <a:close/>
              </a:path>
            </a:pathLst>
          </a:custGeom>
          <a:solidFill>
            <a:srgbClr val="009FD6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bg object 128"/>
          <p:cNvSpPr/>
          <p:nvPr/>
        </p:nvSpPr>
        <p:spPr>
          <a:xfrm>
            <a:off x="5057549" y="198120"/>
            <a:ext cx="4060190" cy="13970"/>
          </a:xfrm>
          <a:custGeom>
            <a:avLst/>
            <a:gdLst/>
            <a:ahLst/>
            <a:cxnLst/>
            <a:rect l="l" t="t" r="r" b="b"/>
            <a:pathLst>
              <a:path w="4060190" h="13970">
                <a:moveTo>
                  <a:pt x="4059666" y="0"/>
                </a:moveTo>
                <a:lnTo>
                  <a:pt x="0" y="0"/>
                </a:lnTo>
                <a:lnTo>
                  <a:pt x="50472" y="13970"/>
                </a:lnTo>
                <a:lnTo>
                  <a:pt x="4010561" y="13970"/>
                </a:lnTo>
                <a:lnTo>
                  <a:pt x="4059666" y="0"/>
                </a:lnTo>
                <a:close/>
              </a:path>
            </a:pathLst>
          </a:custGeom>
          <a:solidFill>
            <a:srgbClr val="00A0D5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bg object 129"/>
          <p:cNvSpPr/>
          <p:nvPr/>
        </p:nvSpPr>
        <p:spPr>
          <a:xfrm>
            <a:off x="5103433" y="210820"/>
            <a:ext cx="3969385" cy="13970"/>
          </a:xfrm>
          <a:custGeom>
            <a:avLst/>
            <a:gdLst/>
            <a:ahLst/>
            <a:cxnLst/>
            <a:rect l="l" t="t" r="r" b="b"/>
            <a:pathLst>
              <a:path w="3969384" h="13970">
                <a:moveTo>
                  <a:pt x="3969141" y="0"/>
                </a:moveTo>
                <a:lnTo>
                  <a:pt x="0" y="0"/>
                </a:lnTo>
                <a:lnTo>
                  <a:pt x="50472" y="13970"/>
                </a:lnTo>
                <a:lnTo>
                  <a:pt x="3920037" y="13970"/>
                </a:lnTo>
                <a:lnTo>
                  <a:pt x="3969141" y="0"/>
                </a:lnTo>
                <a:close/>
              </a:path>
            </a:pathLst>
          </a:custGeom>
          <a:solidFill>
            <a:srgbClr val="00A0D4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bg object 130"/>
          <p:cNvSpPr/>
          <p:nvPr/>
        </p:nvSpPr>
        <p:spPr>
          <a:xfrm>
            <a:off x="5153905" y="224790"/>
            <a:ext cx="3869690" cy="13970"/>
          </a:xfrm>
          <a:custGeom>
            <a:avLst/>
            <a:gdLst/>
            <a:ahLst/>
            <a:cxnLst/>
            <a:rect l="l" t="t" r="r" b="b"/>
            <a:pathLst>
              <a:path w="3869690" h="13970">
                <a:moveTo>
                  <a:pt x="3869564" y="0"/>
                </a:moveTo>
                <a:lnTo>
                  <a:pt x="0" y="0"/>
                </a:lnTo>
                <a:lnTo>
                  <a:pt x="50472" y="13969"/>
                </a:lnTo>
                <a:lnTo>
                  <a:pt x="3820460" y="13969"/>
                </a:lnTo>
                <a:lnTo>
                  <a:pt x="3869564" y="0"/>
                </a:lnTo>
                <a:close/>
              </a:path>
            </a:pathLst>
          </a:custGeom>
          <a:solidFill>
            <a:srgbClr val="00A0D3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bg object 131"/>
          <p:cNvSpPr/>
          <p:nvPr/>
        </p:nvSpPr>
        <p:spPr>
          <a:xfrm>
            <a:off x="5199789" y="237490"/>
            <a:ext cx="3779520" cy="13970"/>
          </a:xfrm>
          <a:custGeom>
            <a:avLst/>
            <a:gdLst/>
            <a:ahLst/>
            <a:cxnLst/>
            <a:rect l="l" t="t" r="r" b="b"/>
            <a:pathLst>
              <a:path w="3779520" h="13970">
                <a:moveTo>
                  <a:pt x="3779040" y="0"/>
                </a:moveTo>
                <a:lnTo>
                  <a:pt x="0" y="0"/>
                </a:lnTo>
                <a:lnTo>
                  <a:pt x="50472" y="13969"/>
                </a:lnTo>
                <a:lnTo>
                  <a:pt x="3729935" y="13969"/>
                </a:lnTo>
                <a:lnTo>
                  <a:pt x="3779040" y="0"/>
                </a:lnTo>
                <a:close/>
              </a:path>
            </a:pathLst>
          </a:custGeom>
          <a:solidFill>
            <a:srgbClr val="00A1D2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bg object 132"/>
          <p:cNvSpPr/>
          <p:nvPr/>
        </p:nvSpPr>
        <p:spPr>
          <a:xfrm>
            <a:off x="5245673" y="250190"/>
            <a:ext cx="3688715" cy="13970"/>
          </a:xfrm>
          <a:custGeom>
            <a:avLst/>
            <a:gdLst/>
            <a:ahLst/>
            <a:cxnLst/>
            <a:rect l="l" t="t" r="r" b="b"/>
            <a:pathLst>
              <a:path w="3688715" h="13970">
                <a:moveTo>
                  <a:pt x="3688516" y="0"/>
                </a:moveTo>
                <a:lnTo>
                  <a:pt x="0" y="0"/>
                </a:lnTo>
                <a:lnTo>
                  <a:pt x="50472" y="13969"/>
                </a:lnTo>
                <a:lnTo>
                  <a:pt x="3639411" y="13969"/>
                </a:lnTo>
                <a:lnTo>
                  <a:pt x="3688516" y="0"/>
                </a:lnTo>
                <a:close/>
              </a:path>
            </a:pathLst>
          </a:custGeom>
          <a:solidFill>
            <a:srgbClr val="00A1D1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bg object 133"/>
          <p:cNvSpPr/>
          <p:nvPr/>
        </p:nvSpPr>
        <p:spPr>
          <a:xfrm>
            <a:off x="5291557" y="262890"/>
            <a:ext cx="3598545" cy="13970"/>
          </a:xfrm>
          <a:custGeom>
            <a:avLst/>
            <a:gdLst/>
            <a:ahLst/>
            <a:cxnLst/>
            <a:rect l="l" t="t" r="r" b="b"/>
            <a:pathLst>
              <a:path w="3598545" h="13970">
                <a:moveTo>
                  <a:pt x="3597991" y="0"/>
                </a:moveTo>
                <a:lnTo>
                  <a:pt x="0" y="0"/>
                </a:lnTo>
                <a:lnTo>
                  <a:pt x="50472" y="13969"/>
                </a:lnTo>
                <a:lnTo>
                  <a:pt x="3548887" y="13969"/>
                </a:lnTo>
                <a:lnTo>
                  <a:pt x="3597991" y="0"/>
                </a:lnTo>
                <a:close/>
              </a:path>
            </a:pathLst>
          </a:custGeom>
          <a:solidFill>
            <a:srgbClr val="00A1D0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bg object 134"/>
          <p:cNvSpPr/>
          <p:nvPr/>
        </p:nvSpPr>
        <p:spPr>
          <a:xfrm>
            <a:off x="5337441" y="275590"/>
            <a:ext cx="3507740" cy="13970"/>
          </a:xfrm>
          <a:custGeom>
            <a:avLst/>
            <a:gdLst/>
            <a:ahLst/>
            <a:cxnLst/>
            <a:rect l="l" t="t" r="r" b="b"/>
            <a:pathLst>
              <a:path w="3507740" h="13970">
                <a:moveTo>
                  <a:pt x="3507467" y="0"/>
                </a:moveTo>
                <a:lnTo>
                  <a:pt x="0" y="0"/>
                </a:lnTo>
                <a:lnTo>
                  <a:pt x="50472" y="13969"/>
                </a:lnTo>
                <a:lnTo>
                  <a:pt x="3458362" y="13969"/>
                </a:lnTo>
                <a:lnTo>
                  <a:pt x="3507467" y="0"/>
                </a:lnTo>
                <a:close/>
              </a:path>
            </a:pathLst>
          </a:custGeom>
          <a:solidFill>
            <a:srgbClr val="00A2CF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bg object 135"/>
          <p:cNvSpPr/>
          <p:nvPr/>
        </p:nvSpPr>
        <p:spPr>
          <a:xfrm>
            <a:off x="5387913" y="289559"/>
            <a:ext cx="3408045" cy="13970"/>
          </a:xfrm>
          <a:custGeom>
            <a:avLst/>
            <a:gdLst/>
            <a:ahLst/>
            <a:cxnLst/>
            <a:rect l="l" t="t" r="r" b="b"/>
            <a:pathLst>
              <a:path w="3408045" h="13970">
                <a:moveTo>
                  <a:pt x="3407890" y="0"/>
                </a:moveTo>
                <a:lnTo>
                  <a:pt x="0" y="0"/>
                </a:lnTo>
                <a:lnTo>
                  <a:pt x="50472" y="13970"/>
                </a:lnTo>
                <a:lnTo>
                  <a:pt x="3358786" y="13970"/>
                </a:lnTo>
                <a:lnTo>
                  <a:pt x="3407890" y="0"/>
                </a:lnTo>
                <a:close/>
              </a:path>
            </a:pathLst>
          </a:custGeom>
          <a:solidFill>
            <a:srgbClr val="00A2CE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bg object 136"/>
          <p:cNvSpPr/>
          <p:nvPr/>
        </p:nvSpPr>
        <p:spPr>
          <a:xfrm>
            <a:off x="5433797" y="302259"/>
            <a:ext cx="3317875" cy="13970"/>
          </a:xfrm>
          <a:custGeom>
            <a:avLst/>
            <a:gdLst/>
            <a:ahLst/>
            <a:cxnLst/>
            <a:rect l="l" t="t" r="r" b="b"/>
            <a:pathLst>
              <a:path w="3317875" h="13970">
                <a:moveTo>
                  <a:pt x="3317366" y="0"/>
                </a:moveTo>
                <a:lnTo>
                  <a:pt x="0" y="0"/>
                </a:lnTo>
                <a:lnTo>
                  <a:pt x="50472" y="13970"/>
                </a:lnTo>
                <a:lnTo>
                  <a:pt x="3268261" y="13970"/>
                </a:lnTo>
                <a:lnTo>
                  <a:pt x="3317366" y="0"/>
                </a:lnTo>
                <a:close/>
              </a:path>
            </a:pathLst>
          </a:custGeom>
          <a:solidFill>
            <a:srgbClr val="00A3CD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bg object 137"/>
          <p:cNvSpPr/>
          <p:nvPr/>
        </p:nvSpPr>
        <p:spPr>
          <a:xfrm>
            <a:off x="5479669" y="314959"/>
            <a:ext cx="3227070" cy="26670"/>
          </a:xfrm>
          <a:custGeom>
            <a:avLst/>
            <a:gdLst/>
            <a:ahLst/>
            <a:cxnLst/>
            <a:rect l="l" t="t" r="r" b="b"/>
            <a:pathLst>
              <a:path w="3227070" h="26670">
                <a:moveTo>
                  <a:pt x="3226854" y="0"/>
                </a:moveTo>
                <a:lnTo>
                  <a:pt x="0" y="0"/>
                </a:lnTo>
                <a:lnTo>
                  <a:pt x="32131" y="8890"/>
                </a:lnTo>
                <a:lnTo>
                  <a:pt x="49161" y="12700"/>
                </a:lnTo>
                <a:lnTo>
                  <a:pt x="54838" y="13970"/>
                </a:lnTo>
                <a:lnTo>
                  <a:pt x="111633" y="26670"/>
                </a:lnTo>
                <a:lnTo>
                  <a:pt x="3133102" y="26670"/>
                </a:lnTo>
                <a:lnTo>
                  <a:pt x="3177743" y="13970"/>
                </a:lnTo>
                <a:lnTo>
                  <a:pt x="3182213" y="12700"/>
                </a:lnTo>
                <a:lnTo>
                  <a:pt x="3226854" y="0"/>
                </a:lnTo>
                <a:close/>
              </a:path>
            </a:pathLst>
          </a:custGeom>
          <a:solidFill>
            <a:srgbClr val="00A3CC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bg object 138"/>
          <p:cNvSpPr/>
          <p:nvPr/>
        </p:nvSpPr>
        <p:spPr>
          <a:xfrm>
            <a:off x="5585629" y="340359"/>
            <a:ext cx="3032125" cy="13970"/>
          </a:xfrm>
          <a:custGeom>
            <a:avLst/>
            <a:gdLst/>
            <a:ahLst/>
            <a:cxnLst/>
            <a:rect l="l" t="t" r="r" b="b"/>
            <a:pathLst>
              <a:path w="3032125" h="13970">
                <a:moveTo>
                  <a:pt x="3031612" y="0"/>
                </a:moveTo>
                <a:lnTo>
                  <a:pt x="0" y="0"/>
                </a:lnTo>
                <a:lnTo>
                  <a:pt x="62471" y="13970"/>
                </a:lnTo>
                <a:lnTo>
                  <a:pt x="2982507" y="13970"/>
                </a:lnTo>
                <a:lnTo>
                  <a:pt x="3031612" y="0"/>
                </a:lnTo>
                <a:close/>
              </a:path>
            </a:pathLst>
          </a:custGeom>
          <a:solidFill>
            <a:srgbClr val="00A4CA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bg object 139"/>
          <p:cNvSpPr/>
          <p:nvPr/>
        </p:nvSpPr>
        <p:spPr>
          <a:xfrm>
            <a:off x="5648101" y="354329"/>
            <a:ext cx="2920365" cy="13970"/>
          </a:xfrm>
          <a:custGeom>
            <a:avLst/>
            <a:gdLst/>
            <a:ahLst/>
            <a:cxnLst/>
            <a:rect l="l" t="t" r="r" b="b"/>
            <a:pathLst>
              <a:path w="2920365" h="13970">
                <a:moveTo>
                  <a:pt x="2920036" y="0"/>
                </a:moveTo>
                <a:lnTo>
                  <a:pt x="0" y="0"/>
                </a:lnTo>
                <a:lnTo>
                  <a:pt x="62471" y="13970"/>
                </a:lnTo>
                <a:lnTo>
                  <a:pt x="2870931" y="13970"/>
                </a:lnTo>
                <a:lnTo>
                  <a:pt x="2920036" y="0"/>
                </a:lnTo>
                <a:close/>
              </a:path>
            </a:pathLst>
          </a:custGeom>
          <a:solidFill>
            <a:srgbClr val="00A4C9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bg object 140"/>
          <p:cNvSpPr/>
          <p:nvPr/>
        </p:nvSpPr>
        <p:spPr>
          <a:xfrm>
            <a:off x="5704893" y="367029"/>
            <a:ext cx="2818765" cy="13970"/>
          </a:xfrm>
          <a:custGeom>
            <a:avLst/>
            <a:gdLst/>
            <a:ahLst/>
            <a:cxnLst/>
            <a:rect l="l" t="t" r="r" b="b"/>
            <a:pathLst>
              <a:path w="2818765" h="13970">
                <a:moveTo>
                  <a:pt x="2818603" y="0"/>
                </a:moveTo>
                <a:lnTo>
                  <a:pt x="0" y="0"/>
                </a:lnTo>
                <a:lnTo>
                  <a:pt x="62471" y="13970"/>
                </a:lnTo>
                <a:lnTo>
                  <a:pt x="2769498" y="13970"/>
                </a:lnTo>
                <a:lnTo>
                  <a:pt x="2818603" y="0"/>
                </a:lnTo>
                <a:close/>
              </a:path>
            </a:pathLst>
          </a:custGeom>
          <a:solidFill>
            <a:srgbClr val="00A4C8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bg object 141"/>
          <p:cNvSpPr/>
          <p:nvPr/>
        </p:nvSpPr>
        <p:spPr>
          <a:xfrm>
            <a:off x="5761685" y="379729"/>
            <a:ext cx="2717165" cy="13970"/>
          </a:xfrm>
          <a:custGeom>
            <a:avLst/>
            <a:gdLst/>
            <a:ahLst/>
            <a:cxnLst/>
            <a:rect l="l" t="t" r="r" b="b"/>
            <a:pathLst>
              <a:path w="2717165" h="13970">
                <a:moveTo>
                  <a:pt x="2717170" y="0"/>
                </a:moveTo>
                <a:lnTo>
                  <a:pt x="0" y="0"/>
                </a:lnTo>
                <a:lnTo>
                  <a:pt x="62471" y="13970"/>
                </a:lnTo>
                <a:lnTo>
                  <a:pt x="2668066" y="13970"/>
                </a:lnTo>
                <a:lnTo>
                  <a:pt x="2717170" y="0"/>
                </a:lnTo>
                <a:close/>
              </a:path>
            </a:pathLst>
          </a:custGeom>
          <a:solidFill>
            <a:srgbClr val="00A5C7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bg object 142"/>
          <p:cNvSpPr/>
          <p:nvPr/>
        </p:nvSpPr>
        <p:spPr>
          <a:xfrm>
            <a:off x="5818478" y="392429"/>
            <a:ext cx="2616200" cy="13970"/>
          </a:xfrm>
          <a:custGeom>
            <a:avLst/>
            <a:gdLst/>
            <a:ahLst/>
            <a:cxnLst/>
            <a:rect l="l" t="t" r="r" b="b"/>
            <a:pathLst>
              <a:path w="2616200" h="13970">
                <a:moveTo>
                  <a:pt x="2615737" y="0"/>
                </a:moveTo>
                <a:lnTo>
                  <a:pt x="0" y="0"/>
                </a:lnTo>
                <a:lnTo>
                  <a:pt x="62471" y="13970"/>
                </a:lnTo>
                <a:lnTo>
                  <a:pt x="2566633" y="13970"/>
                </a:lnTo>
                <a:lnTo>
                  <a:pt x="2615737" y="0"/>
                </a:lnTo>
                <a:close/>
              </a:path>
            </a:pathLst>
          </a:custGeom>
          <a:solidFill>
            <a:srgbClr val="00A5C6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bg object 143"/>
          <p:cNvSpPr/>
          <p:nvPr/>
        </p:nvSpPr>
        <p:spPr>
          <a:xfrm>
            <a:off x="5875270" y="405129"/>
            <a:ext cx="2514600" cy="15240"/>
          </a:xfrm>
          <a:custGeom>
            <a:avLst/>
            <a:gdLst/>
            <a:ahLst/>
            <a:cxnLst/>
            <a:rect l="l" t="t" r="r" b="b"/>
            <a:pathLst>
              <a:path w="2514600" h="15240">
                <a:moveTo>
                  <a:pt x="2514305" y="0"/>
                </a:moveTo>
                <a:lnTo>
                  <a:pt x="0" y="0"/>
                </a:lnTo>
                <a:lnTo>
                  <a:pt x="68150" y="15240"/>
                </a:lnTo>
                <a:lnTo>
                  <a:pt x="2460736" y="15240"/>
                </a:lnTo>
                <a:lnTo>
                  <a:pt x="2514305" y="0"/>
                </a:lnTo>
                <a:close/>
              </a:path>
            </a:pathLst>
          </a:custGeom>
          <a:solidFill>
            <a:srgbClr val="00A6C5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bg object 144"/>
          <p:cNvSpPr/>
          <p:nvPr/>
        </p:nvSpPr>
        <p:spPr>
          <a:xfrm>
            <a:off x="5937741" y="419100"/>
            <a:ext cx="2402840" cy="13970"/>
          </a:xfrm>
          <a:custGeom>
            <a:avLst/>
            <a:gdLst/>
            <a:ahLst/>
            <a:cxnLst/>
            <a:rect l="l" t="t" r="r" b="b"/>
            <a:pathLst>
              <a:path w="2402840" h="13970">
                <a:moveTo>
                  <a:pt x="2402729" y="0"/>
                </a:moveTo>
                <a:lnTo>
                  <a:pt x="0" y="0"/>
                </a:lnTo>
                <a:lnTo>
                  <a:pt x="62471" y="13970"/>
                </a:lnTo>
                <a:lnTo>
                  <a:pt x="2353624" y="13970"/>
                </a:lnTo>
                <a:lnTo>
                  <a:pt x="2402729" y="0"/>
                </a:lnTo>
                <a:close/>
              </a:path>
            </a:pathLst>
          </a:custGeom>
          <a:solidFill>
            <a:srgbClr val="00A6C4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bg object 145"/>
          <p:cNvSpPr/>
          <p:nvPr/>
        </p:nvSpPr>
        <p:spPr>
          <a:xfrm>
            <a:off x="5994534" y="431800"/>
            <a:ext cx="2301875" cy="13970"/>
          </a:xfrm>
          <a:custGeom>
            <a:avLst/>
            <a:gdLst/>
            <a:ahLst/>
            <a:cxnLst/>
            <a:rect l="l" t="t" r="r" b="b"/>
            <a:pathLst>
              <a:path w="2301875" h="13970">
                <a:moveTo>
                  <a:pt x="2301296" y="0"/>
                </a:moveTo>
                <a:lnTo>
                  <a:pt x="0" y="0"/>
                </a:lnTo>
                <a:lnTo>
                  <a:pt x="62471" y="13970"/>
                </a:lnTo>
                <a:lnTo>
                  <a:pt x="2250916" y="13970"/>
                </a:lnTo>
                <a:lnTo>
                  <a:pt x="2256655" y="12700"/>
                </a:lnTo>
                <a:lnTo>
                  <a:pt x="2301296" y="0"/>
                </a:lnTo>
                <a:close/>
              </a:path>
            </a:pathLst>
          </a:custGeom>
          <a:solidFill>
            <a:srgbClr val="00A6C3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bg object 146"/>
          <p:cNvSpPr/>
          <p:nvPr/>
        </p:nvSpPr>
        <p:spPr>
          <a:xfrm>
            <a:off x="6051326" y="444500"/>
            <a:ext cx="2200275" cy="13970"/>
          </a:xfrm>
          <a:custGeom>
            <a:avLst/>
            <a:gdLst/>
            <a:ahLst/>
            <a:cxnLst/>
            <a:rect l="l" t="t" r="r" b="b"/>
            <a:pathLst>
              <a:path w="2200275" h="13970">
                <a:moveTo>
                  <a:pt x="2199863" y="0"/>
                </a:moveTo>
                <a:lnTo>
                  <a:pt x="0" y="0"/>
                </a:lnTo>
                <a:lnTo>
                  <a:pt x="62471" y="13970"/>
                </a:lnTo>
                <a:lnTo>
                  <a:pt x="2136729" y="13970"/>
                </a:lnTo>
                <a:lnTo>
                  <a:pt x="2199863" y="0"/>
                </a:lnTo>
                <a:close/>
              </a:path>
            </a:pathLst>
          </a:custGeom>
          <a:solidFill>
            <a:srgbClr val="00A7C2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bg object 147"/>
          <p:cNvSpPr/>
          <p:nvPr/>
        </p:nvSpPr>
        <p:spPr>
          <a:xfrm>
            <a:off x="6108118" y="457200"/>
            <a:ext cx="2085975" cy="13970"/>
          </a:xfrm>
          <a:custGeom>
            <a:avLst/>
            <a:gdLst/>
            <a:ahLst/>
            <a:cxnLst/>
            <a:rect l="l" t="t" r="r" b="b"/>
            <a:pathLst>
              <a:path w="2085975" h="13970">
                <a:moveTo>
                  <a:pt x="2085677" y="0"/>
                </a:moveTo>
                <a:lnTo>
                  <a:pt x="0" y="0"/>
                </a:lnTo>
                <a:lnTo>
                  <a:pt x="62471" y="13970"/>
                </a:lnTo>
                <a:lnTo>
                  <a:pt x="2022543" y="13970"/>
                </a:lnTo>
                <a:lnTo>
                  <a:pt x="2085677" y="0"/>
                </a:lnTo>
                <a:close/>
              </a:path>
            </a:pathLst>
          </a:custGeom>
          <a:solidFill>
            <a:srgbClr val="00A7C1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bg object 148"/>
          <p:cNvSpPr/>
          <p:nvPr/>
        </p:nvSpPr>
        <p:spPr>
          <a:xfrm>
            <a:off x="6164910" y="469900"/>
            <a:ext cx="1971675" cy="15240"/>
          </a:xfrm>
          <a:custGeom>
            <a:avLst/>
            <a:gdLst/>
            <a:ahLst/>
            <a:cxnLst/>
            <a:rect l="l" t="t" r="r" b="b"/>
            <a:pathLst>
              <a:path w="1971675" h="15240">
                <a:moveTo>
                  <a:pt x="1971490" y="0"/>
                </a:moveTo>
                <a:lnTo>
                  <a:pt x="0" y="0"/>
                </a:lnTo>
                <a:lnTo>
                  <a:pt x="68150" y="15239"/>
                </a:lnTo>
                <a:lnTo>
                  <a:pt x="1902617" y="15239"/>
                </a:lnTo>
                <a:lnTo>
                  <a:pt x="1971490" y="0"/>
                </a:lnTo>
                <a:close/>
              </a:path>
            </a:pathLst>
          </a:custGeom>
          <a:solidFill>
            <a:srgbClr val="00A7C0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bg object 149"/>
          <p:cNvSpPr/>
          <p:nvPr/>
        </p:nvSpPr>
        <p:spPr>
          <a:xfrm>
            <a:off x="6227382" y="483869"/>
            <a:ext cx="1845945" cy="13970"/>
          </a:xfrm>
          <a:custGeom>
            <a:avLst/>
            <a:gdLst/>
            <a:ahLst/>
            <a:cxnLst/>
            <a:rect l="l" t="t" r="r" b="b"/>
            <a:pathLst>
              <a:path w="1845945" h="13970">
                <a:moveTo>
                  <a:pt x="1845885" y="0"/>
                </a:moveTo>
                <a:lnTo>
                  <a:pt x="0" y="0"/>
                </a:lnTo>
                <a:lnTo>
                  <a:pt x="62471" y="13969"/>
                </a:lnTo>
                <a:lnTo>
                  <a:pt x="1782751" y="13969"/>
                </a:lnTo>
                <a:lnTo>
                  <a:pt x="1845885" y="0"/>
                </a:lnTo>
                <a:close/>
              </a:path>
            </a:pathLst>
          </a:custGeom>
          <a:solidFill>
            <a:srgbClr val="00A8BF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bg object 150"/>
          <p:cNvSpPr/>
          <p:nvPr/>
        </p:nvSpPr>
        <p:spPr>
          <a:xfrm>
            <a:off x="6284174" y="496569"/>
            <a:ext cx="1732280" cy="13970"/>
          </a:xfrm>
          <a:custGeom>
            <a:avLst/>
            <a:gdLst/>
            <a:ahLst/>
            <a:cxnLst/>
            <a:rect l="l" t="t" r="r" b="b"/>
            <a:pathLst>
              <a:path w="1732279" h="13970">
                <a:moveTo>
                  <a:pt x="1731699" y="0"/>
                </a:moveTo>
                <a:lnTo>
                  <a:pt x="0" y="0"/>
                </a:lnTo>
                <a:lnTo>
                  <a:pt x="34075" y="7619"/>
                </a:lnTo>
                <a:lnTo>
                  <a:pt x="72823" y="13969"/>
                </a:lnTo>
                <a:lnTo>
                  <a:pt x="1668565" y="13969"/>
                </a:lnTo>
                <a:lnTo>
                  <a:pt x="1731699" y="0"/>
                </a:lnTo>
                <a:close/>
              </a:path>
            </a:pathLst>
          </a:custGeom>
          <a:solidFill>
            <a:srgbClr val="00A8BE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bg object 151"/>
          <p:cNvSpPr/>
          <p:nvPr/>
        </p:nvSpPr>
        <p:spPr>
          <a:xfrm>
            <a:off x="6349248" y="509269"/>
            <a:ext cx="1609725" cy="13970"/>
          </a:xfrm>
          <a:custGeom>
            <a:avLst/>
            <a:gdLst/>
            <a:ahLst/>
            <a:cxnLst/>
            <a:rect l="l" t="t" r="r" b="b"/>
            <a:pathLst>
              <a:path w="1609725" h="13970">
                <a:moveTo>
                  <a:pt x="1609231" y="0"/>
                </a:moveTo>
                <a:lnTo>
                  <a:pt x="0" y="0"/>
                </a:lnTo>
                <a:lnTo>
                  <a:pt x="85245" y="13969"/>
                </a:lnTo>
                <a:lnTo>
                  <a:pt x="1528530" y="13969"/>
                </a:lnTo>
                <a:lnTo>
                  <a:pt x="1603491" y="1269"/>
                </a:lnTo>
                <a:lnTo>
                  <a:pt x="1609231" y="0"/>
                </a:lnTo>
                <a:close/>
              </a:path>
            </a:pathLst>
          </a:custGeom>
          <a:solidFill>
            <a:srgbClr val="00A9BD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bg object 152"/>
          <p:cNvSpPr/>
          <p:nvPr/>
        </p:nvSpPr>
        <p:spPr>
          <a:xfrm>
            <a:off x="6426744" y="521969"/>
            <a:ext cx="1458595" cy="13970"/>
          </a:xfrm>
          <a:custGeom>
            <a:avLst/>
            <a:gdLst/>
            <a:ahLst/>
            <a:cxnLst/>
            <a:rect l="l" t="t" r="r" b="b"/>
            <a:pathLst>
              <a:path w="1458595" h="13970">
                <a:moveTo>
                  <a:pt x="1458530" y="0"/>
                </a:moveTo>
                <a:lnTo>
                  <a:pt x="0" y="0"/>
                </a:lnTo>
                <a:lnTo>
                  <a:pt x="85245" y="13969"/>
                </a:lnTo>
                <a:lnTo>
                  <a:pt x="1376073" y="13969"/>
                </a:lnTo>
                <a:lnTo>
                  <a:pt x="1458530" y="0"/>
                </a:lnTo>
                <a:close/>
              </a:path>
            </a:pathLst>
          </a:custGeom>
          <a:solidFill>
            <a:srgbClr val="00A9BC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bg object 153"/>
          <p:cNvSpPr/>
          <p:nvPr/>
        </p:nvSpPr>
        <p:spPr>
          <a:xfrm>
            <a:off x="6511990" y="535940"/>
            <a:ext cx="1290955" cy="13970"/>
          </a:xfrm>
          <a:custGeom>
            <a:avLst/>
            <a:gdLst/>
            <a:ahLst/>
            <a:cxnLst/>
            <a:rect l="l" t="t" r="r" b="b"/>
            <a:pathLst>
              <a:path w="1290954" h="13970">
                <a:moveTo>
                  <a:pt x="1290828" y="0"/>
                </a:moveTo>
                <a:lnTo>
                  <a:pt x="0" y="0"/>
                </a:lnTo>
                <a:lnTo>
                  <a:pt x="85245" y="13970"/>
                </a:lnTo>
                <a:lnTo>
                  <a:pt x="1208371" y="13970"/>
                </a:lnTo>
                <a:lnTo>
                  <a:pt x="1290828" y="0"/>
                </a:lnTo>
                <a:close/>
              </a:path>
            </a:pathLst>
          </a:custGeom>
          <a:solidFill>
            <a:srgbClr val="00A9BB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bg object 154"/>
          <p:cNvSpPr/>
          <p:nvPr/>
        </p:nvSpPr>
        <p:spPr>
          <a:xfrm>
            <a:off x="6589485" y="548640"/>
            <a:ext cx="1138555" cy="13970"/>
          </a:xfrm>
          <a:custGeom>
            <a:avLst/>
            <a:gdLst/>
            <a:ahLst/>
            <a:cxnLst/>
            <a:rect l="l" t="t" r="r" b="b"/>
            <a:pathLst>
              <a:path w="1138554" h="13970">
                <a:moveTo>
                  <a:pt x="1138371" y="0"/>
                </a:moveTo>
                <a:lnTo>
                  <a:pt x="0" y="0"/>
                </a:lnTo>
                <a:lnTo>
                  <a:pt x="85245" y="13970"/>
                </a:lnTo>
                <a:lnTo>
                  <a:pt x="1055914" y="13970"/>
                </a:lnTo>
                <a:lnTo>
                  <a:pt x="1138371" y="0"/>
                </a:lnTo>
                <a:close/>
              </a:path>
            </a:pathLst>
          </a:custGeom>
          <a:solidFill>
            <a:srgbClr val="00AABA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bg object 155"/>
          <p:cNvSpPr/>
          <p:nvPr/>
        </p:nvSpPr>
        <p:spPr>
          <a:xfrm>
            <a:off x="6666981" y="561340"/>
            <a:ext cx="986155" cy="13970"/>
          </a:xfrm>
          <a:custGeom>
            <a:avLst/>
            <a:gdLst/>
            <a:ahLst/>
            <a:cxnLst/>
            <a:rect l="l" t="t" r="r" b="b"/>
            <a:pathLst>
              <a:path w="986154" h="13970">
                <a:moveTo>
                  <a:pt x="985914" y="0"/>
                </a:moveTo>
                <a:lnTo>
                  <a:pt x="0" y="0"/>
                </a:lnTo>
                <a:lnTo>
                  <a:pt x="30998" y="5080"/>
                </a:lnTo>
                <a:lnTo>
                  <a:pt x="127306" y="13970"/>
                </a:lnTo>
                <a:lnTo>
                  <a:pt x="853450" y="13970"/>
                </a:lnTo>
                <a:lnTo>
                  <a:pt x="978418" y="1270"/>
                </a:lnTo>
                <a:lnTo>
                  <a:pt x="985914" y="0"/>
                </a:lnTo>
                <a:close/>
              </a:path>
            </a:pathLst>
          </a:custGeom>
          <a:solidFill>
            <a:srgbClr val="00AAB9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bg object 156"/>
          <p:cNvSpPr/>
          <p:nvPr/>
        </p:nvSpPr>
        <p:spPr>
          <a:xfrm>
            <a:off x="6780530" y="574040"/>
            <a:ext cx="752475" cy="13970"/>
          </a:xfrm>
          <a:custGeom>
            <a:avLst/>
            <a:gdLst/>
            <a:ahLst/>
            <a:cxnLst/>
            <a:rect l="l" t="t" r="r" b="b"/>
            <a:pathLst>
              <a:path w="752475" h="13970">
                <a:moveTo>
                  <a:pt x="752398" y="0"/>
                </a:moveTo>
                <a:lnTo>
                  <a:pt x="0" y="0"/>
                </a:lnTo>
                <a:lnTo>
                  <a:pt x="151341" y="13970"/>
                </a:lnTo>
                <a:lnTo>
                  <a:pt x="614934" y="13970"/>
                </a:lnTo>
                <a:lnTo>
                  <a:pt x="752398" y="0"/>
                </a:lnTo>
                <a:close/>
              </a:path>
            </a:pathLst>
          </a:custGeom>
          <a:solidFill>
            <a:srgbClr val="00AAB8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bg object 157"/>
          <p:cNvSpPr/>
          <p:nvPr/>
        </p:nvSpPr>
        <p:spPr>
          <a:xfrm>
            <a:off x="6959384" y="586739"/>
            <a:ext cx="411480" cy="12700"/>
          </a:xfrm>
          <a:custGeom>
            <a:avLst/>
            <a:gdLst/>
            <a:ahLst/>
            <a:cxnLst/>
            <a:rect l="l" t="t" r="r" b="b"/>
            <a:pathLst>
              <a:path w="411479" h="12700">
                <a:moveTo>
                  <a:pt x="411086" y="0"/>
                </a:moveTo>
                <a:lnTo>
                  <a:pt x="0" y="0"/>
                </a:lnTo>
                <a:lnTo>
                  <a:pt x="0" y="7620"/>
                </a:lnTo>
                <a:lnTo>
                  <a:pt x="55029" y="7620"/>
                </a:lnTo>
                <a:lnTo>
                  <a:pt x="55029" y="10160"/>
                </a:lnTo>
                <a:lnTo>
                  <a:pt x="144360" y="10160"/>
                </a:lnTo>
                <a:lnTo>
                  <a:pt x="144360" y="12700"/>
                </a:lnTo>
                <a:lnTo>
                  <a:pt x="258330" y="12700"/>
                </a:lnTo>
                <a:lnTo>
                  <a:pt x="258330" y="10160"/>
                </a:lnTo>
                <a:lnTo>
                  <a:pt x="335178" y="10160"/>
                </a:lnTo>
                <a:lnTo>
                  <a:pt x="335178" y="7620"/>
                </a:lnTo>
                <a:lnTo>
                  <a:pt x="411086" y="7620"/>
                </a:lnTo>
                <a:lnTo>
                  <a:pt x="411086" y="0"/>
                </a:lnTo>
                <a:close/>
              </a:path>
            </a:pathLst>
          </a:custGeom>
          <a:solidFill>
            <a:srgbClr val="00ABB7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-12700" y="276859"/>
            <a:ext cx="2076450" cy="452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0170" y="1525270"/>
            <a:ext cx="8963659" cy="20116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1/9/2021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 bwMode="auto">
          <a:xfrm>
            <a:off x="450376" y="2809527"/>
            <a:ext cx="8065827" cy="74771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81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3600" b="1" dirty="0">
                <a:solidFill>
                  <a:srgbClr val="0041C4"/>
                </a:solidFill>
              </a:rPr>
              <a:t>“Digital Logic </a:t>
            </a:r>
            <a:r>
              <a:rPr lang="en-US" sz="3600" b="1" dirty="0" smtClean="0">
                <a:solidFill>
                  <a:srgbClr val="0041C4"/>
                </a:solidFill>
              </a:rPr>
              <a:t>Design”</a:t>
            </a:r>
            <a:endParaRPr lang="en-US" altLang="en-US" sz="3600" b="1" dirty="0">
              <a:solidFill>
                <a:srgbClr val="0041C4"/>
              </a:solidFill>
            </a:endParaRPr>
          </a:p>
        </p:txBody>
      </p:sp>
      <p:sp>
        <p:nvSpPr>
          <p:cNvPr id="9218" name="AutoShape 2" descr="Image result for kdu university college logo hd"/>
          <p:cNvSpPr>
            <a:spLocks noChangeAspect="1" noChangeArrowheads="1"/>
          </p:cNvSpPr>
          <p:nvPr/>
        </p:nvSpPr>
        <p:spPr bwMode="auto">
          <a:xfrm>
            <a:off x="155575" y="-144460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94" name="AutoShape 2" descr="Image result for asia pacific university malaysia logo hd"/>
          <p:cNvSpPr>
            <a:spLocks noChangeAspect="1" noChangeArrowheads="1"/>
          </p:cNvSpPr>
          <p:nvPr/>
        </p:nvSpPr>
        <p:spPr bwMode="auto">
          <a:xfrm>
            <a:off x="155575" y="-144460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 descr="3841479820397985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068" y="95537"/>
            <a:ext cx="8707272" cy="204197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 cap="flat" cmpd="sng" algn="ctr">
            <a:solidFill>
              <a:srgbClr val="006600"/>
            </a:solidFill>
            <a:prstDash val="solid"/>
            <a:round/>
            <a:headEnd type="none" w="sm" len="sm"/>
            <a:tailEnd type="none" w="sm" len="sm"/>
          </a:ln>
          <a:effectLst/>
        </p:spPr>
      </p:pic>
      <p:sp>
        <p:nvSpPr>
          <p:cNvPr id="8" name="Rectangle 6"/>
          <p:cNvSpPr txBox="1">
            <a:spLocks noChangeArrowheads="1"/>
          </p:cNvSpPr>
          <p:nvPr/>
        </p:nvSpPr>
        <p:spPr bwMode="auto">
          <a:xfrm>
            <a:off x="3550695" y="3794081"/>
            <a:ext cx="2850105" cy="504965"/>
          </a:xfrm>
          <a:prstGeom prst="rect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0" rIns="9144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lang="en-US" altLang="en-US" sz="2600" b="1" i="1" u="sng" kern="0" dirty="0" smtClean="0">
                <a:solidFill>
                  <a:srgbClr val="00B050"/>
                </a:solidFill>
                <a:latin typeface="+mn-lt"/>
                <a:cs typeface="+mn-cs"/>
              </a:rPr>
              <a:t>Lecture #  </a:t>
            </a:r>
            <a:r>
              <a:rPr lang="en-US" altLang="en-US" sz="2600" b="1" i="1" u="sng" kern="0" dirty="0" smtClean="0">
                <a:solidFill>
                  <a:srgbClr val="00B050"/>
                </a:solidFill>
              </a:rPr>
              <a:t>13</a:t>
            </a:r>
            <a:endParaRPr kumimoji="0" lang="en-US" altLang="en-US" sz="2600" b="1" i="1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endParaRPr kumimoji="0" lang="en-US" altLang="en-US" sz="16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81882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90220"/>
            <a:ext cx="79025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0" dirty="0"/>
              <a:t>8. </a:t>
            </a:r>
            <a:r>
              <a:rPr sz="2400" spc="15" dirty="0"/>
              <a:t>There </a:t>
            </a:r>
            <a:r>
              <a:rPr sz="2400" spc="-10" dirty="0"/>
              <a:t>should </a:t>
            </a:r>
            <a:r>
              <a:rPr sz="2400" spc="-30" dirty="0"/>
              <a:t>be </a:t>
            </a:r>
            <a:r>
              <a:rPr sz="2400" spc="-145" dirty="0"/>
              <a:t>as </a:t>
            </a:r>
            <a:r>
              <a:rPr sz="2400" spc="-10" dirty="0"/>
              <a:t>few </a:t>
            </a:r>
            <a:r>
              <a:rPr sz="2400" spc="-55" dirty="0"/>
              <a:t>groups </a:t>
            </a:r>
            <a:r>
              <a:rPr sz="2400" spc="-145" dirty="0"/>
              <a:t>as </a:t>
            </a:r>
            <a:r>
              <a:rPr sz="2400" spc="-40" dirty="0"/>
              <a:t>possible, </a:t>
            </a:r>
            <a:r>
              <a:rPr sz="2400" spc="-150" dirty="0"/>
              <a:t>as </a:t>
            </a:r>
            <a:r>
              <a:rPr sz="2400" dirty="0"/>
              <a:t>long</a:t>
            </a:r>
            <a:r>
              <a:rPr sz="2400" spc="-440" dirty="0"/>
              <a:t> </a:t>
            </a:r>
            <a:r>
              <a:rPr sz="2400" spc="-150" dirty="0"/>
              <a:t>as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808990" y="855979"/>
            <a:ext cx="71723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15" dirty="0">
                <a:latin typeface="Arial"/>
                <a:cs typeface="Arial"/>
              </a:rPr>
              <a:t>this</a:t>
            </a:r>
            <a:r>
              <a:rPr sz="2400" b="1" spc="-95" dirty="0">
                <a:latin typeface="Arial"/>
                <a:cs typeface="Arial"/>
              </a:rPr>
              <a:t> </a:t>
            </a:r>
            <a:r>
              <a:rPr sz="2400" b="1" spc="-80" dirty="0">
                <a:latin typeface="Arial"/>
                <a:cs typeface="Arial"/>
              </a:rPr>
              <a:t>does</a:t>
            </a:r>
            <a:r>
              <a:rPr sz="2400" b="1" spc="-95" dirty="0">
                <a:latin typeface="Arial"/>
                <a:cs typeface="Arial"/>
              </a:rPr>
              <a:t> </a:t>
            </a:r>
            <a:r>
              <a:rPr sz="2400" b="1" spc="55" dirty="0">
                <a:latin typeface="Arial"/>
                <a:cs typeface="Arial"/>
              </a:rPr>
              <a:t>not</a:t>
            </a:r>
            <a:r>
              <a:rPr sz="2400" b="1" spc="-90" dirty="0">
                <a:latin typeface="Arial"/>
                <a:cs typeface="Arial"/>
              </a:rPr>
              <a:t> </a:t>
            </a:r>
            <a:r>
              <a:rPr sz="2400" b="1" spc="10" dirty="0">
                <a:latin typeface="Arial"/>
                <a:cs typeface="Arial"/>
              </a:rPr>
              <a:t>contradict</a:t>
            </a:r>
            <a:r>
              <a:rPr sz="2400" b="1" spc="-95" dirty="0">
                <a:latin typeface="Arial"/>
                <a:cs typeface="Arial"/>
              </a:rPr>
              <a:t> </a:t>
            </a:r>
            <a:r>
              <a:rPr sz="2400" b="1" spc="-35" dirty="0">
                <a:latin typeface="Arial"/>
                <a:cs typeface="Arial"/>
              </a:rPr>
              <a:t>any</a:t>
            </a:r>
            <a:r>
              <a:rPr sz="2400" b="1" spc="-95" dirty="0">
                <a:latin typeface="Arial"/>
                <a:cs typeface="Arial"/>
              </a:rPr>
              <a:t> </a:t>
            </a:r>
            <a:r>
              <a:rPr sz="2400" b="1" spc="10" dirty="0">
                <a:latin typeface="Arial"/>
                <a:cs typeface="Arial"/>
              </a:rPr>
              <a:t>of</a:t>
            </a:r>
            <a:r>
              <a:rPr sz="2400" b="1" spc="-90" dirty="0">
                <a:latin typeface="Arial"/>
                <a:cs typeface="Arial"/>
              </a:rPr>
              <a:t> </a:t>
            </a:r>
            <a:r>
              <a:rPr sz="2400" b="1" spc="45" dirty="0">
                <a:latin typeface="Arial"/>
                <a:cs typeface="Arial"/>
              </a:rPr>
              <a:t>the</a:t>
            </a:r>
            <a:r>
              <a:rPr sz="2400" b="1" spc="-85" dirty="0">
                <a:latin typeface="Arial"/>
                <a:cs typeface="Arial"/>
              </a:rPr>
              <a:t> </a:t>
            </a:r>
            <a:r>
              <a:rPr sz="2400" b="1" spc="-20" dirty="0">
                <a:latin typeface="Arial"/>
                <a:cs typeface="Arial"/>
              </a:rPr>
              <a:t>previous</a:t>
            </a:r>
            <a:r>
              <a:rPr sz="2400" b="1" spc="-9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rules.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62000" y="1979929"/>
            <a:ext cx="8382000" cy="28816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203200"/>
            <a:ext cx="9144000" cy="647700"/>
            <a:chOff x="0" y="203200"/>
            <a:chExt cx="9144000" cy="647700"/>
          </a:xfrm>
        </p:grpSpPr>
        <p:sp>
          <p:nvSpPr>
            <p:cNvPr id="3" name="object 3"/>
            <p:cNvSpPr/>
            <p:nvPr/>
          </p:nvSpPr>
          <p:spPr>
            <a:xfrm>
              <a:off x="3810" y="203200"/>
              <a:ext cx="9140190" cy="6477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247650"/>
              <a:ext cx="9144000" cy="56133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73430" y="551179"/>
            <a:ext cx="1917064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20" dirty="0"/>
              <a:t>Summmary:</a:t>
            </a:r>
            <a:endParaRPr sz="2600"/>
          </a:p>
        </p:txBody>
      </p:sp>
      <p:sp>
        <p:nvSpPr>
          <p:cNvPr id="6" name="object 6"/>
          <p:cNvSpPr txBox="1"/>
          <p:nvPr/>
        </p:nvSpPr>
        <p:spPr>
          <a:xfrm>
            <a:off x="535940" y="1433830"/>
            <a:ext cx="7038340" cy="3916679"/>
          </a:xfrm>
          <a:prstGeom prst="rect">
            <a:avLst/>
          </a:prstGeom>
        </p:spPr>
        <p:txBody>
          <a:bodyPr vert="horz" wrap="square" lIns="0" tIns="1028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10"/>
              </a:spcBef>
            </a:pPr>
            <a:r>
              <a:rPr sz="3675" spc="89" baseline="3401" dirty="0">
                <a:solidFill>
                  <a:srgbClr val="0ACFD8"/>
                </a:solidFill>
                <a:latin typeface="UnDotum"/>
                <a:cs typeface="UnDotum"/>
              </a:rPr>
              <a:t></a:t>
            </a:r>
            <a:r>
              <a:rPr sz="2600" spc="60" dirty="0">
                <a:latin typeface="Times New Roman"/>
                <a:cs typeface="Times New Roman"/>
              </a:rPr>
              <a:t>No </a:t>
            </a:r>
            <a:r>
              <a:rPr sz="2600" spc="85" dirty="0">
                <a:latin typeface="Times New Roman"/>
                <a:cs typeface="Times New Roman"/>
              </a:rPr>
              <a:t>zeros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60" dirty="0">
                <a:latin typeface="Times New Roman"/>
                <a:cs typeface="Times New Roman"/>
              </a:rPr>
              <a:t>allowed.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10"/>
              </a:spcBef>
            </a:pPr>
            <a:r>
              <a:rPr sz="3675" spc="89" baseline="3401" dirty="0">
                <a:solidFill>
                  <a:srgbClr val="0ACFD8"/>
                </a:solidFill>
                <a:latin typeface="UnDotum"/>
                <a:cs typeface="UnDotum"/>
              </a:rPr>
              <a:t></a:t>
            </a:r>
            <a:r>
              <a:rPr sz="2600" spc="60" dirty="0">
                <a:latin typeface="Times New Roman"/>
                <a:cs typeface="Times New Roman"/>
              </a:rPr>
              <a:t>No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spc="75" dirty="0">
                <a:latin typeface="Times New Roman"/>
                <a:cs typeface="Times New Roman"/>
              </a:rPr>
              <a:t>diagonals.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10"/>
              </a:spcBef>
            </a:pPr>
            <a:r>
              <a:rPr sz="3675" spc="120" baseline="3401" dirty="0">
                <a:solidFill>
                  <a:srgbClr val="0ACFD8"/>
                </a:solidFill>
                <a:latin typeface="UnDotum"/>
                <a:cs typeface="UnDotum"/>
              </a:rPr>
              <a:t></a:t>
            </a:r>
            <a:r>
              <a:rPr sz="2600" spc="80" dirty="0">
                <a:latin typeface="Times New Roman"/>
                <a:cs typeface="Times New Roman"/>
              </a:rPr>
              <a:t>Only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spc="95" dirty="0">
                <a:latin typeface="Times New Roman"/>
                <a:cs typeface="Times New Roman"/>
              </a:rPr>
              <a:t>power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spc="20" dirty="0">
                <a:latin typeface="Times New Roman"/>
                <a:cs typeface="Times New Roman"/>
              </a:rPr>
              <a:t>of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spc="-45" dirty="0">
                <a:latin typeface="Times New Roman"/>
                <a:cs typeface="Times New Roman"/>
              </a:rPr>
              <a:t>2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spc="165" dirty="0">
                <a:latin typeface="Times New Roman"/>
                <a:cs typeface="Times New Roman"/>
              </a:rPr>
              <a:t>number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spc="15" dirty="0">
                <a:latin typeface="Times New Roman"/>
                <a:cs typeface="Times New Roman"/>
              </a:rPr>
              <a:t>of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spc="35" dirty="0">
                <a:latin typeface="Times New Roman"/>
                <a:cs typeface="Times New Roman"/>
              </a:rPr>
              <a:t>cells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spc="105" dirty="0">
                <a:latin typeface="Times New Roman"/>
                <a:cs typeface="Times New Roman"/>
              </a:rPr>
              <a:t>in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spc="105" dirty="0">
                <a:latin typeface="Times New Roman"/>
                <a:cs typeface="Times New Roman"/>
              </a:rPr>
              <a:t>each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95" dirty="0">
                <a:latin typeface="Times New Roman"/>
                <a:cs typeface="Times New Roman"/>
              </a:rPr>
              <a:t>group.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10"/>
              </a:spcBef>
            </a:pPr>
            <a:r>
              <a:rPr sz="3675" spc="120" baseline="3401" dirty="0">
                <a:solidFill>
                  <a:srgbClr val="0ACFD8"/>
                </a:solidFill>
                <a:latin typeface="UnDotum"/>
                <a:cs typeface="UnDotum"/>
              </a:rPr>
              <a:t></a:t>
            </a:r>
            <a:r>
              <a:rPr sz="2600" spc="80" dirty="0">
                <a:latin typeface="Times New Roman"/>
                <a:cs typeface="Times New Roman"/>
              </a:rPr>
              <a:t>Groups </a:t>
            </a:r>
            <a:r>
              <a:rPr sz="2600" spc="114" dirty="0">
                <a:latin typeface="Times New Roman"/>
                <a:cs typeface="Times New Roman"/>
              </a:rPr>
              <a:t>should be</a:t>
            </a:r>
            <a:r>
              <a:rPr sz="2600" spc="-420" dirty="0">
                <a:latin typeface="Times New Roman"/>
                <a:cs typeface="Times New Roman"/>
              </a:rPr>
              <a:t> </a:t>
            </a:r>
            <a:r>
              <a:rPr sz="2600" spc="65" dirty="0">
                <a:latin typeface="Times New Roman"/>
                <a:cs typeface="Times New Roman"/>
              </a:rPr>
              <a:t>as large as possible.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10"/>
              </a:spcBef>
            </a:pPr>
            <a:r>
              <a:rPr sz="3675" spc="15" baseline="3401" dirty="0">
                <a:solidFill>
                  <a:srgbClr val="0ACFD8"/>
                </a:solidFill>
                <a:latin typeface="UnDotum"/>
                <a:cs typeface="UnDotum"/>
              </a:rPr>
              <a:t></a:t>
            </a:r>
            <a:r>
              <a:rPr sz="2600" spc="10" dirty="0">
                <a:latin typeface="Times New Roman"/>
                <a:cs typeface="Times New Roman"/>
              </a:rPr>
              <a:t>Every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spc="135" dirty="0">
                <a:latin typeface="Times New Roman"/>
                <a:cs typeface="Times New Roman"/>
              </a:rPr>
              <a:t>one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spc="160" dirty="0">
                <a:latin typeface="Times New Roman"/>
                <a:cs typeface="Times New Roman"/>
              </a:rPr>
              <a:t>must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114" dirty="0">
                <a:latin typeface="Times New Roman"/>
                <a:cs typeface="Times New Roman"/>
              </a:rPr>
              <a:t>be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spc="105" dirty="0">
                <a:latin typeface="Times New Roman"/>
                <a:cs typeface="Times New Roman"/>
              </a:rPr>
              <a:t>in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spc="140" dirty="0">
                <a:latin typeface="Times New Roman"/>
                <a:cs typeface="Times New Roman"/>
              </a:rPr>
              <a:t>at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spc="85" dirty="0">
                <a:latin typeface="Times New Roman"/>
                <a:cs typeface="Times New Roman"/>
              </a:rPr>
              <a:t>least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spc="135" dirty="0">
                <a:latin typeface="Times New Roman"/>
                <a:cs typeface="Times New Roman"/>
              </a:rPr>
              <a:t>one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spc="95" dirty="0">
                <a:latin typeface="Times New Roman"/>
                <a:cs typeface="Times New Roman"/>
              </a:rPr>
              <a:t>group.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10"/>
              </a:spcBef>
            </a:pPr>
            <a:r>
              <a:rPr sz="3675" spc="127" baseline="3401" dirty="0">
                <a:solidFill>
                  <a:srgbClr val="0ACFD8"/>
                </a:solidFill>
                <a:latin typeface="UnDotum"/>
                <a:cs typeface="UnDotum"/>
              </a:rPr>
              <a:t></a:t>
            </a:r>
            <a:r>
              <a:rPr sz="2600" spc="85" dirty="0">
                <a:latin typeface="Times New Roman"/>
                <a:cs typeface="Times New Roman"/>
              </a:rPr>
              <a:t>Overlapping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spc="60" dirty="0">
                <a:latin typeface="Times New Roman"/>
                <a:cs typeface="Times New Roman"/>
              </a:rPr>
              <a:t>allowed.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10"/>
              </a:spcBef>
            </a:pPr>
            <a:r>
              <a:rPr sz="3675" spc="172" baseline="3401" dirty="0">
                <a:solidFill>
                  <a:srgbClr val="0ACFD8"/>
                </a:solidFill>
                <a:latin typeface="UnDotum"/>
                <a:cs typeface="UnDotum"/>
              </a:rPr>
              <a:t></a:t>
            </a:r>
            <a:r>
              <a:rPr sz="2600" spc="114" dirty="0">
                <a:latin typeface="Times New Roman"/>
                <a:cs typeface="Times New Roman"/>
              </a:rPr>
              <a:t>Wrap </a:t>
            </a:r>
            <a:r>
              <a:rPr sz="2600" spc="145" dirty="0">
                <a:latin typeface="Times New Roman"/>
                <a:cs typeface="Times New Roman"/>
              </a:rPr>
              <a:t>around</a:t>
            </a:r>
            <a:r>
              <a:rPr sz="2600" spc="-130" dirty="0">
                <a:latin typeface="Times New Roman"/>
                <a:cs typeface="Times New Roman"/>
              </a:rPr>
              <a:t> </a:t>
            </a:r>
            <a:r>
              <a:rPr sz="2600" spc="60" dirty="0">
                <a:latin typeface="Times New Roman"/>
                <a:cs typeface="Times New Roman"/>
              </a:rPr>
              <a:t>allowed.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10"/>
              </a:spcBef>
            </a:pPr>
            <a:r>
              <a:rPr sz="3675" spc="82" baseline="3401" dirty="0">
                <a:solidFill>
                  <a:srgbClr val="0ACFD8"/>
                </a:solidFill>
                <a:latin typeface="UnDotum"/>
                <a:cs typeface="UnDotum"/>
              </a:rPr>
              <a:t></a:t>
            </a:r>
            <a:r>
              <a:rPr sz="2600" spc="55" dirty="0">
                <a:latin typeface="Times New Roman"/>
                <a:cs typeface="Times New Roman"/>
              </a:rPr>
              <a:t>Fewest </a:t>
            </a:r>
            <a:r>
              <a:rPr sz="2600" spc="160" dirty="0">
                <a:latin typeface="Times New Roman"/>
                <a:cs typeface="Times New Roman"/>
              </a:rPr>
              <a:t>number </a:t>
            </a:r>
            <a:r>
              <a:rPr sz="2600" spc="15" dirty="0">
                <a:latin typeface="Times New Roman"/>
                <a:cs typeface="Times New Roman"/>
              </a:rPr>
              <a:t>of </a:t>
            </a:r>
            <a:r>
              <a:rPr sz="2600" spc="100" dirty="0">
                <a:latin typeface="Times New Roman"/>
                <a:cs typeface="Times New Roman"/>
              </a:rPr>
              <a:t>groups</a:t>
            </a:r>
            <a:r>
              <a:rPr sz="2600" spc="-240" dirty="0">
                <a:latin typeface="Times New Roman"/>
                <a:cs typeface="Times New Roman"/>
              </a:rPr>
              <a:t> </a:t>
            </a:r>
            <a:r>
              <a:rPr sz="2600" spc="65" dirty="0">
                <a:latin typeface="Times New Roman"/>
                <a:cs typeface="Times New Roman"/>
              </a:rPr>
              <a:t>possible.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980689" y="3082290"/>
            <a:ext cx="287528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dirty="0">
                <a:latin typeface="Arial"/>
                <a:cs typeface="Arial"/>
              </a:rPr>
              <a:t>Karnaugh</a:t>
            </a:r>
            <a:r>
              <a:rPr sz="3200" b="1" spc="-170" dirty="0">
                <a:latin typeface="Arial"/>
                <a:cs typeface="Arial"/>
              </a:rPr>
              <a:t> </a:t>
            </a:r>
            <a:r>
              <a:rPr sz="3200" b="1" spc="85" dirty="0">
                <a:latin typeface="Arial"/>
                <a:cs typeface="Arial"/>
              </a:rPr>
              <a:t>Map</a:t>
            </a:r>
            <a:endParaRPr sz="32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36449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4067175" cy="10160"/>
            </a:xfrm>
            <a:custGeom>
              <a:avLst/>
              <a:gdLst/>
              <a:ahLst/>
              <a:cxnLst/>
              <a:rect l="l" t="t" r="r" b="b"/>
              <a:pathLst>
                <a:path w="4067175" h="10160">
                  <a:moveTo>
                    <a:pt x="4066921" y="10160"/>
                  </a:moveTo>
                  <a:lnTo>
                    <a:pt x="4046397" y="1270"/>
                  </a:lnTo>
                  <a:lnTo>
                    <a:pt x="4043476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10160"/>
                  </a:lnTo>
                  <a:lnTo>
                    <a:pt x="4066921" y="10160"/>
                  </a:lnTo>
                  <a:close/>
                </a:path>
              </a:pathLst>
            </a:custGeom>
            <a:solidFill>
              <a:srgbClr val="00EAF7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8889"/>
              <a:ext cx="4087495" cy="10160"/>
            </a:xfrm>
            <a:custGeom>
              <a:avLst/>
              <a:gdLst/>
              <a:ahLst/>
              <a:cxnLst/>
              <a:rect l="l" t="t" r="r" b="b"/>
              <a:pathLst>
                <a:path w="4087495" h="10160">
                  <a:moveTo>
                    <a:pt x="4064000" y="0"/>
                  </a:moveTo>
                  <a:lnTo>
                    <a:pt x="0" y="0"/>
                  </a:lnTo>
                  <a:lnTo>
                    <a:pt x="0" y="10159"/>
                  </a:lnTo>
                  <a:lnTo>
                    <a:pt x="4087446" y="10159"/>
                  </a:lnTo>
                  <a:lnTo>
                    <a:pt x="4064000" y="0"/>
                  </a:lnTo>
                  <a:close/>
                </a:path>
              </a:pathLst>
            </a:custGeom>
            <a:solidFill>
              <a:srgbClr val="00E9F6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17779"/>
              <a:ext cx="4105910" cy="10160"/>
            </a:xfrm>
            <a:custGeom>
              <a:avLst/>
              <a:gdLst/>
              <a:ahLst/>
              <a:cxnLst/>
              <a:rect l="l" t="t" r="r" b="b"/>
              <a:pathLst>
                <a:path w="4105910" h="10159">
                  <a:moveTo>
                    <a:pt x="4105605" y="7620"/>
                  </a:moveTo>
                  <a:lnTo>
                    <a:pt x="4093299" y="7620"/>
                  </a:lnTo>
                  <a:lnTo>
                    <a:pt x="4093299" y="0"/>
                  </a:lnTo>
                  <a:lnTo>
                    <a:pt x="0" y="0"/>
                  </a:lnTo>
                  <a:lnTo>
                    <a:pt x="0" y="7620"/>
                  </a:lnTo>
                  <a:lnTo>
                    <a:pt x="0" y="10160"/>
                  </a:lnTo>
                  <a:lnTo>
                    <a:pt x="4105605" y="10160"/>
                  </a:lnTo>
                  <a:lnTo>
                    <a:pt x="4105605" y="7620"/>
                  </a:lnTo>
                  <a:close/>
                </a:path>
              </a:pathLst>
            </a:custGeom>
            <a:solidFill>
              <a:srgbClr val="00E8F6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27940"/>
              <a:ext cx="4133850" cy="8890"/>
            </a:xfrm>
            <a:custGeom>
              <a:avLst/>
              <a:gdLst/>
              <a:ahLst/>
              <a:cxnLst/>
              <a:rect l="l" t="t" r="r" b="b"/>
              <a:pathLst>
                <a:path w="4133850" h="8890">
                  <a:moveTo>
                    <a:pt x="4109127" y="0"/>
                  </a:moveTo>
                  <a:lnTo>
                    <a:pt x="0" y="0"/>
                  </a:lnTo>
                  <a:lnTo>
                    <a:pt x="0" y="8889"/>
                  </a:lnTo>
                  <a:lnTo>
                    <a:pt x="4133722" y="8889"/>
                  </a:lnTo>
                  <a:lnTo>
                    <a:pt x="4109127" y="0"/>
                  </a:lnTo>
                  <a:close/>
                </a:path>
              </a:pathLst>
            </a:custGeom>
            <a:solidFill>
              <a:srgbClr val="00E7F5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36830"/>
              <a:ext cx="4162425" cy="10160"/>
            </a:xfrm>
            <a:custGeom>
              <a:avLst/>
              <a:gdLst/>
              <a:ahLst/>
              <a:cxnLst/>
              <a:rect l="l" t="t" r="r" b="b"/>
              <a:pathLst>
                <a:path w="4162425" h="10159">
                  <a:moveTo>
                    <a:pt x="4133722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4161832" y="10160"/>
                  </a:lnTo>
                  <a:lnTo>
                    <a:pt x="4133722" y="0"/>
                  </a:lnTo>
                  <a:close/>
                </a:path>
              </a:pathLst>
            </a:custGeom>
            <a:solidFill>
              <a:srgbClr val="00E6F4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45719"/>
              <a:ext cx="4186554" cy="10160"/>
            </a:xfrm>
            <a:custGeom>
              <a:avLst/>
              <a:gdLst/>
              <a:ahLst/>
              <a:cxnLst/>
              <a:rect l="l" t="t" r="r" b="b"/>
              <a:pathLst>
                <a:path w="4186554" h="10159">
                  <a:moveTo>
                    <a:pt x="4158318" y="0"/>
                  </a:moveTo>
                  <a:lnTo>
                    <a:pt x="0" y="0"/>
                  </a:lnTo>
                  <a:lnTo>
                    <a:pt x="0" y="10159"/>
                  </a:lnTo>
                  <a:lnTo>
                    <a:pt x="4186428" y="10159"/>
                  </a:lnTo>
                  <a:lnTo>
                    <a:pt x="4158318" y="0"/>
                  </a:lnTo>
                  <a:close/>
                </a:path>
              </a:pathLst>
            </a:custGeom>
            <a:solidFill>
              <a:srgbClr val="00E5F4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54609"/>
              <a:ext cx="4210050" cy="10160"/>
            </a:xfrm>
            <a:custGeom>
              <a:avLst/>
              <a:gdLst/>
              <a:ahLst/>
              <a:cxnLst/>
              <a:rect l="l" t="t" r="r" b="b"/>
              <a:pathLst>
                <a:path w="4210050" h="10159">
                  <a:moveTo>
                    <a:pt x="4209592" y="8890"/>
                  </a:moveTo>
                  <a:lnTo>
                    <a:pt x="4195203" y="8890"/>
                  </a:lnTo>
                  <a:lnTo>
                    <a:pt x="4195203" y="0"/>
                  </a:lnTo>
                  <a:lnTo>
                    <a:pt x="0" y="0"/>
                  </a:lnTo>
                  <a:lnTo>
                    <a:pt x="0" y="8890"/>
                  </a:lnTo>
                  <a:lnTo>
                    <a:pt x="0" y="10160"/>
                  </a:lnTo>
                  <a:lnTo>
                    <a:pt x="4209592" y="10160"/>
                  </a:lnTo>
                  <a:lnTo>
                    <a:pt x="4209592" y="8890"/>
                  </a:lnTo>
                  <a:close/>
                </a:path>
              </a:pathLst>
            </a:custGeom>
            <a:solidFill>
              <a:srgbClr val="00E4F3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63500"/>
              <a:ext cx="4241165" cy="10160"/>
            </a:xfrm>
            <a:custGeom>
              <a:avLst/>
              <a:gdLst/>
              <a:ahLst/>
              <a:cxnLst/>
              <a:rect l="l" t="t" r="r" b="b"/>
              <a:pathLst>
                <a:path w="4241165" h="10159">
                  <a:moveTo>
                    <a:pt x="4207510" y="0"/>
                  </a:moveTo>
                  <a:lnTo>
                    <a:pt x="0" y="0"/>
                  </a:lnTo>
                  <a:lnTo>
                    <a:pt x="0" y="10159"/>
                  </a:lnTo>
                  <a:lnTo>
                    <a:pt x="4240934" y="10159"/>
                  </a:lnTo>
                  <a:lnTo>
                    <a:pt x="4207510" y="0"/>
                  </a:lnTo>
                  <a:close/>
                </a:path>
              </a:pathLst>
            </a:custGeom>
            <a:solidFill>
              <a:srgbClr val="00E3F2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0" y="73659"/>
              <a:ext cx="9144000" cy="8890"/>
            </a:xfrm>
            <a:custGeom>
              <a:avLst/>
              <a:gdLst/>
              <a:ahLst/>
              <a:cxnLst/>
              <a:rect l="l" t="t" r="r" b="b"/>
              <a:pathLst>
                <a:path w="9144000" h="8890">
                  <a:moveTo>
                    <a:pt x="4270172" y="8890"/>
                  </a:moveTo>
                  <a:lnTo>
                    <a:pt x="4240923" y="0"/>
                  </a:lnTo>
                  <a:lnTo>
                    <a:pt x="0" y="0"/>
                  </a:lnTo>
                  <a:lnTo>
                    <a:pt x="0" y="8890"/>
                  </a:lnTo>
                  <a:lnTo>
                    <a:pt x="4270172" y="8890"/>
                  </a:lnTo>
                  <a:close/>
                </a:path>
                <a:path w="9144000" h="8890">
                  <a:moveTo>
                    <a:pt x="9144000" y="6350"/>
                  </a:moveTo>
                  <a:lnTo>
                    <a:pt x="9137117" y="8890"/>
                  </a:lnTo>
                  <a:lnTo>
                    <a:pt x="9144000" y="8890"/>
                  </a:lnTo>
                  <a:lnTo>
                    <a:pt x="9144000" y="6350"/>
                  </a:lnTo>
                  <a:close/>
                </a:path>
              </a:pathLst>
            </a:custGeom>
            <a:solidFill>
              <a:srgbClr val="00E2F2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0" y="82549"/>
              <a:ext cx="9144000" cy="10160"/>
            </a:xfrm>
            <a:custGeom>
              <a:avLst/>
              <a:gdLst/>
              <a:ahLst/>
              <a:cxnLst/>
              <a:rect l="l" t="t" r="r" b="b"/>
              <a:pathLst>
                <a:path w="9144000" h="10159">
                  <a:moveTo>
                    <a:pt x="4303598" y="10160"/>
                  </a:moveTo>
                  <a:lnTo>
                    <a:pt x="4270172" y="0"/>
                  </a:lnTo>
                  <a:lnTo>
                    <a:pt x="0" y="0"/>
                  </a:lnTo>
                  <a:lnTo>
                    <a:pt x="0" y="10160"/>
                  </a:lnTo>
                  <a:lnTo>
                    <a:pt x="4303598" y="10160"/>
                  </a:lnTo>
                  <a:close/>
                </a:path>
                <a:path w="9144000" h="10159">
                  <a:moveTo>
                    <a:pt x="9144000" y="0"/>
                  </a:moveTo>
                  <a:lnTo>
                    <a:pt x="9137117" y="0"/>
                  </a:lnTo>
                  <a:lnTo>
                    <a:pt x="9109634" y="10160"/>
                  </a:lnTo>
                  <a:lnTo>
                    <a:pt x="9144000" y="1016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E1F1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0" y="91439"/>
              <a:ext cx="9144000" cy="10160"/>
            </a:xfrm>
            <a:custGeom>
              <a:avLst/>
              <a:gdLst/>
              <a:ahLst/>
              <a:cxnLst/>
              <a:rect l="l" t="t" r="r" b="b"/>
              <a:pathLst>
                <a:path w="9144000" h="10159">
                  <a:moveTo>
                    <a:pt x="4332846" y="10160"/>
                  </a:moveTo>
                  <a:lnTo>
                    <a:pt x="4299420" y="0"/>
                  </a:lnTo>
                  <a:lnTo>
                    <a:pt x="0" y="0"/>
                  </a:lnTo>
                  <a:lnTo>
                    <a:pt x="0" y="10160"/>
                  </a:lnTo>
                  <a:lnTo>
                    <a:pt x="4332846" y="10160"/>
                  </a:lnTo>
                  <a:close/>
                </a:path>
                <a:path w="9144000" h="10159">
                  <a:moveTo>
                    <a:pt x="9144000" y="0"/>
                  </a:moveTo>
                  <a:lnTo>
                    <a:pt x="9113075" y="0"/>
                  </a:lnTo>
                  <a:lnTo>
                    <a:pt x="9085580" y="10160"/>
                  </a:lnTo>
                  <a:lnTo>
                    <a:pt x="9144000" y="1016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E0F1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0" y="100329"/>
              <a:ext cx="9144000" cy="10160"/>
            </a:xfrm>
            <a:custGeom>
              <a:avLst/>
              <a:gdLst/>
              <a:ahLst/>
              <a:cxnLst/>
              <a:rect l="l" t="t" r="r" b="b"/>
              <a:pathLst>
                <a:path w="9144000" h="10160">
                  <a:moveTo>
                    <a:pt x="4362094" y="10160"/>
                  </a:moveTo>
                  <a:lnTo>
                    <a:pt x="4328668" y="0"/>
                  </a:lnTo>
                  <a:lnTo>
                    <a:pt x="0" y="0"/>
                  </a:lnTo>
                  <a:lnTo>
                    <a:pt x="0" y="10160"/>
                  </a:lnTo>
                  <a:lnTo>
                    <a:pt x="4362094" y="10160"/>
                  </a:lnTo>
                  <a:close/>
                </a:path>
                <a:path w="9144000" h="10160">
                  <a:moveTo>
                    <a:pt x="9144000" y="0"/>
                  </a:moveTo>
                  <a:lnTo>
                    <a:pt x="9089022" y="0"/>
                  </a:lnTo>
                  <a:lnTo>
                    <a:pt x="9061539" y="10160"/>
                  </a:lnTo>
                  <a:lnTo>
                    <a:pt x="9144000" y="1016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DFF0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0" y="109219"/>
              <a:ext cx="9144000" cy="10160"/>
            </a:xfrm>
            <a:custGeom>
              <a:avLst/>
              <a:gdLst/>
              <a:ahLst/>
              <a:cxnLst/>
              <a:rect l="l" t="t" r="r" b="b"/>
              <a:pathLst>
                <a:path w="9144000" h="10160">
                  <a:moveTo>
                    <a:pt x="4391342" y="10160"/>
                  </a:moveTo>
                  <a:lnTo>
                    <a:pt x="4357916" y="0"/>
                  </a:lnTo>
                  <a:lnTo>
                    <a:pt x="0" y="0"/>
                  </a:lnTo>
                  <a:lnTo>
                    <a:pt x="0" y="10160"/>
                  </a:lnTo>
                  <a:lnTo>
                    <a:pt x="4391342" y="10160"/>
                  </a:lnTo>
                  <a:close/>
                </a:path>
                <a:path w="9144000" h="10160">
                  <a:moveTo>
                    <a:pt x="9144000" y="0"/>
                  </a:moveTo>
                  <a:lnTo>
                    <a:pt x="9064968" y="0"/>
                  </a:lnTo>
                  <a:lnTo>
                    <a:pt x="9037485" y="10160"/>
                  </a:lnTo>
                  <a:lnTo>
                    <a:pt x="9144000" y="1016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DEEF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0" y="119379"/>
              <a:ext cx="9144000" cy="8890"/>
            </a:xfrm>
            <a:custGeom>
              <a:avLst/>
              <a:gdLst/>
              <a:ahLst/>
              <a:cxnLst/>
              <a:rect l="l" t="t" r="r" b="b"/>
              <a:pathLst>
                <a:path w="9144000" h="8889">
                  <a:moveTo>
                    <a:pt x="4420590" y="8890"/>
                  </a:moveTo>
                  <a:lnTo>
                    <a:pt x="4391342" y="0"/>
                  </a:lnTo>
                  <a:lnTo>
                    <a:pt x="0" y="0"/>
                  </a:lnTo>
                  <a:lnTo>
                    <a:pt x="0" y="8890"/>
                  </a:lnTo>
                  <a:lnTo>
                    <a:pt x="4420590" y="8890"/>
                  </a:lnTo>
                  <a:close/>
                </a:path>
                <a:path w="9144000" h="8889">
                  <a:moveTo>
                    <a:pt x="9144000" y="0"/>
                  </a:moveTo>
                  <a:lnTo>
                    <a:pt x="9037485" y="0"/>
                  </a:lnTo>
                  <a:lnTo>
                    <a:pt x="9013431" y="8890"/>
                  </a:lnTo>
                  <a:lnTo>
                    <a:pt x="9144000" y="889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DDEF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0" y="128269"/>
              <a:ext cx="9144000" cy="10160"/>
            </a:xfrm>
            <a:custGeom>
              <a:avLst/>
              <a:gdLst/>
              <a:ahLst/>
              <a:cxnLst/>
              <a:rect l="l" t="t" r="r" b="b"/>
              <a:pathLst>
                <a:path w="9144000" h="10160">
                  <a:moveTo>
                    <a:pt x="4454017" y="10160"/>
                  </a:moveTo>
                  <a:lnTo>
                    <a:pt x="4420590" y="0"/>
                  </a:lnTo>
                  <a:lnTo>
                    <a:pt x="0" y="0"/>
                  </a:lnTo>
                  <a:lnTo>
                    <a:pt x="0" y="10160"/>
                  </a:lnTo>
                  <a:lnTo>
                    <a:pt x="4454017" y="10160"/>
                  </a:lnTo>
                  <a:close/>
                </a:path>
                <a:path w="9144000" h="10160">
                  <a:moveTo>
                    <a:pt x="9144000" y="0"/>
                  </a:moveTo>
                  <a:lnTo>
                    <a:pt x="9013431" y="0"/>
                  </a:lnTo>
                  <a:lnTo>
                    <a:pt x="8985948" y="10160"/>
                  </a:lnTo>
                  <a:lnTo>
                    <a:pt x="9144000" y="1016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DCEE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0" y="137159"/>
              <a:ext cx="9144000" cy="10160"/>
            </a:xfrm>
            <a:custGeom>
              <a:avLst/>
              <a:gdLst/>
              <a:ahLst/>
              <a:cxnLst/>
              <a:rect l="l" t="t" r="r" b="b"/>
              <a:pathLst>
                <a:path w="9144000" h="10160">
                  <a:moveTo>
                    <a:pt x="4483265" y="10160"/>
                  </a:moveTo>
                  <a:lnTo>
                    <a:pt x="4449838" y="0"/>
                  </a:lnTo>
                  <a:lnTo>
                    <a:pt x="0" y="0"/>
                  </a:lnTo>
                  <a:lnTo>
                    <a:pt x="0" y="10160"/>
                  </a:lnTo>
                  <a:lnTo>
                    <a:pt x="4483265" y="10160"/>
                  </a:lnTo>
                  <a:close/>
                </a:path>
                <a:path w="9144000" h="10160">
                  <a:moveTo>
                    <a:pt x="9144000" y="0"/>
                  </a:moveTo>
                  <a:lnTo>
                    <a:pt x="8989377" y="0"/>
                  </a:lnTo>
                  <a:lnTo>
                    <a:pt x="8961895" y="10160"/>
                  </a:lnTo>
                  <a:lnTo>
                    <a:pt x="9144000" y="1016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DBED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0" y="146049"/>
              <a:ext cx="9144000" cy="10160"/>
            </a:xfrm>
            <a:custGeom>
              <a:avLst/>
              <a:gdLst/>
              <a:ahLst/>
              <a:cxnLst/>
              <a:rect l="l" t="t" r="r" b="b"/>
              <a:pathLst>
                <a:path w="9144000" h="10160">
                  <a:moveTo>
                    <a:pt x="4506125" y="5080"/>
                  </a:moveTo>
                  <a:lnTo>
                    <a:pt x="4487443" y="5080"/>
                  </a:lnTo>
                  <a:lnTo>
                    <a:pt x="4487443" y="0"/>
                  </a:lnTo>
                  <a:lnTo>
                    <a:pt x="0" y="0"/>
                  </a:lnTo>
                  <a:lnTo>
                    <a:pt x="0" y="5080"/>
                  </a:lnTo>
                  <a:lnTo>
                    <a:pt x="0" y="10160"/>
                  </a:lnTo>
                  <a:lnTo>
                    <a:pt x="4506125" y="10160"/>
                  </a:lnTo>
                  <a:lnTo>
                    <a:pt x="4506125" y="5080"/>
                  </a:lnTo>
                  <a:close/>
                </a:path>
                <a:path w="9144000" h="10160">
                  <a:moveTo>
                    <a:pt x="9144000" y="0"/>
                  </a:moveTo>
                  <a:lnTo>
                    <a:pt x="8965336" y="0"/>
                  </a:lnTo>
                  <a:lnTo>
                    <a:pt x="8937841" y="10160"/>
                  </a:lnTo>
                  <a:lnTo>
                    <a:pt x="9144000" y="1016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DAED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0" y="154939"/>
              <a:ext cx="9144000" cy="10160"/>
            </a:xfrm>
            <a:custGeom>
              <a:avLst/>
              <a:gdLst/>
              <a:ahLst/>
              <a:cxnLst/>
              <a:rect l="l" t="t" r="r" b="b"/>
              <a:pathLst>
                <a:path w="9144000" h="10160">
                  <a:moveTo>
                    <a:pt x="4552594" y="10160"/>
                  </a:moveTo>
                  <a:lnTo>
                    <a:pt x="4511281" y="0"/>
                  </a:lnTo>
                  <a:lnTo>
                    <a:pt x="0" y="0"/>
                  </a:lnTo>
                  <a:lnTo>
                    <a:pt x="0" y="10160"/>
                  </a:lnTo>
                  <a:lnTo>
                    <a:pt x="4552594" y="10160"/>
                  </a:lnTo>
                  <a:close/>
                </a:path>
                <a:path w="9144000" h="10160">
                  <a:moveTo>
                    <a:pt x="9144000" y="0"/>
                  </a:moveTo>
                  <a:lnTo>
                    <a:pt x="8941283" y="0"/>
                  </a:lnTo>
                  <a:lnTo>
                    <a:pt x="8913800" y="10160"/>
                  </a:lnTo>
                  <a:lnTo>
                    <a:pt x="9144000" y="1016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D9EC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0" y="165099"/>
              <a:ext cx="9144000" cy="8890"/>
            </a:xfrm>
            <a:custGeom>
              <a:avLst/>
              <a:gdLst/>
              <a:ahLst/>
              <a:cxnLst/>
              <a:rect l="l" t="t" r="r" b="b"/>
              <a:pathLst>
                <a:path w="9144000" h="8889">
                  <a:moveTo>
                    <a:pt x="4588751" y="8890"/>
                  </a:moveTo>
                  <a:lnTo>
                    <a:pt x="4552594" y="0"/>
                  </a:lnTo>
                  <a:lnTo>
                    <a:pt x="0" y="0"/>
                  </a:lnTo>
                  <a:lnTo>
                    <a:pt x="0" y="8890"/>
                  </a:lnTo>
                  <a:lnTo>
                    <a:pt x="4588751" y="8890"/>
                  </a:lnTo>
                  <a:close/>
                </a:path>
                <a:path w="9144000" h="8889">
                  <a:moveTo>
                    <a:pt x="9144000" y="0"/>
                  </a:moveTo>
                  <a:lnTo>
                    <a:pt x="8913800" y="0"/>
                  </a:lnTo>
                  <a:lnTo>
                    <a:pt x="8889746" y="8890"/>
                  </a:lnTo>
                  <a:lnTo>
                    <a:pt x="9144000" y="889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D8EB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0" y="173989"/>
              <a:ext cx="9144000" cy="10160"/>
            </a:xfrm>
            <a:custGeom>
              <a:avLst/>
              <a:gdLst/>
              <a:ahLst/>
              <a:cxnLst/>
              <a:rect l="l" t="t" r="r" b="b"/>
              <a:pathLst>
                <a:path w="9144000" h="10160">
                  <a:moveTo>
                    <a:pt x="4630064" y="10160"/>
                  </a:moveTo>
                  <a:lnTo>
                    <a:pt x="4588751" y="0"/>
                  </a:lnTo>
                  <a:lnTo>
                    <a:pt x="0" y="0"/>
                  </a:lnTo>
                  <a:lnTo>
                    <a:pt x="0" y="10160"/>
                  </a:lnTo>
                  <a:lnTo>
                    <a:pt x="4630064" y="10160"/>
                  </a:lnTo>
                  <a:close/>
                </a:path>
                <a:path w="9144000" h="10160">
                  <a:moveTo>
                    <a:pt x="9144000" y="0"/>
                  </a:moveTo>
                  <a:lnTo>
                    <a:pt x="8889746" y="0"/>
                  </a:lnTo>
                  <a:lnTo>
                    <a:pt x="8862263" y="10160"/>
                  </a:lnTo>
                  <a:lnTo>
                    <a:pt x="9144000" y="1016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D7EB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0" y="182879"/>
              <a:ext cx="9144000" cy="10160"/>
            </a:xfrm>
            <a:custGeom>
              <a:avLst/>
              <a:gdLst/>
              <a:ahLst/>
              <a:cxnLst/>
              <a:rect l="l" t="t" r="r" b="b"/>
              <a:pathLst>
                <a:path w="9144000" h="10160">
                  <a:moveTo>
                    <a:pt x="4666208" y="10160"/>
                  </a:moveTo>
                  <a:lnTo>
                    <a:pt x="4624895" y="0"/>
                  </a:lnTo>
                  <a:lnTo>
                    <a:pt x="0" y="0"/>
                  </a:lnTo>
                  <a:lnTo>
                    <a:pt x="0" y="10160"/>
                  </a:lnTo>
                  <a:lnTo>
                    <a:pt x="4666208" y="10160"/>
                  </a:lnTo>
                  <a:close/>
                </a:path>
                <a:path w="9144000" h="10160">
                  <a:moveTo>
                    <a:pt x="9144000" y="0"/>
                  </a:moveTo>
                  <a:lnTo>
                    <a:pt x="8865692" y="0"/>
                  </a:lnTo>
                  <a:lnTo>
                    <a:pt x="8838209" y="10160"/>
                  </a:lnTo>
                  <a:lnTo>
                    <a:pt x="9144000" y="1016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D6EA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0" y="191769"/>
              <a:ext cx="9144000" cy="10160"/>
            </a:xfrm>
            <a:custGeom>
              <a:avLst/>
              <a:gdLst/>
              <a:ahLst/>
              <a:cxnLst/>
              <a:rect l="l" t="t" r="r" b="b"/>
              <a:pathLst>
                <a:path w="9144000" h="10160">
                  <a:moveTo>
                    <a:pt x="4702353" y="10160"/>
                  </a:moveTo>
                  <a:lnTo>
                    <a:pt x="4661039" y="0"/>
                  </a:lnTo>
                  <a:lnTo>
                    <a:pt x="0" y="0"/>
                  </a:lnTo>
                  <a:lnTo>
                    <a:pt x="0" y="10160"/>
                  </a:lnTo>
                  <a:lnTo>
                    <a:pt x="4702353" y="10160"/>
                  </a:lnTo>
                  <a:close/>
                </a:path>
                <a:path w="9144000" h="10160">
                  <a:moveTo>
                    <a:pt x="9144000" y="0"/>
                  </a:moveTo>
                  <a:lnTo>
                    <a:pt x="8841638" y="0"/>
                  </a:lnTo>
                  <a:lnTo>
                    <a:pt x="8814156" y="10160"/>
                  </a:lnTo>
                  <a:lnTo>
                    <a:pt x="9144000" y="1016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D5EA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0" y="200659"/>
              <a:ext cx="9144000" cy="10160"/>
            </a:xfrm>
            <a:custGeom>
              <a:avLst/>
              <a:gdLst/>
              <a:ahLst/>
              <a:cxnLst/>
              <a:rect l="l" t="t" r="r" b="b"/>
              <a:pathLst>
                <a:path w="9144000" h="10160">
                  <a:moveTo>
                    <a:pt x="4738509" y="10160"/>
                  </a:moveTo>
                  <a:lnTo>
                    <a:pt x="4697196" y="0"/>
                  </a:lnTo>
                  <a:lnTo>
                    <a:pt x="0" y="0"/>
                  </a:lnTo>
                  <a:lnTo>
                    <a:pt x="0" y="10160"/>
                  </a:lnTo>
                  <a:lnTo>
                    <a:pt x="4738509" y="10160"/>
                  </a:lnTo>
                  <a:close/>
                </a:path>
                <a:path w="9144000" h="10160">
                  <a:moveTo>
                    <a:pt x="9144000" y="0"/>
                  </a:moveTo>
                  <a:lnTo>
                    <a:pt x="8817597" y="0"/>
                  </a:lnTo>
                  <a:lnTo>
                    <a:pt x="8790102" y="10160"/>
                  </a:lnTo>
                  <a:lnTo>
                    <a:pt x="9144000" y="1016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D4E9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0" y="210819"/>
              <a:ext cx="9144000" cy="8890"/>
            </a:xfrm>
            <a:custGeom>
              <a:avLst/>
              <a:gdLst/>
              <a:ahLst/>
              <a:cxnLst/>
              <a:rect l="l" t="t" r="r" b="b"/>
              <a:pathLst>
                <a:path w="9144000" h="8889">
                  <a:moveTo>
                    <a:pt x="4774654" y="8890"/>
                  </a:moveTo>
                  <a:lnTo>
                    <a:pt x="4738509" y="0"/>
                  </a:lnTo>
                  <a:lnTo>
                    <a:pt x="0" y="0"/>
                  </a:lnTo>
                  <a:lnTo>
                    <a:pt x="0" y="8890"/>
                  </a:lnTo>
                  <a:lnTo>
                    <a:pt x="4774654" y="8890"/>
                  </a:lnTo>
                  <a:close/>
                </a:path>
                <a:path w="9144000" h="8889">
                  <a:moveTo>
                    <a:pt x="9144000" y="0"/>
                  </a:moveTo>
                  <a:lnTo>
                    <a:pt x="8790102" y="0"/>
                  </a:lnTo>
                  <a:lnTo>
                    <a:pt x="8766061" y="8890"/>
                  </a:lnTo>
                  <a:lnTo>
                    <a:pt x="9144000" y="889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D3E8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0" y="219709"/>
              <a:ext cx="9144000" cy="10160"/>
            </a:xfrm>
            <a:custGeom>
              <a:avLst/>
              <a:gdLst/>
              <a:ahLst/>
              <a:cxnLst/>
              <a:rect l="l" t="t" r="r" b="b"/>
              <a:pathLst>
                <a:path w="9144000" h="10160">
                  <a:moveTo>
                    <a:pt x="4815967" y="10160"/>
                  </a:moveTo>
                  <a:lnTo>
                    <a:pt x="4774654" y="0"/>
                  </a:lnTo>
                  <a:lnTo>
                    <a:pt x="0" y="0"/>
                  </a:lnTo>
                  <a:lnTo>
                    <a:pt x="0" y="10160"/>
                  </a:lnTo>
                  <a:lnTo>
                    <a:pt x="4815967" y="10160"/>
                  </a:lnTo>
                  <a:close/>
                </a:path>
                <a:path w="9144000" h="10160">
                  <a:moveTo>
                    <a:pt x="9144000" y="0"/>
                  </a:moveTo>
                  <a:lnTo>
                    <a:pt x="8762619" y="0"/>
                  </a:lnTo>
                  <a:lnTo>
                    <a:pt x="8762619" y="2540"/>
                  </a:lnTo>
                  <a:lnTo>
                    <a:pt x="8747277" y="2540"/>
                  </a:lnTo>
                  <a:lnTo>
                    <a:pt x="8747277" y="10160"/>
                  </a:lnTo>
                  <a:lnTo>
                    <a:pt x="9144000" y="10160"/>
                  </a:lnTo>
                  <a:lnTo>
                    <a:pt x="9144000" y="254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D2E8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0" y="228599"/>
              <a:ext cx="9144000" cy="10160"/>
            </a:xfrm>
            <a:custGeom>
              <a:avLst/>
              <a:gdLst/>
              <a:ahLst/>
              <a:cxnLst/>
              <a:rect l="l" t="t" r="r" b="b"/>
              <a:pathLst>
                <a:path w="9144000" h="10160">
                  <a:moveTo>
                    <a:pt x="4852111" y="10160"/>
                  </a:moveTo>
                  <a:lnTo>
                    <a:pt x="4810798" y="0"/>
                  </a:lnTo>
                  <a:lnTo>
                    <a:pt x="0" y="0"/>
                  </a:lnTo>
                  <a:lnTo>
                    <a:pt x="0" y="10160"/>
                  </a:lnTo>
                  <a:lnTo>
                    <a:pt x="4852111" y="10160"/>
                  </a:lnTo>
                  <a:close/>
                </a:path>
                <a:path w="9144000" h="10160">
                  <a:moveTo>
                    <a:pt x="9144000" y="0"/>
                  </a:moveTo>
                  <a:lnTo>
                    <a:pt x="8739340" y="0"/>
                  </a:lnTo>
                  <a:lnTo>
                    <a:pt x="8707590" y="10160"/>
                  </a:lnTo>
                  <a:lnTo>
                    <a:pt x="9144000" y="1016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D1E7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0" y="237502"/>
              <a:ext cx="9144000" cy="10160"/>
            </a:xfrm>
            <a:custGeom>
              <a:avLst/>
              <a:gdLst/>
              <a:ahLst/>
              <a:cxnLst/>
              <a:rect l="l" t="t" r="r" b="b"/>
              <a:pathLst>
                <a:path w="9144000" h="10160">
                  <a:moveTo>
                    <a:pt x="4888268" y="10147"/>
                  </a:moveTo>
                  <a:lnTo>
                    <a:pt x="4846955" y="0"/>
                  </a:lnTo>
                  <a:lnTo>
                    <a:pt x="0" y="0"/>
                  </a:lnTo>
                  <a:lnTo>
                    <a:pt x="0" y="10147"/>
                  </a:lnTo>
                  <a:lnTo>
                    <a:pt x="4888268" y="10147"/>
                  </a:lnTo>
                  <a:close/>
                </a:path>
                <a:path w="9144000" h="10160">
                  <a:moveTo>
                    <a:pt x="9144000" y="0"/>
                  </a:moveTo>
                  <a:lnTo>
                    <a:pt x="8711552" y="0"/>
                  </a:lnTo>
                  <a:lnTo>
                    <a:pt x="8679815" y="10147"/>
                  </a:lnTo>
                  <a:lnTo>
                    <a:pt x="9144000" y="10147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D0E6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0" y="246379"/>
              <a:ext cx="9144000" cy="10795"/>
            </a:xfrm>
            <a:custGeom>
              <a:avLst/>
              <a:gdLst/>
              <a:ahLst/>
              <a:cxnLst/>
              <a:rect l="l" t="t" r="r" b="b"/>
              <a:pathLst>
                <a:path w="9144000" h="10795">
                  <a:moveTo>
                    <a:pt x="4924412" y="10172"/>
                  </a:moveTo>
                  <a:lnTo>
                    <a:pt x="4883099" y="0"/>
                  </a:lnTo>
                  <a:lnTo>
                    <a:pt x="0" y="0"/>
                  </a:lnTo>
                  <a:lnTo>
                    <a:pt x="0" y="10172"/>
                  </a:lnTo>
                  <a:lnTo>
                    <a:pt x="4924412" y="10172"/>
                  </a:lnTo>
                  <a:close/>
                </a:path>
                <a:path w="9144000" h="10795">
                  <a:moveTo>
                    <a:pt x="9144000" y="0"/>
                  </a:moveTo>
                  <a:lnTo>
                    <a:pt x="8683777" y="0"/>
                  </a:lnTo>
                  <a:lnTo>
                    <a:pt x="8652027" y="10172"/>
                  </a:lnTo>
                  <a:lnTo>
                    <a:pt x="9144000" y="10172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CFE6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0" y="256552"/>
              <a:ext cx="9144000" cy="8890"/>
            </a:xfrm>
            <a:custGeom>
              <a:avLst/>
              <a:gdLst/>
              <a:ahLst/>
              <a:cxnLst/>
              <a:rect l="l" t="t" r="r" b="b"/>
              <a:pathLst>
                <a:path w="9144000" h="8889">
                  <a:moveTo>
                    <a:pt x="4960569" y="8877"/>
                  </a:moveTo>
                  <a:lnTo>
                    <a:pt x="4924412" y="0"/>
                  </a:lnTo>
                  <a:lnTo>
                    <a:pt x="0" y="0"/>
                  </a:lnTo>
                  <a:lnTo>
                    <a:pt x="0" y="8877"/>
                  </a:lnTo>
                  <a:lnTo>
                    <a:pt x="4960569" y="8877"/>
                  </a:lnTo>
                  <a:close/>
                </a:path>
                <a:path w="9144000" h="8889">
                  <a:moveTo>
                    <a:pt x="9144000" y="0"/>
                  </a:moveTo>
                  <a:lnTo>
                    <a:pt x="8652027" y="0"/>
                  </a:lnTo>
                  <a:lnTo>
                    <a:pt x="8624252" y="8877"/>
                  </a:lnTo>
                  <a:lnTo>
                    <a:pt x="9144000" y="8877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CEE5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0" y="265429"/>
              <a:ext cx="9144000" cy="10795"/>
            </a:xfrm>
            <a:custGeom>
              <a:avLst/>
              <a:gdLst/>
              <a:ahLst/>
              <a:cxnLst/>
              <a:rect l="l" t="t" r="r" b="b"/>
              <a:pathLst>
                <a:path w="9144000" h="10795">
                  <a:moveTo>
                    <a:pt x="5001882" y="10172"/>
                  </a:moveTo>
                  <a:lnTo>
                    <a:pt x="4960569" y="0"/>
                  </a:lnTo>
                  <a:lnTo>
                    <a:pt x="0" y="0"/>
                  </a:lnTo>
                  <a:lnTo>
                    <a:pt x="0" y="10172"/>
                  </a:lnTo>
                  <a:lnTo>
                    <a:pt x="5001882" y="10172"/>
                  </a:lnTo>
                  <a:close/>
                </a:path>
                <a:path w="9144000" h="10795">
                  <a:moveTo>
                    <a:pt x="9144000" y="0"/>
                  </a:moveTo>
                  <a:lnTo>
                    <a:pt x="8624240" y="0"/>
                  </a:lnTo>
                  <a:lnTo>
                    <a:pt x="8592490" y="10172"/>
                  </a:lnTo>
                  <a:lnTo>
                    <a:pt x="9144000" y="10172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CDE4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0" y="274319"/>
              <a:ext cx="9144000" cy="10160"/>
            </a:xfrm>
            <a:custGeom>
              <a:avLst/>
              <a:gdLst/>
              <a:ahLst/>
              <a:cxnLst/>
              <a:rect l="l" t="t" r="r" b="b"/>
              <a:pathLst>
                <a:path w="9144000" h="10160">
                  <a:moveTo>
                    <a:pt x="5038026" y="10160"/>
                  </a:moveTo>
                  <a:lnTo>
                    <a:pt x="4996713" y="0"/>
                  </a:lnTo>
                  <a:lnTo>
                    <a:pt x="0" y="0"/>
                  </a:lnTo>
                  <a:lnTo>
                    <a:pt x="0" y="10160"/>
                  </a:lnTo>
                  <a:lnTo>
                    <a:pt x="5038026" y="10160"/>
                  </a:lnTo>
                  <a:close/>
                </a:path>
                <a:path w="9144000" h="10160">
                  <a:moveTo>
                    <a:pt x="9144000" y="0"/>
                  </a:moveTo>
                  <a:lnTo>
                    <a:pt x="8596465" y="0"/>
                  </a:lnTo>
                  <a:lnTo>
                    <a:pt x="8564715" y="10160"/>
                  </a:lnTo>
                  <a:lnTo>
                    <a:pt x="9144000" y="1016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CCE4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0" y="283209"/>
              <a:ext cx="9144000" cy="10160"/>
            </a:xfrm>
            <a:custGeom>
              <a:avLst/>
              <a:gdLst/>
              <a:ahLst/>
              <a:cxnLst/>
              <a:rect l="l" t="t" r="r" b="b"/>
              <a:pathLst>
                <a:path w="9144000" h="10160">
                  <a:moveTo>
                    <a:pt x="5074170" y="10160"/>
                  </a:moveTo>
                  <a:lnTo>
                    <a:pt x="5032857" y="0"/>
                  </a:lnTo>
                  <a:lnTo>
                    <a:pt x="0" y="0"/>
                  </a:lnTo>
                  <a:lnTo>
                    <a:pt x="0" y="10160"/>
                  </a:lnTo>
                  <a:lnTo>
                    <a:pt x="5074170" y="10160"/>
                  </a:lnTo>
                  <a:close/>
                </a:path>
                <a:path w="9144000" h="10160">
                  <a:moveTo>
                    <a:pt x="9144000" y="0"/>
                  </a:moveTo>
                  <a:lnTo>
                    <a:pt x="8568690" y="0"/>
                  </a:lnTo>
                  <a:lnTo>
                    <a:pt x="8536927" y="10160"/>
                  </a:lnTo>
                  <a:lnTo>
                    <a:pt x="9144000" y="1016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CCE3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0" y="292099"/>
              <a:ext cx="9144000" cy="10160"/>
            </a:xfrm>
            <a:custGeom>
              <a:avLst/>
              <a:gdLst/>
              <a:ahLst/>
              <a:cxnLst/>
              <a:rect l="l" t="t" r="r" b="b"/>
              <a:pathLst>
                <a:path w="9144000" h="10160">
                  <a:moveTo>
                    <a:pt x="5110327" y="10160"/>
                  </a:moveTo>
                  <a:lnTo>
                    <a:pt x="5069014" y="0"/>
                  </a:lnTo>
                  <a:lnTo>
                    <a:pt x="0" y="0"/>
                  </a:lnTo>
                  <a:lnTo>
                    <a:pt x="0" y="10160"/>
                  </a:lnTo>
                  <a:lnTo>
                    <a:pt x="5110327" y="10160"/>
                  </a:lnTo>
                  <a:close/>
                </a:path>
                <a:path w="9144000" h="10160">
                  <a:moveTo>
                    <a:pt x="9144000" y="0"/>
                  </a:moveTo>
                  <a:lnTo>
                    <a:pt x="8540902" y="0"/>
                  </a:lnTo>
                  <a:lnTo>
                    <a:pt x="8509152" y="10160"/>
                  </a:lnTo>
                  <a:lnTo>
                    <a:pt x="9144000" y="1016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CAE3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0" y="302259"/>
              <a:ext cx="9144000" cy="8890"/>
            </a:xfrm>
            <a:custGeom>
              <a:avLst/>
              <a:gdLst/>
              <a:ahLst/>
              <a:cxnLst/>
              <a:rect l="l" t="t" r="r" b="b"/>
              <a:pathLst>
                <a:path w="9144000" h="8889">
                  <a:moveTo>
                    <a:pt x="5146472" y="8890"/>
                  </a:moveTo>
                  <a:lnTo>
                    <a:pt x="5110327" y="0"/>
                  </a:lnTo>
                  <a:lnTo>
                    <a:pt x="0" y="0"/>
                  </a:lnTo>
                  <a:lnTo>
                    <a:pt x="0" y="8890"/>
                  </a:lnTo>
                  <a:lnTo>
                    <a:pt x="5146472" y="8890"/>
                  </a:lnTo>
                  <a:close/>
                </a:path>
                <a:path w="9144000" h="8889">
                  <a:moveTo>
                    <a:pt x="9144000" y="0"/>
                  </a:moveTo>
                  <a:lnTo>
                    <a:pt x="8507171" y="0"/>
                  </a:lnTo>
                  <a:lnTo>
                    <a:pt x="8507171" y="1270"/>
                  </a:lnTo>
                  <a:lnTo>
                    <a:pt x="8491842" y="1270"/>
                  </a:lnTo>
                  <a:lnTo>
                    <a:pt x="8491842" y="8890"/>
                  </a:lnTo>
                  <a:lnTo>
                    <a:pt x="9144000" y="8890"/>
                  </a:lnTo>
                  <a:lnTo>
                    <a:pt x="9144000" y="127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C9E2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0" y="311149"/>
              <a:ext cx="9144000" cy="10160"/>
            </a:xfrm>
            <a:custGeom>
              <a:avLst/>
              <a:gdLst/>
              <a:ahLst/>
              <a:cxnLst/>
              <a:rect l="l" t="t" r="r" b="b"/>
              <a:pathLst>
                <a:path w="9144000" h="10160">
                  <a:moveTo>
                    <a:pt x="235204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2175040" y="10160"/>
                  </a:lnTo>
                  <a:lnTo>
                    <a:pt x="2352040" y="0"/>
                  </a:lnTo>
                  <a:close/>
                </a:path>
                <a:path w="9144000" h="10160">
                  <a:moveTo>
                    <a:pt x="5187785" y="10160"/>
                  </a:moveTo>
                  <a:lnTo>
                    <a:pt x="5146472" y="0"/>
                  </a:lnTo>
                  <a:lnTo>
                    <a:pt x="2824480" y="0"/>
                  </a:lnTo>
                  <a:lnTo>
                    <a:pt x="2986278" y="10160"/>
                  </a:lnTo>
                  <a:lnTo>
                    <a:pt x="5187785" y="10160"/>
                  </a:lnTo>
                  <a:close/>
                </a:path>
                <a:path w="9144000" h="10160">
                  <a:moveTo>
                    <a:pt x="9144000" y="0"/>
                  </a:moveTo>
                  <a:lnTo>
                    <a:pt x="8478507" y="0"/>
                  </a:lnTo>
                  <a:lnTo>
                    <a:pt x="8442960" y="10160"/>
                  </a:lnTo>
                  <a:lnTo>
                    <a:pt x="9144000" y="1016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C8E1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0" y="320052"/>
              <a:ext cx="9144000" cy="10160"/>
            </a:xfrm>
            <a:custGeom>
              <a:avLst/>
              <a:gdLst/>
              <a:ahLst/>
              <a:cxnLst/>
              <a:rect l="l" t="t" r="r" b="b"/>
              <a:pathLst>
                <a:path w="9144000" h="10160">
                  <a:moveTo>
                    <a:pt x="2197163" y="0"/>
                  </a:moveTo>
                  <a:lnTo>
                    <a:pt x="0" y="0"/>
                  </a:lnTo>
                  <a:lnTo>
                    <a:pt x="0" y="10147"/>
                  </a:lnTo>
                  <a:lnTo>
                    <a:pt x="2020163" y="10147"/>
                  </a:lnTo>
                  <a:lnTo>
                    <a:pt x="2197163" y="0"/>
                  </a:lnTo>
                  <a:close/>
                </a:path>
                <a:path w="9144000" h="10160">
                  <a:moveTo>
                    <a:pt x="5223929" y="10147"/>
                  </a:moveTo>
                  <a:lnTo>
                    <a:pt x="5182616" y="0"/>
                  </a:lnTo>
                  <a:lnTo>
                    <a:pt x="2966059" y="0"/>
                  </a:lnTo>
                  <a:lnTo>
                    <a:pt x="3127857" y="10147"/>
                  </a:lnTo>
                  <a:lnTo>
                    <a:pt x="5223929" y="10147"/>
                  </a:lnTo>
                  <a:close/>
                </a:path>
                <a:path w="9144000" h="10160">
                  <a:moveTo>
                    <a:pt x="9144000" y="0"/>
                  </a:moveTo>
                  <a:lnTo>
                    <a:pt x="8447392" y="0"/>
                  </a:lnTo>
                  <a:lnTo>
                    <a:pt x="8411845" y="10147"/>
                  </a:lnTo>
                  <a:lnTo>
                    <a:pt x="9144000" y="10147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C7E1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0" y="328929"/>
              <a:ext cx="9144000" cy="10795"/>
            </a:xfrm>
            <a:custGeom>
              <a:avLst/>
              <a:gdLst/>
              <a:ahLst/>
              <a:cxnLst/>
              <a:rect l="l" t="t" r="r" b="b"/>
              <a:pathLst>
                <a:path w="9144000" h="10795">
                  <a:moveTo>
                    <a:pt x="1986978" y="0"/>
                  </a:moveTo>
                  <a:lnTo>
                    <a:pt x="0" y="0"/>
                  </a:lnTo>
                  <a:lnTo>
                    <a:pt x="0" y="6350"/>
                  </a:lnTo>
                  <a:lnTo>
                    <a:pt x="0" y="10160"/>
                  </a:lnTo>
                  <a:lnTo>
                    <a:pt x="1918627" y="10160"/>
                  </a:lnTo>
                  <a:lnTo>
                    <a:pt x="1918627" y="6350"/>
                  </a:lnTo>
                  <a:lnTo>
                    <a:pt x="1986978" y="6350"/>
                  </a:lnTo>
                  <a:lnTo>
                    <a:pt x="1986978" y="0"/>
                  </a:lnTo>
                  <a:close/>
                </a:path>
                <a:path w="9144000" h="10795">
                  <a:moveTo>
                    <a:pt x="5260086" y="10172"/>
                  </a:moveTo>
                  <a:lnTo>
                    <a:pt x="5218773" y="0"/>
                  </a:lnTo>
                  <a:lnTo>
                    <a:pt x="3107639" y="0"/>
                  </a:lnTo>
                  <a:lnTo>
                    <a:pt x="3269450" y="10172"/>
                  </a:lnTo>
                  <a:lnTo>
                    <a:pt x="5260086" y="10172"/>
                  </a:lnTo>
                  <a:close/>
                </a:path>
                <a:path w="9144000" h="10795">
                  <a:moveTo>
                    <a:pt x="9144000" y="0"/>
                  </a:moveTo>
                  <a:lnTo>
                    <a:pt x="8409622" y="0"/>
                  </a:lnTo>
                  <a:lnTo>
                    <a:pt x="8409622" y="3810"/>
                  </a:lnTo>
                  <a:lnTo>
                    <a:pt x="8391842" y="3810"/>
                  </a:lnTo>
                  <a:lnTo>
                    <a:pt x="8391842" y="10160"/>
                  </a:lnTo>
                  <a:lnTo>
                    <a:pt x="9136761" y="10160"/>
                  </a:lnTo>
                  <a:lnTo>
                    <a:pt x="9136761" y="3810"/>
                  </a:lnTo>
                  <a:lnTo>
                    <a:pt x="9144000" y="381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C6E0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0" y="339090"/>
              <a:ext cx="9128125" cy="8890"/>
            </a:xfrm>
            <a:custGeom>
              <a:avLst/>
              <a:gdLst/>
              <a:ahLst/>
              <a:cxnLst/>
              <a:rect l="l" t="t" r="r" b="b"/>
              <a:pathLst>
                <a:path w="9128125" h="8889">
                  <a:moveTo>
                    <a:pt x="1905606" y="0"/>
                  </a:moveTo>
                  <a:lnTo>
                    <a:pt x="0" y="0"/>
                  </a:lnTo>
                  <a:lnTo>
                    <a:pt x="0" y="8889"/>
                  </a:lnTo>
                  <a:lnTo>
                    <a:pt x="1844790" y="8889"/>
                  </a:lnTo>
                  <a:lnTo>
                    <a:pt x="1905606" y="0"/>
                  </a:lnTo>
                  <a:close/>
                </a:path>
                <a:path w="9128125" h="8889">
                  <a:moveTo>
                    <a:pt x="5260087" y="0"/>
                  </a:moveTo>
                  <a:lnTo>
                    <a:pt x="3269450" y="0"/>
                  </a:lnTo>
                  <a:lnTo>
                    <a:pt x="3370579" y="6350"/>
                  </a:lnTo>
                  <a:lnTo>
                    <a:pt x="3393006" y="8889"/>
                  </a:lnTo>
                  <a:lnTo>
                    <a:pt x="5300834" y="8889"/>
                  </a:lnTo>
                  <a:lnTo>
                    <a:pt x="5275580" y="3809"/>
                  </a:lnTo>
                  <a:lnTo>
                    <a:pt x="5260087" y="0"/>
                  </a:lnTo>
                  <a:close/>
                </a:path>
                <a:path w="9128125" h="8889">
                  <a:moveTo>
                    <a:pt x="9127807" y="0"/>
                  </a:moveTo>
                  <a:lnTo>
                    <a:pt x="8380729" y="0"/>
                  </a:lnTo>
                  <a:lnTo>
                    <a:pt x="8349615" y="8889"/>
                  </a:lnTo>
                  <a:lnTo>
                    <a:pt x="9102725" y="8889"/>
                  </a:lnTo>
                  <a:lnTo>
                    <a:pt x="9127807" y="0"/>
                  </a:lnTo>
                  <a:close/>
                </a:path>
              </a:pathLst>
            </a:custGeom>
            <a:solidFill>
              <a:srgbClr val="00C5DF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0" y="347979"/>
              <a:ext cx="9102725" cy="8890"/>
            </a:xfrm>
            <a:custGeom>
              <a:avLst/>
              <a:gdLst/>
              <a:ahLst/>
              <a:cxnLst/>
              <a:rect l="l" t="t" r="r" b="b"/>
              <a:pathLst>
                <a:path w="9102725" h="8889">
                  <a:moveTo>
                    <a:pt x="1844789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1783969" y="8890"/>
                  </a:lnTo>
                  <a:lnTo>
                    <a:pt x="1844789" y="0"/>
                  </a:lnTo>
                  <a:close/>
                </a:path>
                <a:path w="9102725" h="8889">
                  <a:moveTo>
                    <a:pt x="5345023" y="8890"/>
                  </a:moveTo>
                  <a:lnTo>
                    <a:pt x="5300827" y="0"/>
                  </a:lnTo>
                  <a:lnTo>
                    <a:pt x="3392995" y="0"/>
                  </a:lnTo>
                  <a:lnTo>
                    <a:pt x="3471494" y="8890"/>
                  </a:lnTo>
                  <a:lnTo>
                    <a:pt x="5345023" y="8890"/>
                  </a:lnTo>
                  <a:close/>
                </a:path>
                <a:path w="9102725" h="8889">
                  <a:moveTo>
                    <a:pt x="9102725" y="0"/>
                  </a:moveTo>
                  <a:lnTo>
                    <a:pt x="8349602" y="0"/>
                  </a:lnTo>
                  <a:lnTo>
                    <a:pt x="8318487" y="8890"/>
                  </a:lnTo>
                  <a:lnTo>
                    <a:pt x="9077642" y="8890"/>
                  </a:lnTo>
                  <a:lnTo>
                    <a:pt x="9102725" y="0"/>
                  </a:lnTo>
                  <a:close/>
                </a:path>
              </a:pathLst>
            </a:custGeom>
            <a:solidFill>
              <a:srgbClr val="00C4DF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0" y="356869"/>
              <a:ext cx="9065260" cy="10160"/>
            </a:xfrm>
            <a:custGeom>
              <a:avLst/>
              <a:gdLst/>
              <a:ahLst/>
              <a:cxnLst/>
              <a:rect l="l" t="t" r="r" b="b"/>
              <a:pathLst>
                <a:path w="9065260" h="10160">
                  <a:moveTo>
                    <a:pt x="1783969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1714461" y="10160"/>
                  </a:lnTo>
                  <a:lnTo>
                    <a:pt x="1783969" y="0"/>
                  </a:lnTo>
                  <a:close/>
                </a:path>
                <a:path w="9065260" h="10160">
                  <a:moveTo>
                    <a:pt x="5395531" y="10160"/>
                  </a:moveTo>
                  <a:lnTo>
                    <a:pt x="5345023" y="0"/>
                  </a:lnTo>
                  <a:lnTo>
                    <a:pt x="3471494" y="0"/>
                  </a:lnTo>
                  <a:lnTo>
                    <a:pt x="3561207" y="10160"/>
                  </a:lnTo>
                  <a:lnTo>
                    <a:pt x="5395531" y="10160"/>
                  </a:lnTo>
                  <a:close/>
                </a:path>
                <a:path w="9065260" h="10160">
                  <a:moveTo>
                    <a:pt x="9065095" y="0"/>
                  </a:moveTo>
                  <a:lnTo>
                    <a:pt x="8302942" y="0"/>
                  </a:lnTo>
                  <a:lnTo>
                    <a:pt x="8302942" y="8890"/>
                  </a:lnTo>
                  <a:lnTo>
                    <a:pt x="8285162" y="8890"/>
                  </a:lnTo>
                  <a:lnTo>
                    <a:pt x="8285162" y="10160"/>
                  </a:lnTo>
                  <a:lnTo>
                    <a:pt x="9050401" y="10160"/>
                  </a:lnTo>
                  <a:lnTo>
                    <a:pt x="9050401" y="8890"/>
                  </a:lnTo>
                  <a:lnTo>
                    <a:pt x="9065095" y="8890"/>
                  </a:lnTo>
                  <a:lnTo>
                    <a:pt x="9065095" y="0"/>
                  </a:lnTo>
                  <a:close/>
                </a:path>
              </a:pathLst>
            </a:custGeom>
            <a:solidFill>
              <a:srgbClr val="00C3DE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0" y="365759"/>
              <a:ext cx="9052560" cy="10160"/>
            </a:xfrm>
            <a:custGeom>
              <a:avLst/>
              <a:gdLst/>
              <a:ahLst/>
              <a:cxnLst/>
              <a:rect l="l" t="t" r="r" b="b"/>
              <a:pathLst>
                <a:path w="9052560" h="10160">
                  <a:moveTo>
                    <a:pt x="1723148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1653654" y="10160"/>
                  </a:lnTo>
                  <a:lnTo>
                    <a:pt x="1723148" y="0"/>
                  </a:lnTo>
                  <a:close/>
                </a:path>
                <a:path w="9052560" h="10160">
                  <a:moveTo>
                    <a:pt x="5439727" y="10160"/>
                  </a:moveTo>
                  <a:lnTo>
                    <a:pt x="5389219" y="0"/>
                  </a:lnTo>
                  <a:lnTo>
                    <a:pt x="3549993" y="0"/>
                  </a:lnTo>
                  <a:lnTo>
                    <a:pt x="3639693" y="10160"/>
                  </a:lnTo>
                  <a:lnTo>
                    <a:pt x="5439727" y="10160"/>
                  </a:lnTo>
                  <a:close/>
                </a:path>
                <a:path w="9052560" h="10160">
                  <a:moveTo>
                    <a:pt x="9052560" y="0"/>
                  </a:moveTo>
                  <a:lnTo>
                    <a:pt x="8287372" y="0"/>
                  </a:lnTo>
                  <a:lnTo>
                    <a:pt x="8251812" y="10160"/>
                  </a:lnTo>
                  <a:lnTo>
                    <a:pt x="9018003" y="10160"/>
                  </a:lnTo>
                  <a:lnTo>
                    <a:pt x="9052560" y="0"/>
                  </a:lnTo>
                  <a:close/>
                </a:path>
              </a:pathLst>
            </a:custGeom>
            <a:solidFill>
              <a:srgbClr val="00C2DD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0" y="374649"/>
              <a:ext cx="9022715" cy="10160"/>
            </a:xfrm>
            <a:custGeom>
              <a:avLst/>
              <a:gdLst/>
              <a:ahLst/>
              <a:cxnLst/>
              <a:rect l="l" t="t" r="r" b="b"/>
              <a:pathLst>
                <a:path w="9022715" h="10160">
                  <a:moveTo>
                    <a:pt x="1662341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1592834" y="10160"/>
                  </a:lnTo>
                  <a:lnTo>
                    <a:pt x="1662341" y="0"/>
                  </a:lnTo>
                  <a:close/>
                </a:path>
                <a:path w="9022715" h="10160">
                  <a:moveTo>
                    <a:pt x="5483923" y="10160"/>
                  </a:moveTo>
                  <a:lnTo>
                    <a:pt x="5433415" y="0"/>
                  </a:lnTo>
                  <a:lnTo>
                    <a:pt x="3628479" y="0"/>
                  </a:lnTo>
                  <a:lnTo>
                    <a:pt x="3718191" y="10160"/>
                  </a:lnTo>
                  <a:lnTo>
                    <a:pt x="5483923" y="10160"/>
                  </a:lnTo>
                  <a:close/>
                </a:path>
                <a:path w="9022715" h="10160">
                  <a:moveTo>
                    <a:pt x="9022334" y="0"/>
                  </a:moveTo>
                  <a:lnTo>
                    <a:pt x="8256257" y="0"/>
                  </a:lnTo>
                  <a:lnTo>
                    <a:pt x="8220710" y="10160"/>
                  </a:lnTo>
                  <a:lnTo>
                    <a:pt x="8987790" y="10160"/>
                  </a:lnTo>
                  <a:lnTo>
                    <a:pt x="9022334" y="0"/>
                  </a:lnTo>
                  <a:close/>
                </a:path>
              </a:pathLst>
            </a:custGeom>
            <a:solidFill>
              <a:srgbClr val="00C1DD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0" y="384809"/>
              <a:ext cx="8987790" cy="8890"/>
            </a:xfrm>
            <a:custGeom>
              <a:avLst/>
              <a:gdLst/>
              <a:ahLst/>
              <a:cxnLst/>
              <a:rect l="l" t="t" r="r" b="b"/>
              <a:pathLst>
                <a:path w="8987790" h="8889">
                  <a:moveTo>
                    <a:pt x="1571117" y="0"/>
                  </a:moveTo>
                  <a:lnTo>
                    <a:pt x="0" y="0"/>
                  </a:lnTo>
                  <a:lnTo>
                    <a:pt x="0" y="6350"/>
                  </a:lnTo>
                  <a:lnTo>
                    <a:pt x="0" y="8890"/>
                  </a:lnTo>
                  <a:lnTo>
                    <a:pt x="1543977" y="8890"/>
                  </a:lnTo>
                  <a:lnTo>
                    <a:pt x="1543977" y="6350"/>
                  </a:lnTo>
                  <a:lnTo>
                    <a:pt x="1571117" y="6350"/>
                  </a:lnTo>
                  <a:lnTo>
                    <a:pt x="1571117" y="0"/>
                  </a:lnTo>
                  <a:close/>
                </a:path>
                <a:path w="8987790" h="8889">
                  <a:moveTo>
                    <a:pt x="5528119" y="8890"/>
                  </a:moveTo>
                  <a:lnTo>
                    <a:pt x="5483923" y="0"/>
                  </a:lnTo>
                  <a:lnTo>
                    <a:pt x="3718191" y="0"/>
                  </a:lnTo>
                  <a:lnTo>
                    <a:pt x="3796690" y="8890"/>
                  </a:lnTo>
                  <a:lnTo>
                    <a:pt x="5528119" y="8890"/>
                  </a:lnTo>
                  <a:close/>
                </a:path>
                <a:path w="8987790" h="8889">
                  <a:moveTo>
                    <a:pt x="8987790" y="0"/>
                  </a:moveTo>
                  <a:lnTo>
                    <a:pt x="8220697" y="0"/>
                  </a:lnTo>
                  <a:lnTo>
                    <a:pt x="8182965" y="8890"/>
                  </a:lnTo>
                  <a:lnTo>
                    <a:pt x="8957564" y="8890"/>
                  </a:lnTo>
                  <a:lnTo>
                    <a:pt x="8987790" y="0"/>
                  </a:lnTo>
                  <a:close/>
                </a:path>
              </a:pathLst>
            </a:custGeom>
            <a:solidFill>
              <a:srgbClr val="00C0DC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0" y="393699"/>
              <a:ext cx="8957945" cy="8890"/>
            </a:xfrm>
            <a:custGeom>
              <a:avLst/>
              <a:gdLst/>
              <a:ahLst/>
              <a:cxnLst/>
              <a:rect l="l" t="t" r="r" b="b"/>
              <a:pathLst>
                <a:path w="8957945" h="8889">
                  <a:moveTo>
                    <a:pt x="1538554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1500632" y="8890"/>
                  </a:lnTo>
                  <a:lnTo>
                    <a:pt x="1538554" y="0"/>
                  </a:lnTo>
                  <a:close/>
                </a:path>
                <a:path w="8957945" h="8889">
                  <a:moveTo>
                    <a:pt x="5572315" y="8890"/>
                  </a:moveTo>
                  <a:lnTo>
                    <a:pt x="5528119" y="0"/>
                  </a:lnTo>
                  <a:lnTo>
                    <a:pt x="3796690" y="0"/>
                  </a:lnTo>
                  <a:lnTo>
                    <a:pt x="3875176" y="8890"/>
                  </a:lnTo>
                  <a:lnTo>
                    <a:pt x="5572315" y="8890"/>
                  </a:lnTo>
                  <a:close/>
                </a:path>
                <a:path w="8957945" h="8889">
                  <a:moveTo>
                    <a:pt x="8957564" y="0"/>
                  </a:moveTo>
                  <a:lnTo>
                    <a:pt x="8182965" y="0"/>
                  </a:lnTo>
                  <a:lnTo>
                    <a:pt x="8145221" y="8890"/>
                  </a:lnTo>
                  <a:lnTo>
                    <a:pt x="8927338" y="8890"/>
                  </a:lnTo>
                  <a:lnTo>
                    <a:pt x="8957564" y="0"/>
                  </a:lnTo>
                  <a:close/>
                </a:path>
              </a:pathLst>
            </a:custGeom>
            <a:solidFill>
              <a:srgbClr val="00BFDC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0" y="402589"/>
              <a:ext cx="8927465" cy="10160"/>
            </a:xfrm>
            <a:custGeom>
              <a:avLst/>
              <a:gdLst/>
              <a:ahLst/>
              <a:cxnLst/>
              <a:rect l="l" t="t" r="r" b="b"/>
              <a:pathLst>
                <a:path w="8927465" h="10159">
                  <a:moveTo>
                    <a:pt x="1500632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1457299" y="10160"/>
                  </a:lnTo>
                  <a:lnTo>
                    <a:pt x="1500632" y="0"/>
                  </a:lnTo>
                  <a:close/>
                </a:path>
                <a:path w="8927465" h="10159">
                  <a:moveTo>
                    <a:pt x="5622823" y="10160"/>
                  </a:moveTo>
                  <a:lnTo>
                    <a:pt x="5572315" y="0"/>
                  </a:lnTo>
                  <a:lnTo>
                    <a:pt x="3875176" y="0"/>
                  </a:lnTo>
                  <a:lnTo>
                    <a:pt x="3964889" y="10160"/>
                  </a:lnTo>
                  <a:lnTo>
                    <a:pt x="5622823" y="10160"/>
                  </a:lnTo>
                  <a:close/>
                </a:path>
                <a:path w="8927465" h="10159">
                  <a:moveTo>
                    <a:pt x="8927338" y="0"/>
                  </a:moveTo>
                  <a:lnTo>
                    <a:pt x="8145221" y="0"/>
                  </a:lnTo>
                  <a:lnTo>
                    <a:pt x="8102079" y="10160"/>
                  </a:lnTo>
                  <a:lnTo>
                    <a:pt x="8892794" y="10160"/>
                  </a:lnTo>
                  <a:lnTo>
                    <a:pt x="8927338" y="0"/>
                  </a:lnTo>
                  <a:close/>
                </a:path>
              </a:pathLst>
            </a:custGeom>
            <a:solidFill>
              <a:srgbClr val="00BEDB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0" y="411479"/>
              <a:ext cx="8888730" cy="10160"/>
            </a:xfrm>
            <a:custGeom>
              <a:avLst/>
              <a:gdLst/>
              <a:ahLst/>
              <a:cxnLst/>
              <a:rect l="l" t="t" r="r" b="b"/>
              <a:pathLst>
                <a:path w="8888730" h="10159">
                  <a:moveTo>
                    <a:pt x="1462722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1419377" y="10160"/>
                  </a:lnTo>
                  <a:lnTo>
                    <a:pt x="1462722" y="0"/>
                  </a:lnTo>
                  <a:close/>
                </a:path>
                <a:path w="8888730" h="10159">
                  <a:moveTo>
                    <a:pt x="5667019" y="10160"/>
                  </a:moveTo>
                  <a:lnTo>
                    <a:pt x="5616511" y="0"/>
                  </a:lnTo>
                  <a:lnTo>
                    <a:pt x="3953675" y="0"/>
                  </a:lnTo>
                  <a:lnTo>
                    <a:pt x="4043375" y="10160"/>
                  </a:lnTo>
                  <a:lnTo>
                    <a:pt x="5667019" y="10160"/>
                  </a:lnTo>
                  <a:close/>
                </a:path>
                <a:path w="8888730" h="10159">
                  <a:moveTo>
                    <a:pt x="8888476" y="0"/>
                  </a:moveTo>
                  <a:lnTo>
                    <a:pt x="8096694" y="0"/>
                  </a:lnTo>
                  <a:lnTo>
                    <a:pt x="8096694" y="5080"/>
                  </a:lnTo>
                  <a:lnTo>
                    <a:pt x="8075117" y="5080"/>
                  </a:lnTo>
                  <a:lnTo>
                    <a:pt x="8075117" y="10160"/>
                  </a:lnTo>
                  <a:lnTo>
                    <a:pt x="8869502" y="10160"/>
                  </a:lnTo>
                  <a:lnTo>
                    <a:pt x="8869502" y="5080"/>
                  </a:lnTo>
                  <a:lnTo>
                    <a:pt x="8888476" y="5080"/>
                  </a:lnTo>
                  <a:lnTo>
                    <a:pt x="8888476" y="0"/>
                  </a:lnTo>
                  <a:close/>
                </a:path>
              </a:pathLst>
            </a:custGeom>
            <a:solidFill>
              <a:srgbClr val="00BDDA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0" y="420369"/>
              <a:ext cx="8864600" cy="10160"/>
            </a:xfrm>
            <a:custGeom>
              <a:avLst/>
              <a:gdLst/>
              <a:ahLst/>
              <a:cxnLst/>
              <a:rect l="l" t="t" r="r" b="b"/>
              <a:pathLst>
                <a:path w="8864600" h="10159">
                  <a:moveTo>
                    <a:pt x="142480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1381455" y="10160"/>
                  </a:lnTo>
                  <a:lnTo>
                    <a:pt x="1424800" y="0"/>
                  </a:lnTo>
                  <a:close/>
                </a:path>
                <a:path w="8864600" h="10159">
                  <a:moveTo>
                    <a:pt x="5711215" y="10160"/>
                  </a:moveTo>
                  <a:lnTo>
                    <a:pt x="5660707" y="0"/>
                  </a:lnTo>
                  <a:lnTo>
                    <a:pt x="4032173" y="0"/>
                  </a:lnTo>
                  <a:lnTo>
                    <a:pt x="4121874" y="10160"/>
                  </a:lnTo>
                  <a:lnTo>
                    <a:pt x="5711215" y="10160"/>
                  </a:lnTo>
                  <a:close/>
                </a:path>
                <a:path w="8864600" h="10159">
                  <a:moveTo>
                    <a:pt x="8864346" y="0"/>
                  </a:moveTo>
                  <a:lnTo>
                    <a:pt x="8069732" y="0"/>
                  </a:lnTo>
                  <a:lnTo>
                    <a:pt x="8026590" y="10160"/>
                  </a:lnTo>
                  <a:lnTo>
                    <a:pt x="8823046" y="10160"/>
                  </a:lnTo>
                  <a:lnTo>
                    <a:pt x="8864346" y="0"/>
                  </a:lnTo>
                  <a:close/>
                </a:path>
              </a:pathLst>
            </a:custGeom>
            <a:solidFill>
              <a:srgbClr val="00BCDA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0" y="430529"/>
              <a:ext cx="8823325" cy="8890"/>
            </a:xfrm>
            <a:custGeom>
              <a:avLst/>
              <a:gdLst/>
              <a:ahLst/>
              <a:cxnLst/>
              <a:rect l="l" t="t" r="r" b="b"/>
              <a:pathLst>
                <a:path w="8823325" h="8890">
                  <a:moveTo>
                    <a:pt x="1381455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1343533" y="8890"/>
                  </a:lnTo>
                  <a:lnTo>
                    <a:pt x="1381455" y="0"/>
                  </a:lnTo>
                  <a:close/>
                </a:path>
                <a:path w="8823325" h="8890">
                  <a:moveTo>
                    <a:pt x="5740006" y="1270"/>
                  </a:moveTo>
                  <a:lnTo>
                    <a:pt x="5714377" y="1270"/>
                  </a:lnTo>
                  <a:lnTo>
                    <a:pt x="5714377" y="0"/>
                  </a:lnTo>
                  <a:lnTo>
                    <a:pt x="4127487" y="0"/>
                  </a:lnTo>
                  <a:lnTo>
                    <a:pt x="4127487" y="1270"/>
                  </a:lnTo>
                  <a:lnTo>
                    <a:pt x="4166730" y="1270"/>
                  </a:lnTo>
                  <a:lnTo>
                    <a:pt x="4166730" y="8890"/>
                  </a:lnTo>
                  <a:lnTo>
                    <a:pt x="5740006" y="8890"/>
                  </a:lnTo>
                  <a:lnTo>
                    <a:pt x="5740006" y="1270"/>
                  </a:lnTo>
                  <a:close/>
                </a:path>
                <a:path w="8823325" h="8890">
                  <a:moveTo>
                    <a:pt x="8823046" y="0"/>
                  </a:moveTo>
                  <a:lnTo>
                    <a:pt x="8026590" y="0"/>
                  </a:lnTo>
                  <a:lnTo>
                    <a:pt x="7988846" y="8890"/>
                  </a:lnTo>
                  <a:lnTo>
                    <a:pt x="8786901" y="8890"/>
                  </a:lnTo>
                  <a:lnTo>
                    <a:pt x="8823046" y="0"/>
                  </a:lnTo>
                  <a:close/>
                </a:path>
              </a:pathLst>
            </a:custGeom>
            <a:solidFill>
              <a:srgbClr val="00BBD9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0" y="439419"/>
              <a:ext cx="8787130" cy="10160"/>
            </a:xfrm>
            <a:custGeom>
              <a:avLst/>
              <a:gdLst/>
              <a:ahLst/>
              <a:cxnLst/>
              <a:rect l="l" t="t" r="r" b="b"/>
              <a:pathLst>
                <a:path w="8787130" h="10159">
                  <a:moveTo>
                    <a:pt x="1343533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1300200" y="10160"/>
                  </a:lnTo>
                  <a:lnTo>
                    <a:pt x="1343533" y="0"/>
                  </a:lnTo>
                  <a:close/>
                </a:path>
                <a:path w="8787130" h="10159">
                  <a:moveTo>
                    <a:pt x="5822404" y="10160"/>
                  </a:moveTo>
                  <a:lnTo>
                    <a:pt x="5762472" y="0"/>
                  </a:lnTo>
                  <a:lnTo>
                    <a:pt x="4200372" y="0"/>
                  </a:lnTo>
                  <a:lnTo>
                    <a:pt x="4290072" y="10160"/>
                  </a:lnTo>
                  <a:lnTo>
                    <a:pt x="5822404" y="10160"/>
                  </a:lnTo>
                  <a:close/>
                </a:path>
                <a:path w="8787130" h="10159">
                  <a:moveTo>
                    <a:pt x="8786901" y="0"/>
                  </a:moveTo>
                  <a:lnTo>
                    <a:pt x="7988846" y="0"/>
                  </a:lnTo>
                  <a:lnTo>
                    <a:pt x="7945717" y="10160"/>
                  </a:lnTo>
                  <a:lnTo>
                    <a:pt x="8745601" y="10160"/>
                  </a:lnTo>
                  <a:lnTo>
                    <a:pt x="8786901" y="0"/>
                  </a:lnTo>
                  <a:close/>
                </a:path>
              </a:pathLst>
            </a:custGeom>
            <a:solidFill>
              <a:srgbClr val="00BAD8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0" y="448309"/>
              <a:ext cx="8733155" cy="10160"/>
            </a:xfrm>
            <a:custGeom>
              <a:avLst/>
              <a:gdLst/>
              <a:ahLst/>
              <a:cxnLst/>
              <a:rect l="l" t="t" r="r" b="b"/>
              <a:pathLst>
                <a:path w="8733155" h="10159">
                  <a:moveTo>
                    <a:pt x="130561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1262278" y="10160"/>
                  </a:lnTo>
                  <a:lnTo>
                    <a:pt x="1305610" y="0"/>
                  </a:lnTo>
                  <a:close/>
                </a:path>
                <a:path w="8733155" h="10159">
                  <a:moveTo>
                    <a:pt x="5874842" y="10160"/>
                  </a:moveTo>
                  <a:lnTo>
                    <a:pt x="5814911" y="0"/>
                  </a:lnTo>
                  <a:lnTo>
                    <a:pt x="4278858" y="0"/>
                  </a:lnTo>
                  <a:lnTo>
                    <a:pt x="4368571" y="10160"/>
                  </a:lnTo>
                  <a:lnTo>
                    <a:pt x="5874842" y="10160"/>
                  </a:lnTo>
                  <a:close/>
                </a:path>
                <a:path w="8733155" h="10159">
                  <a:moveTo>
                    <a:pt x="8732698" y="0"/>
                  </a:moveTo>
                  <a:lnTo>
                    <a:pt x="7932229" y="0"/>
                  </a:lnTo>
                  <a:lnTo>
                    <a:pt x="7932229" y="8890"/>
                  </a:lnTo>
                  <a:lnTo>
                    <a:pt x="7910068" y="8890"/>
                  </a:lnTo>
                  <a:lnTo>
                    <a:pt x="7910068" y="10160"/>
                  </a:lnTo>
                  <a:lnTo>
                    <a:pt x="8712048" y="10160"/>
                  </a:lnTo>
                  <a:lnTo>
                    <a:pt x="8712048" y="8890"/>
                  </a:lnTo>
                  <a:lnTo>
                    <a:pt x="8732698" y="8890"/>
                  </a:lnTo>
                  <a:lnTo>
                    <a:pt x="8732698" y="0"/>
                  </a:lnTo>
                  <a:close/>
                </a:path>
              </a:pathLst>
            </a:custGeom>
            <a:solidFill>
              <a:srgbClr val="00B9D8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0" y="457199"/>
              <a:ext cx="8714740" cy="10160"/>
            </a:xfrm>
            <a:custGeom>
              <a:avLst/>
              <a:gdLst/>
              <a:ahLst/>
              <a:cxnLst/>
              <a:rect l="l" t="t" r="r" b="b"/>
              <a:pathLst>
                <a:path w="8714740" h="10159">
                  <a:moveTo>
                    <a:pt x="1267688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1224356" y="10160"/>
                  </a:lnTo>
                  <a:lnTo>
                    <a:pt x="1267688" y="0"/>
                  </a:lnTo>
                  <a:close/>
                </a:path>
                <a:path w="8714740" h="10159">
                  <a:moveTo>
                    <a:pt x="5927280" y="10160"/>
                  </a:moveTo>
                  <a:lnTo>
                    <a:pt x="5867349" y="0"/>
                  </a:lnTo>
                  <a:lnTo>
                    <a:pt x="4357357" y="0"/>
                  </a:lnTo>
                  <a:lnTo>
                    <a:pt x="4447070" y="10160"/>
                  </a:lnTo>
                  <a:lnTo>
                    <a:pt x="5927280" y="10160"/>
                  </a:lnTo>
                  <a:close/>
                </a:path>
                <a:path w="8714740" h="10159">
                  <a:moveTo>
                    <a:pt x="8714626" y="0"/>
                  </a:moveTo>
                  <a:lnTo>
                    <a:pt x="7913370" y="0"/>
                  </a:lnTo>
                  <a:lnTo>
                    <a:pt x="7860703" y="10160"/>
                  </a:lnTo>
                  <a:lnTo>
                    <a:pt x="8673325" y="10160"/>
                  </a:lnTo>
                  <a:lnTo>
                    <a:pt x="8714626" y="0"/>
                  </a:lnTo>
                  <a:close/>
                </a:path>
              </a:pathLst>
            </a:custGeom>
            <a:solidFill>
              <a:srgbClr val="00B8D7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0" y="466089"/>
              <a:ext cx="8660765" cy="10160"/>
            </a:xfrm>
            <a:custGeom>
              <a:avLst/>
              <a:gdLst/>
              <a:ahLst/>
              <a:cxnLst/>
              <a:rect l="l" t="t" r="r" b="b"/>
              <a:pathLst>
                <a:path w="8660765" h="10159">
                  <a:moveTo>
                    <a:pt x="1216228" y="0"/>
                  </a:moveTo>
                  <a:lnTo>
                    <a:pt x="0" y="0"/>
                  </a:lnTo>
                  <a:lnTo>
                    <a:pt x="0" y="6350"/>
                  </a:lnTo>
                  <a:lnTo>
                    <a:pt x="0" y="10160"/>
                  </a:lnTo>
                  <a:lnTo>
                    <a:pt x="1196873" y="10160"/>
                  </a:lnTo>
                  <a:lnTo>
                    <a:pt x="1196873" y="6350"/>
                  </a:lnTo>
                  <a:lnTo>
                    <a:pt x="1216228" y="6350"/>
                  </a:lnTo>
                  <a:lnTo>
                    <a:pt x="1216228" y="0"/>
                  </a:lnTo>
                  <a:close/>
                </a:path>
                <a:path w="8660765" h="10159">
                  <a:moveTo>
                    <a:pt x="5979719" y="10160"/>
                  </a:moveTo>
                  <a:lnTo>
                    <a:pt x="5919787" y="0"/>
                  </a:lnTo>
                  <a:lnTo>
                    <a:pt x="4435856" y="0"/>
                  </a:lnTo>
                  <a:lnTo>
                    <a:pt x="4525556" y="10160"/>
                  </a:lnTo>
                  <a:lnTo>
                    <a:pt x="5979719" y="10160"/>
                  </a:lnTo>
                  <a:close/>
                </a:path>
                <a:path w="8660765" h="10159">
                  <a:moveTo>
                    <a:pt x="8660409" y="0"/>
                  </a:moveTo>
                  <a:lnTo>
                    <a:pt x="7844244" y="0"/>
                  </a:lnTo>
                  <a:lnTo>
                    <a:pt x="7844244" y="8890"/>
                  </a:lnTo>
                  <a:lnTo>
                    <a:pt x="7817904" y="8890"/>
                  </a:lnTo>
                  <a:lnTo>
                    <a:pt x="7817904" y="10160"/>
                  </a:lnTo>
                  <a:lnTo>
                    <a:pt x="8639365" y="10160"/>
                  </a:lnTo>
                  <a:lnTo>
                    <a:pt x="8639365" y="8890"/>
                  </a:lnTo>
                  <a:lnTo>
                    <a:pt x="8660409" y="8890"/>
                  </a:lnTo>
                  <a:lnTo>
                    <a:pt x="8660409" y="0"/>
                  </a:lnTo>
                  <a:close/>
                </a:path>
              </a:pathLst>
            </a:custGeom>
            <a:solidFill>
              <a:srgbClr val="00B7D6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0" y="476249"/>
              <a:ext cx="8636635" cy="8890"/>
            </a:xfrm>
            <a:custGeom>
              <a:avLst/>
              <a:gdLst/>
              <a:ahLst/>
              <a:cxnLst/>
              <a:rect l="l" t="t" r="r" b="b"/>
              <a:pathLst>
                <a:path w="8636635" h="8890">
                  <a:moveTo>
                    <a:pt x="1191056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1163942" y="8890"/>
                  </a:lnTo>
                  <a:lnTo>
                    <a:pt x="1191056" y="0"/>
                  </a:lnTo>
                  <a:close/>
                </a:path>
                <a:path w="8636635" h="8890">
                  <a:moveTo>
                    <a:pt x="6032144" y="8890"/>
                  </a:moveTo>
                  <a:lnTo>
                    <a:pt x="5979719" y="0"/>
                  </a:lnTo>
                  <a:lnTo>
                    <a:pt x="4525556" y="0"/>
                  </a:lnTo>
                  <a:lnTo>
                    <a:pt x="4604055" y="8890"/>
                  </a:lnTo>
                  <a:lnTo>
                    <a:pt x="6032144" y="8890"/>
                  </a:lnTo>
                  <a:close/>
                </a:path>
                <a:path w="8636635" h="8890">
                  <a:moveTo>
                    <a:pt x="8636381" y="0"/>
                  </a:moveTo>
                  <a:lnTo>
                    <a:pt x="7814615" y="0"/>
                  </a:lnTo>
                  <a:lnTo>
                    <a:pt x="7768526" y="8890"/>
                  </a:lnTo>
                  <a:lnTo>
                    <a:pt x="8594649" y="8890"/>
                  </a:lnTo>
                  <a:lnTo>
                    <a:pt x="8636381" y="0"/>
                  </a:lnTo>
                  <a:close/>
                </a:path>
              </a:pathLst>
            </a:custGeom>
            <a:solidFill>
              <a:srgbClr val="00B6D6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0" y="485139"/>
              <a:ext cx="8594725" cy="10160"/>
            </a:xfrm>
            <a:custGeom>
              <a:avLst/>
              <a:gdLst/>
              <a:ahLst/>
              <a:cxnLst/>
              <a:rect l="l" t="t" r="r" b="b"/>
              <a:pathLst>
                <a:path w="8594725" h="10159">
                  <a:moveTo>
                    <a:pt x="1163955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1132954" y="10160"/>
                  </a:lnTo>
                  <a:lnTo>
                    <a:pt x="1163955" y="0"/>
                  </a:lnTo>
                  <a:close/>
                </a:path>
                <a:path w="8594725" h="10159">
                  <a:moveTo>
                    <a:pt x="6092075" y="10160"/>
                  </a:moveTo>
                  <a:lnTo>
                    <a:pt x="6032144" y="0"/>
                  </a:lnTo>
                  <a:lnTo>
                    <a:pt x="4604055" y="0"/>
                  </a:lnTo>
                  <a:lnTo>
                    <a:pt x="4693767" y="10160"/>
                  </a:lnTo>
                  <a:lnTo>
                    <a:pt x="6092075" y="10160"/>
                  </a:lnTo>
                  <a:close/>
                </a:path>
                <a:path w="8594725" h="10159">
                  <a:moveTo>
                    <a:pt x="8594649" y="0"/>
                  </a:moveTo>
                  <a:lnTo>
                    <a:pt x="7768526" y="0"/>
                  </a:lnTo>
                  <a:lnTo>
                    <a:pt x="7715859" y="10160"/>
                  </a:lnTo>
                  <a:lnTo>
                    <a:pt x="8546960" y="10160"/>
                  </a:lnTo>
                  <a:lnTo>
                    <a:pt x="8594649" y="0"/>
                  </a:lnTo>
                  <a:close/>
                </a:path>
              </a:pathLst>
            </a:custGeom>
            <a:solidFill>
              <a:srgbClr val="00B5D5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0" y="494029"/>
              <a:ext cx="8553450" cy="10160"/>
            </a:xfrm>
            <a:custGeom>
              <a:avLst/>
              <a:gdLst/>
              <a:ahLst/>
              <a:cxnLst/>
              <a:rect l="l" t="t" r="r" b="b"/>
              <a:pathLst>
                <a:path w="8553450" h="10159">
                  <a:moveTo>
                    <a:pt x="113684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1105839" y="10160"/>
                  </a:lnTo>
                  <a:lnTo>
                    <a:pt x="1136840" y="0"/>
                  </a:lnTo>
                  <a:close/>
                </a:path>
                <a:path w="8553450" h="10159">
                  <a:moveTo>
                    <a:pt x="6144514" y="10160"/>
                  </a:moveTo>
                  <a:lnTo>
                    <a:pt x="6084582" y="0"/>
                  </a:lnTo>
                  <a:lnTo>
                    <a:pt x="4682553" y="0"/>
                  </a:lnTo>
                  <a:lnTo>
                    <a:pt x="4772253" y="10160"/>
                  </a:lnTo>
                  <a:lnTo>
                    <a:pt x="6144514" y="10160"/>
                  </a:lnTo>
                  <a:close/>
                </a:path>
                <a:path w="8553450" h="10159">
                  <a:moveTo>
                    <a:pt x="8552929" y="0"/>
                  </a:moveTo>
                  <a:lnTo>
                    <a:pt x="7722451" y="0"/>
                  </a:lnTo>
                  <a:lnTo>
                    <a:pt x="7669784" y="10160"/>
                  </a:lnTo>
                  <a:lnTo>
                    <a:pt x="8505241" y="10160"/>
                  </a:lnTo>
                  <a:lnTo>
                    <a:pt x="8552929" y="0"/>
                  </a:lnTo>
                  <a:close/>
                </a:path>
              </a:pathLst>
            </a:custGeom>
            <a:solidFill>
              <a:srgbClr val="00B4D5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0" y="502919"/>
              <a:ext cx="8511540" cy="10160"/>
            </a:xfrm>
            <a:custGeom>
              <a:avLst/>
              <a:gdLst/>
              <a:ahLst/>
              <a:cxnLst/>
              <a:rect l="l" t="t" r="r" b="b"/>
              <a:pathLst>
                <a:path w="8511540" h="10159">
                  <a:moveTo>
                    <a:pt x="1109713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1078725" y="10160"/>
                  </a:lnTo>
                  <a:lnTo>
                    <a:pt x="1109713" y="0"/>
                  </a:lnTo>
                  <a:close/>
                </a:path>
                <a:path w="8511540" h="10159">
                  <a:moveTo>
                    <a:pt x="6186030" y="3810"/>
                  </a:moveTo>
                  <a:lnTo>
                    <a:pt x="6148260" y="3810"/>
                  </a:lnTo>
                  <a:lnTo>
                    <a:pt x="6148260" y="0"/>
                  </a:lnTo>
                  <a:lnTo>
                    <a:pt x="4777867" y="0"/>
                  </a:lnTo>
                  <a:lnTo>
                    <a:pt x="4777867" y="3810"/>
                  </a:lnTo>
                  <a:lnTo>
                    <a:pt x="4822710" y="3810"/>
                  </a:lnTo>
                  <a:lnTo>
                    <a:pt x="4822710" y="10160"/>
                  </a:lnTo>
                  <a:lnTo>
                    <a:pt x="6186030" y="10160"/>
                  </a:lnTo>
                  <a:lnTo>
                    <a:pt x="6186030" y="3810"/>
                  </a:lnTo>
                  <a:close/>
                </a:path>
                <a:path w="8511540" h="10159">
                  <a:moveTo>
                    <a:pt x="8511197" y="0"/>
                  </a:moveTo>
                  <a:lnTo>
                    <a:pt x="7676362" y="0"/>
                  </a:lnTo>
                  <a:lnTo>
                    <a:pt x="7623696" y="10160"/>
                  </a:lnTo>
                  <a:lnTo>
                    <a:pt x="8463509" y="10160"/>
                  </a:lnTo>
                  <a:lnTo>
                    <a:pt x="8511197" y="0"/>
                  </a:lnTo>
                  <a:close/>
                </a:path>
              </a:pathLst>
            </a:custGeom>
            <a:solidFill>
              <a:srgbClr val="00B3D4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0" y="513079"/>
              <a:ext cx="8448675" cy="8890"/>
            </a:xfrm>
            <a:custGeom>
              <a:avLst/>
              <a:gdLst/>
              <a:ahLst/>
              <a:cxnLst/>
              <a:rect l="l" t="t" r="r" b="b"/>
              <a:pathLst>
                <a:path w="8448675" h="8890">
                  <a:moveTo>
                    <a:pt x="1078738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1051610" y="8890"/>
                  </a:lnTo>
                  <a:lnTo>
                    <a:pt x="1078738" y="0"/>
                  </a:lnTo>
                  <a:close/>
                </a:path>
                <a:path w="8448675" h="8890">
                  <a:moveTo>
                    <a:pt x="6286881" y="8890"/>
                  </a:moveTo>
                  <a:lnTo>
                    <a:pt x="6212573" y="0"/>
                  </a:lnTo>
                  <a:lnTo>
                    <a:pt x="4850752" y="0"/>
                  </a:lnTo>
                  <a:lnTo>
                    <a:pt x="4929238" y="8890"/>
                  </a:lnTo>
                  <a:lnTo>
                    <a:pt x="6286881" y="8890"/>
                  </a:lnTo>
                  <a:close/>
                </a:path>
                <a:path w="8448675" h="8890">
                  <a:moveTo>
                    <a:pt x="8448599" y="0"/>
                  </a:moveTo>
                  <a:lnTo>
                    <a:pt x="7607236" y="0"/>
                  </a:lnTo>
                  <a:lnTo>
                    <a:pt x="7607236" y="6350"/>
                  </a:lnTo>
                  <a:lnTo>
                    <a:pt x="7580173" y="6350"/>
                  </a:lnTo>
                  <a:lnTo>
                    <a:pt x="7580173" y="8890"/>
                  </a:lnTo>
                  <a:lnTo>
                    <a:pt x="8427745" y="8890"/>
                  </a:lnTo>
                  <a:lnTo>
                    <a:pt x="8427745" y="6350"/>
                  </a:lnTo>
                  <a:lnTo>
                    <a:pt x="8448599" y="6350"/>
                  </a:lnTo>
                  <a:lnTo>
                    <a:pt x="8448599" y="0"/>
                  </a:lnTo>
                  <a:close/>
                </a:path>
              </a:pathLst>
            </a:custGeom>
            <a:solidFill>
              <a:srgbClr val="00B2D3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0" y="521969"/>
              <a:ext cx="8422005" cy="8890"/>
            </a:xfrm>
            <a:custGeom>
              <a:avLst/>
              <a:gdLst/>
              <a:ahLst/>
              <a:cxnLst/>
              <a:rect l="l" t="t" r="r" b="b"/>
              <a:pathLst>
                <a:path w="8422005" h="8890">
                  <a:moveTo>
                    <a:pt x="1051610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1024496" y="8890"/>
                  </a:lnTo>
                  <a:lnTo>
                    <a:pt x="1051610" y="0"/>
                  </a:lnTo>
                  <a:close/>
                </a:path>
                <a:path w="8422005" h="8890">
                  <a:moveTo>
                    <a:pt x="6361201" y="8890"/>
                  </a:moveTo>
                  <a:lnTo>
                    <a:pt x="6286881" y="0"/>
                  </a:lnTo>
                  <a:lnTo>
                    <a:pt x="4929238" y="0"/>
                  </a:lnTo>
                  <a:lnTo>
                    <a:pt x="5007737" y="8890"/>
                  </a:lnTo>
                  <a:lnTo>
                    <a:pt x="6361201" y="8890"/>
                  </a:lnTo>
                  <a:close/>
                </a:path>
                <a:path w="8422005" h="8890">
                  <a:moveTo>
                    <a:pt x="8421776" y="0"/>
                  </a:moveTo>
                  <a:lnTo>
                    <a:pt x="7569568" y="0"/>
                  </a:lnTo>
                  <a:lnTo>
                    <a:pt x="7495286" y="8890"/>
                  </a:lnTo>
                  <a:lnTo>
                    <a:pt x="8380044" y="8890"/>
                  </a:lnTo>
                  <a:lnTo>
                    <a:pt x="8421776" y="0"/>
                  </a:lnTo>
                  <a:close/>
                </a:path>
              </a:pathLst>
            </a:custGeom>
            <a:solidFill>
              <a:srgbClr val="00B1D3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0" y="530859"/>
              <a:ext cx="8365490" cy="10160"/>
            </a:xfrm>
            <a:custGeom>
              <a:avLst/>
              <a:gdLst/>
              <a:ahLst/>
              <a:cxnLst/>
              <a:rect l="l" t="t" r="r" b="b"/>
              <a:pathLst>
                <a:path w="8365490" h="10159">
                  <a:moveTo>
                    <a:pt x="1024496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993508" y="10160"/>
                  </a:lnTo>
                  <a:lnTo>
                    <a:pt x="1024496" y="0"/>
                  </a:lnTo>
                  <a:close/>
                </a:path>
                <a:path w="8365490" h="10159">
                  <a:moveTo>
                    <a:pt x="6446126" y="10160"/>
                  </a:moveTo>
                  <a:lnTo>
                    <a:pt x="6361201" y="0"/>
                  </a:lnTo>
                  <a:lnTo>
                    <a:pt x="5007737" y="0"/>
                  </a:lnTo>
                  <a:lnTo>
                    <a:pt x="5097450" y="10160"/>
                  </a:lnTo>
                  <a:lnTo>
                    <a:pt x="6446126" y="10160"/>
                  </a:lnTo>
                  <a:close/>
                </a:path>
                <a:path w="8365490" h="10159">
                  <a:moveTo>
                    <a:pt x="8365147" y="0"/>
                  </a:moveTo>
                  <a:lnTo>
                    <a:pt x="7468756" y="0"/>
                  </a:lnTo>
                  <a:lnTo>
                    <a:pt x="7468756" y="6350"/>
                  </a:lnTo>
                  <a:lnTo>
                    <a:pt x="7426325" y="6350"/>
                  </a:lnTo>
                  <a:lnTo>
                    <a:pt x="7426325" y="10160"/>
                  </a:lnTo>
                  <a:lnTo>
                    <a:pt x="8339264" y="10160"/>
                  </a:lnTo>
                  <a:lnTo>
                    <a:pt x="8339264" y="6350"/>
                  </a:lnTo>
                  <a:lnTo>
                    <a:pt x="8365147" y="6350"/>
                  </a:lnTo>
                  <a:lnTo>
                    <a:pt x="8365147" y="0"/>
                  </a:lnTo>
                  <a:close/>
                </a:path>
              </a:pathLst>
            </a:custGeom>
            <a:solidFill>
              <a:srgbClr val="00B0D2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0" y="539749"/>
              <a:ext cx="8335645" cy="10160"/>
            </a:xfrm>
            <a:custGeom>
              <a:avLst/>
              <a:gdLst/>
              <a:ahLst/>
              <a:cxnLst/>
              <a:rect l="l" t="t" r="r" b="b"/>
              <a:pathLst>
                <a:path w="8335645" h="10159">
                  <a:moveTo>
                    <a:pt x="997381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966393" y="10160"/>
                  </a:lnTo>
                  <a:lnTo>
                    <a:pt x="997381" y="0"/>
                  </a:lnTo>
                  <a:close/>
                </a:path>
                <a:path w="8335645" h="10159">
                  <a:moveTo>
                    <a:pt x="6520434" y="10160"/>
                  </a:moveTo>
                  <a:lnTo>
                    <a:pt x="6435509" y="0"/>
                  </a:lnTo>
                  <a:lnTo>
                    <a:pt x="5086235" y="0"/>
                  </a:lnTo>
                  <a:lnTo>
                    <a:pt x="5175936" y="10160"/>
                  </a:lnTo>
                  <a:lnTo>
                    <a:pt x="6520434" y="10160"/>
                  </a:lnTo>
                  <a:close/>
                </a:path>
                <a:path w="8335645" h="10159">
                  <a:moveTo>
                    <a:pt x="8335607" y="0"/>
                  </a:moveTo>
                  <a:lnTo>
                    <a:pt x="7421016" y="0"/>
                  </a:lnTo>
                  <a:lnTo>
                    <a:pt x="7336129" y="10160"/>
                  </a:lnTo>
                  <a:lnTo>
                    <a:pt x="8277085" y="10160"/>
                  </a:lnTo>
                  <a:lnTo>
                    <a:pt x="8335607" y="0"/>
                  </a:lnTo>
                  <a:close/>
                </a:path>
              </a:pathLst>
            </a:custGeom>
            <a:solidFill>
              <a:srgbClr val="00AFD1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0" y="548639"/>
              <a:ext cx="8284845" cy="10160"/>
            </a:xfrm>
            <a:custGeom>
              <a:avLst/>
              <a:gdLst/>
              <a:ahLst/>
              <a:cxnLst/>
              <a:rect l="l" t="t" r="r" b="b"/>
              <a:pathLst>
                <a:path w="8284845" h="10159">
                  <a:moveTo>
                    <a:pt x="970267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939279" y="10160"/>
                  </a:lnTo>
                  <a:lnTo>
                    <a:pt x="970267" y="0"/>
                  </a:lnTo>
                  <a:close/>
                </a:path>
                <a:path w="8284845" h="10159">
                  <a:moveTo>
                    <a:pt x="6597561" y="7620"/>
                  </a:moveTo>
                  <a:lnTo>
                    <a:pt x="6541668" y="7620"/>
                  </a:lnTo>
                  <a:lnTo>
                    <a:pt x="6541668" y="0"/>
                  </a:lnTo>
                  <a:lnTo>
                    <a:pt x="5198364" y="0"/>
                  </a:lnTo>
                  <a:lnTo>
                    <a:pt x="5198364" y="7620"/>
                  </a:lnTo>
                  <a:lnTo>
                    <a:pt x="5243220" y="7620"/>
                  </a:lnTo>
                  <a:lnTo>
                    <a:pt x="5243220" y="10160"/>
                  </a:lnTo>
                  <a:lnTo>
                    <a:pt x="6597561" y="10160"/>
                  </a:lnTo>
                  <a:lnTo>
                    <a:pt x="6597561" y="7620"/>
                  </a:lnTo>
                  <a:close/>
                </a:path>
                <a:path w="8284845" h="10159">
                  <a:moveTo>
                    <a:pt x="8284400" y="0"/>
                  </a:moveTo>
                  <a:lnTo>
                    <a:pt x="7346734" y="0"/>
                  </a:lnTo>
                  <a:lnTo>
                    <a:pt x="7261860" y="10160"/>
                  </a:lnTo>
                  <a:lnTo>
                    <a:pt x="8225866" y="10160"/>
                  </a:lnTo>
                  <a:lnTo>
                    <a:pt x="8284400" y="0"/>
                  </a:lnTo>
                  <a:close/>
                </a:path>
              </a:pathLst>
            </a:custGeom>
            <a:solidFill>
              <a:srgbClr val="00AED1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0" y="558799"/>
              <a:ext cx="8226425" cy="8890"/>
            </a:xfrm>
            <a:custGeom>
              <a:avLst/>
              <a:gdLst/>
              <a:ahLst/>
              <a:cxnLst/>
              <a:rect l="l" t="t" r="r" b="b"/>
              <a:pathLst>
                <a:path w="8226425" h="8890">
                  <a:moveTo>
                    <a:pt x="939279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912164" y="8890"/>
                  </a:lnTo>
                  <a:lnTo>
                    <a:pt x="939279" y="0"/>
                  </a:lnTo>
                  <a:close/>
                </a:path>
                <a:path w="8226425" h="8890">
                  <a:moveTo>
                    <a:pt x="6789915" y="8890"/>
                  </a:moveTo>
                  <a:lnTo>
                    <a:pt x="6621602" y="0"/>
                  </a:lnTo>
                  <a:lnTo>
                    <a:pt x="5254434" y="0"/>
                  </a:lnTo>
                  <a:lnTo>
                    <a:pt x="5332933" y="8890"/>
                  </a:lnTo>
                  <a:lnTo>
                    <a:pt x="6789915" y="8890"/>
                  </a:lnTo>
                  <a:close/>
                </a:path>
                <a:path w="8226425" h="8890">
                  <a:moveTo>
                    <a:pt x="8225866" y="0"/>
                  </a:moveTo>
                  <a:lnTo>
                    <a:pt x="7261860" y="0"/>
                  </a:lnTo>
                  <a:lnTo>
                    <a:pt x="7085419" y="8890"/>
                  </a:lnTo>
                  <a:lnTo>
                    <a:pt x="8174647" y="8890"/>
                  </a:lnTo>
                  <a:lnTo>
                    <a:pt x="8225866" y="0"/>
                  </a:lnTo>
                  <a:close/>
                </a:path>
              </a:pathLst>
            </a:custGeom>
            <a:solidFill>
              <a:srgbClr val="00ADD0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0" y="567690"/>
              <a:ext cx="8174990" cy="8890"/>
            </a:xfrm>
            <a:custGeom>
              <a:avLst/>
              <a:gdLst/>
              <a:ahLst/>
              <a:cxnLst/>
              <a:rect l="l" t="t" r="r" b="b"/>
              <a:pathLst>
                <a:path w="8174990" h="8890">
                  <a:moveTo>
                    <a:pt x="912177" y="0"/>
                  </a:moveTo>
                  <a:lnTo>
                    <a:pt x="0" y="0"/>
                  </a:lnTo>
                  <a:lnTo>
                    <a:pt x="0" y="8889"/>
                  </a:lnTo>
                  <a:lnTo>
                    <a:pt x="886546" y="8889"/>
                  </a:lnTo>
                  <a:lnTo>
                    <a:pt x="892810" y="6350"/>
                  </a:lnTo>
                  <a:lnTo>
                    <a:pt x="912177" y="0"/>
                  </a:lnTo>
                  <a:close/>
                </a:path>
                <a:path w="8174990" h="8890">
                  <a:moveTo>
                    <a:pt x="6789927" y="0"/>
                  </a:moveTo>
                  <a:lnTo>
                    <a:pt x="5332934" y="0"/>
                  </a:lnTo>
                  <a:lnTo>
                    <a:pt x="5411429" y="8889"/>
                  </a:lnTo>
                  <a:lnTo>
                    <a:pt x="8123444" y="8889"/>
                  </a:lnTo>
                  <a:lnTo>
                    <a:pt x="8130760" y="7620"/>
                  </a:lnTo>
                  <a:lnTo>
                    <a:pt x="6934200" y="7620"/>
                  </a:lnTo>
                  <a:lnTo>
                    <a:pt x="6789927" y="0"/>
                  </a:lnTo>
                  <a:close/>
                </a:path>
                <a:path w="8174990" h="8890">
                  <a:moveTo>
                    <a:pt x="8174658" y="0"/>
                  </a:moveTo>
                  <a:lnTo>
                    <a:pt x="7085427" y="0"/>
                  </a:lnTo>
                  <a:lnTo>
                    <a:pt x="6934200" y="7620"/>
                  </a:lnTo>
                  <a:lnTo>
                    <a:pt x="8130760" y="7620"/>
                  </a:lnTo>
                  <a:lnTo>
                    <a:pt x="8174658" y="0"/>
                  </a:lnTo>
                  <a:close/>
                </a:path>
              </a:pathLst>
            </a:custGeom>
            <a:solidFill>
              <a:srgbClr val="00ACD0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0" y="576579"/>
              <a:ext cx="8123555" cy="10160"/>
            </a:xfrm>
            <a:custGeom>
              <a:avLst/>
              <a:gdLst/>
              <a:ahLst/>
              <a:cxnLst/>
              <a:rect l="l" t="t" r="r" b="b"/>
              <a:pathLst>
                <a:path w="8123555" h="10159">
                  <a:moveTo>
                    <a:pt x="886536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861491" y="10160"/>
                  </a:lnTo>
                  <a:lnTo>
                    <a:pt x="886536" y="0"/>
                  </a:lnTo>
                  <a:close/>
                </a:path>
                <a:path w="8123555" h="10159">
                  <a:moveTo>
                    <a:pt x="8123441" y="0"/>
                  </a:moveTo>
                  <a:lnTo>
                    <a:pt x="5411419" y="0"/>
                  </a:lnTo>
                  <a:lnTo>
                    <a:pt x="5501132" y="10160"/>
                  </a:lnTo>
                  <a:lnTo>
                    <a:pt x="8064906" y="10160"/>
                  </a:lnTo>
                  <a:lnTo>
                    <a:pt x="8123441" y="0"/>
                  </a:lnTo>
                  <a:close/>
                </a:path>
              </a:pathLst>
            </a:custGeom>
            <a:solidFill>
              <a:srgbClr val="00ABCF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0" y="585469"/>
              <a:ext cx="8072755" cy="10160"/>
            </a:xfrm>
            <a:custGeom>
              <a:avLst/>
              <a:gdLst/>
              <a:ahLst/>
              <a:cxnLst/>
              <a:rect l="l" t="t" r="r" b="b"/>
              <a:pathLst>
                <a:path w="8072755" h="10159">
                  <a:moveTo>
                    <a:pt x="864616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839558" y="10160"/>
                  </a:lnTo>
                  <a:lnTo>
                    <a:pt x="864616" y="0"/>
                  </a:lnTo>
                  <a:close/>
                </a:path>
                <a:path w="8072755" h="10159">
                  <a:moveTo>
                    <a:pt x="8072221" y="0"/>
                  </a:moveTo>
                  <a:lnTo>
                    <a:pt x="5489918" y="0"/>
                  </a:lnTo>
                  <a:lnTo>
                    <a:pt x="5579630" y="10160"/>
                  </a:lnTo>
                  <a:lnTo>
                    <a:pt x="8013700" y="10160"/>
                  </a:lnTo>
                  <a:lnTo>
                    <a:pt x="8072221" y="0"/>
                  </a:lnTo>
                  <a:close/>
                </a:path>
              </a:pathLst>
            </a:custGeom>
            <a:solidFill>
              <a:srgbClr val="00AACE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0" y="594359"/>
              <a:ext cx="8017509" cy="10160"/>
            </a:xfrm>
            <a:custGeom>
              <a:avLst/>
              <a:gdLst/>
              <a:ahLst/>
              <a:cxnLst/>
              <a:rect l="l" t="t" r="r" b="b"/>
              <a:pathLst>
                <a:path w="8017509" h="10159">
                  <a:moveTo>
                    <a:pt x="842695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817638" y="10160"/>
                  </a:lnTo>
                  <a:lnTo>
                    <a:pt x="842695" y="0"/>
                  </a:lnTo>
                  <a:close/>
                </a:path>
                <a:path w="8017509" h="10159">
                  <a:moveTo>
                    <a:pt x="8017357" y="0"/>
                  </a:moveTo>
                  <a:lnTo>
                    <a:pt x="5574017" y="0"/>
                  </a:lnTo>
                  <a:lnTo>
                    <a:pt x="5574017" y="1270"/>
                  </a:lnTo>
                  <a:lnTo>
                    <a:pt x="5618873" y="1270"/>
                  </a:lnTo>
                  <a:lnTo>
                    <a:pt x="5618873" y="10160"/>
                  </a:lnTo>
                  <a:lnTo>
                    <a:pt x="7979181" y="10160"/>
                  </a:lnTo>
                  <a:lnTo>
                    <a:pt x="7979181" y="1270"/>
                  </a:lnTo>
                  <a:lnTo>
                    <a:pt x="8017357" y="1270"/>
                  </a:lnTo>
                  <a:lnTo>
                    <a:pt x="8017357" y="0"/>
                  </a:lnTo>
                  <a:close/>
                </a:path>
              </a:pathLst>
            </a:custGeom>
            <a:solidFill>
              <a:srgbClr val="00A9CE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0" y="604519"/>
              <a:ext cx="7945120" cy="8890"/>
            </a:xfrm>
            <a:custGeom>
              <a:avLst/>
              <a:gdLst/>
              <a:ahLst/>
              <a:cxnLst/>
              <a:rect l="l" t="t" r="r" b="b"/>
              <a:pathLst>
                <a:path w="7945120" h="8890">
                  <a:moveTo>
                    <a:pt x="817638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795718" y="8890"/>
                  </a:lnTo>
                  <a:lnTo>
                    <a:pt x="817638" y="0"/>
                  </a:lnTo>
                  <a:close/>
                </a:path>
                <a:path w="7945120" h="8890">
                  <a:moveTo>
                    <a:pt x="7944675" y="0"/>
                  </a:moveTo>
                  <a:lnTo>
                    <a:pt x="5658116" y="0"/>
                  </a:lnTo>
                  <a:lnTo>
                    <a:pt x="5736615" y="8890"/>
                  </a:lnTo>
                  <a:lnTo>
                    <a:pt x="7875664" y="8890"/>
                  </a:lnTo>
                  <a:lnTo>
                    <a:pt x="7944675" y="0"/>
                  </a:lnTo>
                  <a:close/>
                </a:path>
              </a:pathLst>
            </a:custGeom>
            <a:solidFill>
              <a:srgbClr val="00A8CD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0" y="613409"/>
              <a:ext cx="7846695" cy="10160"/>
            </a:xfrm>
            <a:custGeom>
              <a:avLst/>
              <a:gdLst/>
              <a:ahLst/>
              <a:cxnLst/>
              <a:rect l="l" t="t" r="r" b="b"/>
              <a:pathLst>
                <a:path w="7846695" h="10159">
                  <a:moveTo>
                    <a:pt x="795718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770661" y="10160"/>
                  </a:lnTo>
                  <a:lnTo>
                    <a:pt x="795718" y="0"/>
                  </a:lnTo>
                  <a:close/>
                </a:path>
                <a:path w="7846695" h="10159">
                  <a:moveTo>
                    <a:pt x="7846085" y="0"/>
                  </a:moveTo>
                  <a:lnTo>
                    <a:pt x="5770257" y="0"/>
                  </a:lnTo>
                  <a:lnTo>
                    <a:pt x="5770257" y="7620"/>
                  </a:lnTo>
                  <a:lnTo>
                    <a:pt x="5818263" y="7620"/>
                  </a:lnTo>
                  <a:lnTo>
                    <a:pt x="5818263" y="10160"/>
                  </a:lnTo>
                  <a:lnTo>
                    <a:pt x="7806652" y="10160"/>
                  </a:lnTo>
                  <a:lnTo>
                    <a:pt x="7806652" y="7620"/>
                  </a:lnTo>
                  <a:lnTo>
                    <a:pt x="7846085" y="7620"/>
                  </a:lnTo>
                  <a:lnTo>
                    <a:pt x="7846085" y="0"/>
                  </a:lnTo>
                  <a:close/>
                </a:path>
              </a:pathLst>
            </a:custGeom>
            <a:solidFill>
              <a:srgbClr val="00A7CC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0" y="622299"/>
              <a:ext cx="7806690" cy="10160"/>
            </a:xfrm>
            <a:custGeom>
              <a:avLst/>
              <a:gdLst/>
              <a:ahLst/>
              <a:cxnLst/>
              <a:rect l="l" t="t" r="r" b="b"/>
              <a:pathLst>
                <a:path w="7806690" h="10159">
                  <a:moveTo>
                    <a:pt x="773798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748741" y="10160"/>
                  </a:lnTo>
                  <a:lnTo>
                    <a:pt x="773798" y="0"/>
                  </a:lnTo>
                  <a:close/>
                </a:path>
                <a:path w="7806690" h="10159">
                  <a:moveTo>
                    <a:pt x="7806652" y="0"/>
                  </a:moveTo>
                  <a:lnTo>
                    <a:pt x="5818263" y="0"/>
                  </a:lnTo>
                  <a:lnTo>
                    <a:pt x="5933237" y="10160"/>
                  </a:lnTo>
                  <a:lnTo>
                    <a:pt x="7727772" y="10160"/>
                  </a:lnTo>
                  <a:lnTo>
                    <a:pt x="7806652" y="0"/>
                  </a:lnTo>
                  <a:close/>
                </a:path>
              </a:pathLst>
            </a:custGeom>
            <a:solidFill>
              <a:srgbClr val="00A6CC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0" y="631189"/>
              <a:ext cx="7738109" cy="10160"/>
            </a:xfrm>
            <a:custGeom>
              <a:avLst/>
              <a:gdLst/>
              <a:ahLst/>
              <a:cxnLst/>
              <a:rect l="l" t="t" r="r" b="b"/>
              <a:pathLst>
                <a:path w="7738109" h="10159">
                  <a:moveTo>
                    <a:pt x="751878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726821" y="10160"/>
                  </a:lnTo>
                  <a:lnTo>
                    <a:pt x="751878" y="0"/>
                  </a:lnTo>
                  <a:close/>
                </a:path>
                <a:path w="7738109" h="10159">
                  <a:moveTo>
                    <a:pt x="7737640" y="0"/>
                  </a:moveTo>
                  <a:lnTo>
                    <a:pt x="5918860" y="0"/>
                  </a:lnTo>
                  <a:lnTo>
                    <a:pt x="6033833" y="10160"/>
                  </a:lnTo>
                  <a:lnTo>
                    <a:pt x="7658760" y="10160"/>
                  </a:lnTo>
                  <a:lnTo>
                    <a:pt x="7737640" y="0"/>
                  </a:lnTo>
                  <a:close/>
                </a:path>
              </a:pathLst>
            </a:custGeom>
            <a:solidFill>
              <a:srgbClr val="00A5CC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0" y="640079"/>
              <a:ext cx="7654290" cy="10160"/>
            </a:xfrm>
            <a:custGeom>
              <a:avLst/>
              <a:gdLst/>
              <a:ahLst/>
              <a:cxnLst/>
              <a:rect l="l" t="t" r="r" b="b"/>
              <a:pathLst>
                <a:path w="7654290" h="10159">
                  <a:moveTo>
                    <a:pt x="729957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704900" y="10160"/>
                  </a:lnTo>
                  <a:lnTo>
                    <a:pt x="729957" y="0"/>
                  </a:lnTo>
                  <a:close/>
                </a:path>
                <a:path w="7654290" h="10159">
                  <a:moveTo>
                    <a:pt x="7653833" y="0"/>
                  </a:moveTo>
                  <a:lnTo>
                    <a:pt x="6041021" y="0"/>
                  </a:lnTo>
                  <a:lnTo>
                    <a:pt x="6041021" y="3810"/>
                  </a:lnTo>
                  <a:lnTo>
                    <a:pt x="6098502" y="3810"/>
                  </a:lnTo>
                  <a:lnTo>
                    <a:pt x="6098502" y="10160"/>
                  </a:lnTo>
                  <a:lnTo>
                    <a:pt x="7602004" y="10160"/>
                  </a:lnTo>
                  <a:lnTo>
                    <a:pt x="7602004" y="3810"/>
                  </a:lnTo>
                  <a:lnTo>
                    <a:pt x="7653833" y="3810"/>
                  </a:lnTo>
                  <a:lnTo>
                    <a:pt x="7653833" y="0"/>
                  </a:lnTo>
                  <a:close/>
                </a:path>
              </a:pathLst>
            </a:custGeom>
            <a:solidFill>
              <a:srgbClr val="00A4CA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0" y="650239"/>
              <a:ext cx="7565390" cy="8890"/>
            </a:xfrm>
            <a:custGeom>
              <a:avLst/>
              <a:gdLst/>
              <a:ahLst/>
              <a:cxnLst/>
              <a:rect l="l" t="t" r="r" b="b"/>
              <a:pathLst>
                <a:path w="7565390" h="8890">
                  <a:moveTo>
                    <a:pt x="704900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682980" y="8890"/>
                  </a:lnTo>
                  <a:lnTo>
                    <a:pt x="704900" y="0"/>
                  </a:lnTo>
                  <a:close/>
                </a:path>
                <a:path w="7565390" h="8890">
                  <a:moveTo>
                    <a:pt x="7564958" y="0"/>
                  </a:moveTo>
                  <a:lnTo>
                    <a:pt x="6134430" y="0"/>
                  </a:lnTo>
                  <a:lnTo>
                    <a:pt x="6235027" y="8890"/>
                  </a:lnTo>
                  <a:lnTo>
                    <a:pt x="7461250" y="8890"/>
                  </a:lnTo>
                  <a:lnTo>
                    <a:pt x="7564958" y="0"/>
                  </a:lnTo>
                  <a:close/>
                </a:path>
              </a:pathLst>
            </a:custGeom>
            <a:solidFill>
              <a:srgbClr val="00A3CA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0" y="659129"/>
              <a:ext cx="7461250" cy="10160"/>
            </a:xfrm>
            <a:custGeom>
              <a:avLst/>
              <a:gdLst/>
              <a:ahLst/>
              <a:cxnLst/>
              <a:rect l="l" t="t" r="r" b="b"/>
              <a:pathLst>
                <a:path w="7461250" h="10159">
                  <a:moveTo>
                    <a:pt x="68298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657923" y="10160"/>
                  </a:lnTo>
                  <a:lnTo>
                    <a:pt x="682980" y="0"/>
                  </a:lnTo>
                  <a:close/>
                </a:path>
                <a:path w="7461250" h="10159">
                  <a:moveTo>
                    <a:pt x="7461250" y="0"/>
                  </a:moveTo>
                  <a:lnTo>
                    <a:pt x="6235027" y="0"/>
                  </a:lnTo>
                  <a:lnTo>
                    <a:pt x="6350000" y="10160"/>
                  </a:lnTo>
                  <a:lnTo>
                    <a:pt x="7342708" y="10160"/>
                  </a:lnTo>
                  <a:lnTo>
                    <a:pt x="7461250" y="0"/>
                  </a:lnTo>
                  <a:close/>
                </a:path>
              </a:pathLst>
            </a:custGeom>
            <a:solidFill>
              <a:srgbClr val="00A2C9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0" y="668019"/>
              <a:ext cx="7350125" cy="10160"/>
            </a:xfrm>
            <a:custGeom>
              <a:avLst/>
              <a:gdLst/>
              <a:ahLst/>
              <a:cxnLst/>
              <a:rect l="l" t="t" r="r" b="b"/>
              <a:pathLst>
                <a:path w="7350125" h="10159">
                  <a:moveTo>
                    <a:pt x="66106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636003" y="10160"/>
                  </a:lnTo>
                  <a:lnTo>
                    <a:pt x="661060" y="0"/>
                  </a:lnTo>
                  <a:close/>
                </a:path>
                <a:path w="7350125" h="10159">
                  <a:moveTo>
                    <a:pt x="7350125" y="0"/>
                  </a:moveTo>
                  <a:lnTo>
                    <a:pt x="6342812" y="0"/>
                  </a:lnTo>
                  <a:lnTo>
                    <a:pt x="6342812" y="1270"/>
                  </a:lnTo>
                  <a:lnTo>
                    <a:pt x="6452781" y="1270"/>
                  </a:lnTo>
                  <a:lnTo>
                    <a:pt x="6452781" y="10160"/>
                  </a:lnTo>
                  <a:lnTo>
                    <a:pt x="7290854" y="10160"/>
                  </a:lnTo>
                  <a:lnTo>
                    <a:pt x="7290854" y="1270"/>
                  </a:lnTo>
                  <a:lnTo>
                    <a:pt x="7350125" y="1270"/>
                  </a:lnTo>
                  <a:lnTo>
                    <a:pt x="7350125" y="0"/>
                  </a:lnTo>
                  <a:close/>
                </a:path>
              </a:pathLst>
            </a:custGeom>
            <a:solidFill>
              <a:srgbClr val="00A1C9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0" y="676909"/>
              <a:ext cx="7246620" cy="10160"/>
            </a:xfrm>
            <a:custGeom>
              <a:avLst/>
              <a:gdLst/>
              <a:ahLst/>
              <a:cxnLst/>
              <a:rect l="l" t="t" r="r" b="b"/>
              <a:pathLst>
                <a:path w="7246620" h="10159">
                  <a:moveTo>
                    <a:pt x="628180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0" y="10160"/>
                  </a:lnTo>
                  <a:lnTo>
                    <a:pt x="615937" y="10160"/>
                  </a:lnTo>
                  <a:lnTo>
                    <a:pt x="615937" y="8890"/>
                  </a:lnTo>
                  <a:lnTo>
                    <a:pt x="628180" y="8890"/>
                  </a:lnTo>
                  <a:lnTo>
                    <a:pt x="628180" y="0"/>
                  </a:lnTo>
                  <a:close/>
                </a:path>
                <a:path w="7246620" h="10159">
                  <a:moveTo>
                    <a:pt x="7246404" y="0"/>
                  </a:moveTo>
                  <a:lnTo>
                    <a:pt x="6540894" y="0"/>
                  </a:lnTo>
                  <a:lnTo>
                    <a:pt x="6540894" y="1270"/>
                  </a:lnTo>
                  <a:lnTo>
                    <a:pt x="6658369" y="1270"/>
                  </a:lnTo>
                  <a:lnTo>
                    <a:pt x="6658369" y="10160"/>
                  </a:lnTo>
                  <a:lnTo>
                    <a:pt x="7076008" y="10160"/>
                  </a:lnTo>
                  <a:lnTo>
                    <a:pt x="7076008" y="1270"/>
                  </a:lnTo>
                  <a:lnTo>
                    <a:pt x="7246404" y="1270"/>
                  </a:lnTo>
                  <a:lnTo>
                    <a:pt x="7246404" y="0"/>
                  </a:lnTo>
                  <a:close/>
                </a:path>
              </a:pathLst>
            </a:custGeom>
            <a:solidFill>
              <a:srgbClr val="00A0C8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0" y="687069"/>
              <a:ext cx="6913245" cy="8890"/>
            </a:xfrm>
            <a:custGeom>
              <a:avLst/>
              <a:gdLst/>
              <a:ahLst/>
              <a:cxnLst/>
              <a:rect l="l" t="t" r="r" b="b"/>
              <a:pathLst>
                <a:path w="6913245" h="8890">
                  <a:moveTo>
                    <a:pt x="614654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596785" y="8890"/>
                  </a:lnTo>
                  <a:lnTo>
                    <a:pt x="614654" y="0"/>
                  </a:lnTo>
                  <a:close/>
                </a:path>
                <a:path w="6913245" h="8890">
                  <a:moveTo>
                    <a:pt x="6913029" y="0"/>
                  </a:moveTo>
                  <a:lnTo>
                    <a:pt x="6761162" y="0"/>
                  </a:lnTo>
                  <a:lnTo>
                    <a:pt x="6819900" y="2540"/>
                  </a:lnTo>
                  <a:lnTo>
                    <a:pt x="6913029" y="0"/>
                  </a:lnTo>
                  <a:close/>
                </a:path>
              </a:pathLst>
            </a:custGeom>
            <a:solidFill>
              <a:srgbClr val="009FC7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0" y="695959"/>
              <a:ext cx="596900" cy="8890"/>
            </a:xfrm>
            <a:custGeom>
              <a:avLst/>
              <a:gdLst/>
              <a:ahLst/>
              <a:cxnLst/>
              <a:rect l="l" t="t" r="r" b="b"/>
              <a:pathLst>
                <a:path w="596900" h="8890">
                  <a:moveTo>
                    <a:pt x="596793" y="0"/>
                  </a:moveTo>
                  <a:lnTo>
                    <a:pt x="0" y="0"/>
                  </a:lnTo>
                  <a:lnTo>
                    <a:pt x="0" y="8889"/>
                  </a:lnTo>
                  <a:lnTo>
                    <a:pt x="578919" y="8889"/>
                  </a:lnTo>
                  <a:lnTo>
                    <a:pt x="596793" y="0"/>
                  </a:lnTo>
                  <a:close/>
                </a:path>
              </a:pathLst>
            </a:custGeom>
            <a:solidFill>
              <a:srgbClr val="009EC7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0" y="704850"/>
              <a:ext cx="579120" cy="10160"/>
            </a:xfrm>
            <a:custGeom>
              <a:avLst/>
              <a:gdLst/>
              <a:ahLst/>
              <a:cxnLst/>
              <a:rect l="l" t="t" r="r" b="b"/>
              <a:pathLst>
                <a:path w="579120" h="10159">
                  <a:moveTo>
                    <a:pt x="578919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558492" y="10160"/>
                  </a:lnTo>
                  <a:lnTo>
                    <a:pt x="578919" y="0"/>
                  </a:lnTo>
                  <a:close/>
                </a:path>
              </a:pathLst>
            </a:custGeom>
            <a:solidFill>
              <a:srgbClr val="009DC6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0" y="713740"/>
              <a:ext cx="561340" cy="10160"/>
            </a:xfrm>
            <a:custGeom>
              <a:avLst/>
              <a:gdLst/>
              <a:ahLst/>
              <a:cxnLst/>
              <a:rect l="l" t="t" r="r" b="b"/>
              <a:pathLst>
                <a:path w="561340" h="10159">
                  <a:moveTo>
                    <a:pt x="561045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540618" y="10160"/>
                  </a:lnTo>
                  <a:lnTo>
                    <a:pt x="561045" y="0"/>
                  </a:lnTo>
                  <a:close/>
                </a:path>
              </a:pathLst>
            </a:custGeom>
            <a:solidFill>
              <a:srgbClr val="009CC5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0" y="722630"/>
              <a:ext cx="543560" cy="10160"/>
            </a:xfrm>
            <a:custGeom>
              <a:avLst/>
              <a:gdLst/>
              <a:ahLst/>
              <a:cxnLst/>
              <a:rect l="l" t="t" r="r" b="b"/>
              <a:pathLst>
                <a:path w="543560" h="10159">
                  <a:moveTo>
                    <a:pt x="543172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522745" y="10160"/>
                  </a:lnTo>
                  <a:lnTo>
                    <a:pt x="543172" y="0"/>
                  </a:lnTo>
                  <a:close/>
                </a:path>
              </a:pathLst>
            </a:custGeom>
            <a:solidFill>
              <a:srgbClr val="009BC5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0" y="732790"/>
              <a:ext cx="523240" cy="8890"/>
            </a:xfrm>
            <a:custGeom>
              <a:avLst/>
              <a:gdLst/>
              <a:ahLst/>
              <a:cxnLst/>
              <a:rect l="l" t="t" r="r" b="b"/>
              <a:pathLst>
                <a:path w="523240" h="8890">
                  <a:moveTo>
                    <a:pt x="522745" y="0"/>
                  </a:moveTo>
                  <a:lnTo>
                    <a:pt x="0" y="0"/>
                  </a:lnTo>
                  <a:lnTo>
                    <a:pt x="0" y="8889"/>
                  </a:lnTo>
                  <a:lnTo>
                    <a:pt x="504871" y="8889"/>
                  </a:lnTo>
                  <a:lnTo>
                    <a:pt x="522745" y="0"/>
                  </a:lnTo>
                  <a:close/>
                </a:path>
              </a:pathLst>
            </a:custGeom>
            <a:solidFill>
              <a:srgbClr val="009AC4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0" y="741679"/>
              <a:ext cx="505459" cy="19050"/>
            </a:xfrm>
            <a:custGeom>
              <a:avLst/>
              <a:gdLst/>
              <a:ahLst/>
              <a:cxnLst/>
              <a:rect l="l" t="t" r="r" b="b"/>
              <a:pathLst>
                <a:path w="505459" h="19050">
                  <a:moveTo>
                    <a:pt x="504863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0" y="19050"/>
                  </a:lnTo>
                  <a:lnTo>
                    <a:pt x="466559" y="19050"/>
                  </a:lnTo>
                  <a:lnTo>
                    <a:pt x="486994" y="8890"/>
                  </a:lnTo>
                  <a:lnTo>
                    <a:pt x="504863" y="0"/>
                  </a:lnTo>
                  <a:close/>
                </a:path>
              </a:pathLst>
            </a:custGeom>
            <a:solidFill>
              <a:srgbClr val="0099C3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0" y="759459"/>
              <a:ext cx="469265" cy="10160"/>
            </a:xfrm>
            <a:custGeom>
              <a:avLst/>
              <a:gdLst/>
              <a:ahLst/>
              <a:cxnLst/>
              <a:rect l="l" t="t" r="r" b="b"/>
              <a:pathLst>
                <a:path w="469265" h="10159">
                  <a:moveTo>
                    <a:pt x="469124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448697" y="10160"/>
                  </a:lnTo>
                  <a:lnTo>
                    <a:pt x="469124" y="0"/>
                  </a:lnTo>
                  <a:close/>
                </a:path>
              </a:pathLst>
            </a:custGeom>
            <a:solidFill>
              <a:srgbClr val="0097C2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0" y="768350"/>
              <a:ext cx="451484" cy="10160"/>
            </a:xfrm>
            <a:custGeom>
              <a:avLst/>
              <a:gdLst/>
              <a:ahLst/>
              <a:cxnLst/>
              <a:rect l="l" t="t" r="r" b="b"/>
              <a:pathLst>
                <a:path w="451484" h="10159">
                  <a:moveTo>
                    <a:pt x="451251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430824" y="10160"/>
                  </a:lnTo>
                  <a:lnTo>
                    <a:pt x="451251" y="0"/>
                  </a:lnTo>
                  <a:close/>
                </a:path>
              </a:pathLst>
            </a:custGeom>
            <a:solidFill>
              <a:srgbClr val="0096C2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0" y="778509"/>
              <a:ext cx="431165" cy="8890"/>
            </a:xfrm>
            <a:custGeom>
              <a:avLst/>
              <a:gdLst/>
              <a:ahLst/>
              <a:cxnLst/>
              <a:rect l="l" t="t" r="r" b="b"/>
              <a:pathLst>
                <a:path w="431165" h="8890">
                  <a:moveTo>
                    <a:pt x="430824" y="0"/>
                  </a:moveTo>
                  <a:lnTo>
                    <a:pt x="0" y="0"/>
                  </a:lnTo>
                  <a:lnTo>
                    <a:pt x="0" y="8889"/>
                  </a:lnTo>
                  <a:lnTo>
                    <a:pt x="412950" y="8889"/>
                  </a:lnTo>
                  <a:lnTo>
                    <a:pt x="430824" y="0"/>
                  </a:lnTo>
                  <a:close/>
                </a:path>
              </a:pathLst>
            </a:custGeom>
            <a:solidFill>
              <a:srgbClr val="0095C1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0" y="787400"/>
              <a:ext cx="413384" cy="10160"/>
            </a:xfrm>
            <a:custGeom>
              <a:avLst/>
              <a:gdLst/>
              <a:ahLst/>
              <a:cxnLst/>
              <a:rect l="l" t="t" r="r" b="b"/>
              <a:pathLst>
                <a:path w="413384" h="10159">
                  <a:moveTo>
                    <a:pt x="41295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392523" y="10160"/>
                  </a:lnTo>
                  <a:lnTo>
                    <a:pt x="412950" y="0"/>
                  </a:lnTo>
                  <a:close/>
                </a:path>
              </a:pathLst>
            </a:custGeom>
            <a:solidFill>
              <a:srgbClr val="0094C0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0" y="796290"/>
              <a:ext cx="395605" cy="10160"/>
            </a:xfrm>
            <a:custGeom>
              <a:avLst/>
              <a:gdLst/>
              <a:ahLst/>
              <a:cxnLst/>
              <a:rect l="l" t="t" r="r" b="b"/>
              <a:pathLst>
                <a:path w="395605" h="10159">
                  <a:moveTo>
                    <a:pt x="395076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374650" y="10160"/>
                  </a:lnTo>
                  <a:lnTo>
                    <a:pt x="395076" y="0"/>
                  </a:lnTo>
                  <a:close/>
                </a:path>
              </a:pathLst>
            </a:custGeom>
            <a:solidFill>
              <a:srgbClr val="0093C0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0" y="805179"/>
              <a:ext cx="375920" cy="10160"/>
            </a:xfrm>
            <a:custGeom>
              <a:avLst/>
              <a:gdLst/>
              <a:ahLst/>
              <a:cxnLst/>
              <a:rect l="l" t="t" r="r" b="b"/>
              <a:pathLst>
                <a:path w="375920" h="10159">
                  <a:moveTo>
                    <a:pt x="37592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10160"/>
                  </a:lnTo>
                  <a:lnTo>
                    <a:pt x="366801" y="10160"/>
                  </a:lnTo>
                  <a:lnTo>
                    <a:pt x="366801" y="1270"/>
                  </a:lnTo>
                  <a:lnTo>
                    <a:pt x="375920" y="1270"/>
                  </a:lnTo>
                  <a:lnTo>
                    <a:pt x="375920" y="0"/>
                  </a:lnTo>
                  <a:close/>
                </a:path>
              </a:pathLst>
            </a:custGeom>
            <a:solidFill>
              <a:srgbClr val="0092BF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0" y="814069"/>
              <a:ext cx="361315" cy="10160"/>
            </a:xfrm>
            <a:custGeom>
              <a:avLst/>
              <a:gdLst/>
              <a:ahLst/>
              <a:cxnLst/>
              <a:rect l="l" t="t" r="r" b="b"/>
              <a:pathLst>
                <a:path w="361315" h="10159">
                  <a:moveTo>
                    <a:pt x="361212" y="0"/>
                  </a:moveTo>
                  <a:lnTo>
                    <a:pt x="0" y="0"/>
                  </a:lnTo>
                  <a:lnTo>
                    <a:pt x="0" y="10159"/>
                  </a:lnTo>
                  <a:lnTo>
                    <a:pt x="343296" y="10159"/>
                  </a:lnTo>
                  <a:lnTo>
                    <a:pt x="361212" y="0"/>
                  </a:lnTo>
                  <a:close/>
                </a:path>
              </a:pathLst>
            </a:custGeom>
            <a:solidFill>
              <a:srgbClr val="0091BE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0" y="824230"/>
              <a:ext cx="343535" cy="8890"/>
            </a:xfrm>
            <a:custGeom>
              <a:avLst/>
              <a:gdLst/>
              <a:ahLst/>
              <a:cxnLst/>
              <a:rect l="l" t="t" r="r" b="b"/>
              <a:pathLst>
                <a:path w="343535" h="8890">
                  <a:moveTo>
                    <a:pt x="343296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327619" y="8890"/>
                  </a:lnTo>
                  <a:lnTo>
                    <a:pt x="343296" y="0"/>
                  </a:lnTo>
                  <a:close/>
                </a:path>
              </a:pathLst>
            </a:custGeom>
            <a:solidFill>
              <a:srgbClr val="0090BE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0" y="833119"/>
              <a:ext cx="327660" cy="10160"/>
            </a:xfrm>
            <a:custGeom>
              <a:avLst/>
              <a:gdLst/>
              <a:ahLst/>
              <a:cxnLst/>
              <a:rect l="l" t="t" r="r" b="b"/>
              <a:pathLst>
                <a:path w="327660" h="10159">
                  <a:moveTo>
                    <a:pt x="327619" y="0"/>
                  </a:moveTo>
                  <a:lnTo>
                    <a:pt x="0" y="0"/>
                  </a:lnTo>
                  <a:lnTo>
                    <a:pt x="0" y="10159"/>
                  </a:lnTo>
                  <a:lnTo>
                    <a:pt x="309702" y="10159"/>
                  </a:lnTo>
                  <a:lnTo>
                    <a:pt x="327619" y="0"/>
                  </a:lnTo>
                  <a:close/>
                </a:path>
              </a:pathLst>
            </a:custGeom>
            <a:solidFill>
              <a:srgbClr val="008FBD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0" y="842010"/>
              <a:ext cx="312420" cy="10160"/>
            </a:xfrm>
            <a:custGeom>
              <a:avLst/>
              <a:gdLst/>
              <a:ahLst/>
              <a:cxnLst/>
              <a:rect l="l" t="t" r="r" b="b"/>
              <a:pathLst>
                <a:path w="312420" h="10159">
                  <a:moveTo>
                    <a:pt x="311942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294025" y="10160"/>
                  </a:lnTo>
                  <a:lnTo>
                    <a:pt x="311942" y="0"/>
                  </a:lnTo>
                  <a:close/>
                </a:path>
              </a:pathLst>
            </a:custGeom>
            <a:solidFill>
              <a:srgbClr val="008EBC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0" y="850900"/>
              <a:ext cx="296545" cy="10160"/>
            </a:xfrm>
            <a:custGeom>
              <a:avLst/>
              <a:gdLst/>
              <a:ahLst/>
              <a:cxnLst/>
              <a:rect l="l" t="t" r="r" b="b"/>
              <a:pathLst>
                <a:path w="296545" h="10159">
                  <a:moveTo>
                    <a:pt x="296265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278348" y="10160"/>
                  </a:lnTo>
                  <a:lnTo>
                    <a:pt x="296265" y="0"/>
                  </a:lnTo>
                  <a:close/>
                </a:path>
              </a:pathLst>
            </a:custGeom>
            <a:solidFill>
              <a:srgbClr val="008DBC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0" y="859789"/>
              <a:ext cx="280670" cy="10160"/>
            </a:xfrm>
            <a:custGeom>
              <a:avLst/>
              <a:gdLst/>
              <a:ahLst/>
              <a:cxnLst/>
              <a:rect l="l" t="t" r="r" b="b"/>
              <a:pathLst>
                <a:path w="280670" h="10159">
                  <a:moveTo>
                    <a:pt x="280588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262671" y="10160"/>
                  </a:lnTo>
                  <a:lnTo>
                    <a:pt x="280588" y="0"/>
                  </a:lnTo>
                  <a:close/>
                </a:path>
              </a:pathLst>
            </a:custGeom>
            <a:solidFill>
              <a:srgbClr val="008CBB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0" y="869950"/>
              <a:ext cx="262890" cy="8890"/>
            </a:xfrm>
            <a:custGeom>
              <a:avLst/>
              <a:gdLst/>
              <a:ahLst/>
              <a:cxnLst/>
              <a:rect l="l" t="t" r="r" b="b"/>
              <a:pathLst>
                <a:path w="262890" h="8890">
                  <a:moveTo>
                    <a:pt x="262671" y="0"/>
                  </a:moveTo>
                  <a:lnTo>
                    <a:pt x="0" y="0"/>
                  </a:lnTo>
                  <a:lnTo>
                    <a:pt x="0" y="8889"/>
                  </a:lnTo>
                  <a:lnTo>
                    <a:pt x="246994" y="8889"/>
                  </a:lnTo>
                  <a:lnTo>
                    <a:pt x="262671" y="0"/>
                  </a:lnTo>
                  <a:close/>
                </a:path>
              </a:pathLst>
            </a:custGeom>
            <a:solidFill>
              <a:srgbClr val="008BBB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0" y="878839"/>
              <a:ext cx="246994" cy="14939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4403318" y="0"/>
              <a:ext cx="4740910" cy="17780"/>
            </a:xfrm>
            <a:custGeom>
              <a:avLst/>
              <a:gdLst/>
              <a:ahLst/>
              <a:cxnLst/>
              <a:rect l="l" t="t" r="r" b="b"/>
              <a:pathLst>
                <a:path w="4740909" h="17780">
                  <a:moveTo>
                    <a:pt x="4740681" y="0"/>
                  </a:moveTo>
                  <a:lnTo>
                    <a:pt x="0" y="0"/>
                  </a:lnTo>
                  <a:lnTo>
                    <a:pt x="14541" y="5080"/>
                  </a:lnTo>
                  <a:lnTo>
                    <a:pt x="50914" y="17780"/>
                  </a:lnTo>
                  <a:lnTo>
                    <a:pt x="4740681" y="17780"/>
                  </a:lnTo>
                  <a:lnTo>
                    <a:pt x="4740681" y="5080"/>
                  </a:lnTo>
                  <a:lnTo>
                    <a:pt x="4740681" y="3810"/>
                  </a:lnTo>
                  <a:lnTo>
                    <a:pt x="4740681" y="0"/>
                  </a:lnTo>
                  <a:close/>
                </a:path>
              </a:pathLst>
            </a:custGeom>
            <a:solidFill>
              <a:srgbClr val="009AE4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4450599" y="16509"/>
              <a:ext cx="4693920" cy="13970"/>
            </a:xfrm>
            <a:custGeom>
              <a:avLst/>
              <a:gdLst/>
              <a:ahLst/>
              <a:cxnLst/>
              <a:rect l="l" t="t" r="r" b="b"/>
              <a:pathLst>
                <a:path w="4693920" h="13970">
                  <a:moveTo>
                    <a:pt x="4693400" y="0"/>
                  </a:moveTo>
                  <a:lnTo>
                    <a:pt x="0" y="0"/>
                  </a:lnTo>
                  <a:lnTo>
                    <a:pt x="40005" y="13970"/>
                  </a:lnTo>
                  <a:lnTo>
                    <a:pt x="4693400" y="13970"/>
                  </a:lnTo>
                  <a:lnTo>
                    <a:pt x="4693400" y="0"/>
                  </a:lnTo>
                  <a:close/>
                </a:path>
              </a:pathLst>
            </a:custGeom>
            <a:solidFill>
              <a:srgbClr val="009AE3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4490604" y="30480"/>
              <a:ext cx="4653915" cy="13970"/>
            </a:xfrm>
            <a:custGeom>
              <a:avLst/>
              <a:gdLst/>
              <a:ahLst/>
              <a:cxnLst/>
              <a:rect l="l" t="t" r="r" b="b"/>
              <a:pathLst>
                <a:path w="4653915" h="13970">
                  <a:moveTo>
                    <a:pt x="4653395" y="0"/>
                  </a:moveTo>
                  <a:lnTo>
                    <a:pt x="0" y="0"/>
                  </a:lnTo>
                  <a:lnTo>
                    <a:pt x="40005" y="13970"/>
                  </a:lnTo>
                  <a:lnTo>
                    <a:pt x="4653395" y="13970"/>
                  </a:lnTo>
                  <a:lnTo>
                    <a:pt x="4653395" y="0"/>
                  </a:lnTo>
                  <a:close/>
                </a:path>
              </a:pathLst>
            </a:custGeom>
            <a:solidFill>
              <a:srgbClr val="009BE2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4526972" y="43180"/>
              <a:ext cx="4617085" cy="13970"/>
            </a:xfrm>
            <a:custGeom>
              <a:avLst/>
              <a:gdLst/>
              <a:ahLst/>
              <a:cxnLst/>
              <a:rect l="l" t="t" r="r" b="b"/>
              <a:pathLst>
                <a:path w="4617084" h="13969">
                  <a:moveTo>
                    <a:pt x="4617027" y="0"/>
                  </a:moveTo>
                  <a:lnTo>
                    <a:pt x="0" y="0"/>
                  </a:lnTo>
                  <a:lnTo>
                    <a:pt x="14547" y="5079"/>
                  </a:lnTo>
                  <a:lnTo>
                    <a:pt x="43798" y="13970"/>
                  </a:lnTo>
                  <a:lnTo>
                    <a:pt x="4617027" y="13970"/>
                  </a:lnTo>
                  <a:lnTo>
                    <a:pt x="4617027" y="0"/>
                  </a:lnTo>
                  <a:close/>
                </a:path>
              </a:pathLst>
            </a:custGeom>
            <a:solidFill>
              <a:srgbClr val="009BE1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4566592" y="55880"/>
              <a:ext cx="4577715" cy="13970"/>
            </a:xfrm>
            <a:custGeom>
              <a:avLst/>
              <a:gdLst/>
              <a:ahLst/>
              <a:cxnLst/>
              <a:rect l="l" t="t" r="r" b="b"/>
              <a:pathLst>
                <a:path w="4577715" h="13969">
                  <a:moveTo>
                    <a:pt x="4577407" y="0"/>
                  </a:moveTo>
                  <a:lnTo>
                    <a:pt x="0" y="0"/>
                  </a:lnTo>
                  <a:lnTo>
                    <a:pt x="45965" y="13970"/>
                  </a:lnTo>
                  <a:lnTo>
                    <a:pt x="4577407" y="13970"/>
                  </a:lnTo>
                  <a:lnTo>
                    <a:pt x="4577407" y="0"/>
                  </a:lnTo>
                  <a:close/>
                </a:path>
              </a:pathLst>
            </a:custGeom>
            <a:solidFill>
              <a:srgbClr val="009BE0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4608379" y="68580"/>
              <a:ext cx="4535805" cy="13970"/>
            </a:xfrm>
            <a:custGeom>
              <a:avLst/>
              <a:gdLst/>
              <a:ahLst/>
              <a:cxnLst/>
              <a:rect l="l" t="t" r="r" b="b"/>
              <a:pathLst>
                <a:path w="4535805" h="13969">
                  <a:moveTo>
                    <a:pt x="4535620" y="0"/>
                  </a:moveTo>
                  <a:lnTo>
                    <a:pt x="0" y="0"/>
                  </a:lnTo>
                  <a:lnTo>
                    <a:pt x="45965" y="13970"/>
                  </a:lnTo>
                  <a:lnTo>
                    <a:pt x="4535620" y="13970"/>
                  </a:lnTo>
                  <a:lnTo>
                    <a:pt x="4535620" y="0"/>
                  </a:lnTo>
                  <a:close/>
                </a:path>
              </a:pathLst>
            </a:custGeom>
            <a:solidFill>
              <a:srgbClr val="009CDF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4650166" y="81280"/>
              <a:ext cx="4493895" cy="13970"/>
            </a:xfrm>
            <a:custGeom>
              <a:avLst/>
              <a:gdLst/>
              <a:ahLst/>
              <a:cxnLst/>
              <a:rect l="l" t="t" r="r" b="b"/>
              <a:pathLst>
                <a:path w="4493895" h="13969">
                  <a:moveTo>
                    <a:pt x="4493833" y="0"/>
                  </a:moveTo>
                  <a:lnTo>
                    <a:pt x="0" y="0"/>
                  </a:lnTo>
                  <a:lnTo>
                    <a:pt x="45965" y="13970"/>
                  </a:lnTo>
                  <a:lnTo>
                    <a:pt x="4493833" y="13970"/>
                  </a:lnTo>
                  <a:lnTo>
                    <a:pt x="4493833" y="0"/>
                  </a:lnTo>
                  <a:close/>
                </a:path>
              </a:pathLst>
            </a:custGeom>
            <a:solidFill>
              <a:srgbClr val="009CDE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4696132" y="95250"/>
              <a:ext cx="4448175" cy="13970"/>
            </a:xfrm>
            <a:custGeom>
              <a:avLst/>
              <a:gdLst/>
              <a:ahLst/>
              <a:cxnLst/>
              <a:rect l="l" t="t" r="r" b="b"/>
              <a:pathLst>
                <a:path w="4448175" h="13969">
                  <a:moveTo>
                    <a:pt x="4447867" y="0"/>
                  </a:moveTo>
                  <a:lnTo>
                    <a:pt x="0" y="0"/>
                  </a:lnTo>
                  <a:lnTo>
                    <a:pt x="45965" y="13970"/>
                  </a:lnTo>
                  <a:lnTo>
                    <a:pt x="4447867" y="13970"/>
                  </a:lnTo>
                  <a:lnTo>
                    <a:pt x="4447867" y="0"/>
                  </a:lnTo>
                  <a:close/>
                </a:path>
              </a:pathLst>
            </a:custGeom>
            <a:solidFill>
              <a:srgbClr val="009DDD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4737919" y="107950"/>
              <a:ext cx="4406265" cy="13970"/>
            </a:xfrm>
            <a:custGeom>
              <a:avLst/>
              <a:gdLst/>
              <a:ahLst/>
              <a:cxnLst/>
              <a:rect l="l" t="t" r="r" b="b"/>
              <a:pathLst>
                <a:path w="4406265" h="13969">
                  <a:moveTo>
                    <a:pt x="4406080" y="0"/>
                  </a:moveTo>
                  <a:lnTo>
                    <a:pt x="0" y="0"/>
                  </a:lnTo>
                  <a:lnTo>
                    <a:pt x="45965" y="13970"/>
                  </a:lnTo>
                  <a:lnTo>
                    <a:pt x="4406080" y="13970"/>
                  </a:lnTo>
                  <a:lnTo>
                    <a:pt x="4406080" y="0"/>
                  </a:lnTo>
                  <a:close/>
                </a:path>
              </a:pathLst>
            </a:custGeom>
            <a:solidFill>
              <a:srgbClr val="009DDC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4779706" y="120650"/>
              <a:ext cx="4364355" cy="13970"/>
            </a:xfrm>
            <a:custGeom>
              <a:avLst/>
              <a:gdLst/>
              <a:ahLst/>
              <a:cxnLst/>
              <a:rect l="l" t="t" r="r" b="b"/>
              <a:pathLst>
                <a:path w="4364355" h="13969">
                  <a:moveTo>
                    <a:pt x="4364293" y="0"/>
                  </a:moveTo>
                  <a:lnTo>
                    <a:pt x="0" y="0"/>
                  </a:lnTo>
                  <a:lnTo>
                    <a:pt x="20893" y="6350"/>
                  </a:lnTo>
                  <a:lnTo>
                    <a:pt x="48423" y="13970"/>
                  </a:lnTo>
                  <a:lnTo>
                    <a:pt x="4364293" y="13970"/>
                  </a:lnTo>
                  <a:lnTo>
                    <a:pt x="4364293" y="0"/>
                  </a:lnTo>
                  <a:close/>
                </a:path>
              </a:pathLst>
            </a:custGeom>
            <a:solidFill>
              <a:srgbClr val="009DDB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4823542" y="133350"/>
              <a:ext cx="4320540" cy="13970"/>
            </a:xfrm>
            <a:custGeom>
              <a:avLst/>
              <a:gdLst/>
              <a:ahLst/>
              <a:cxnLst/>
              <a:rect l="l" t="t" r="r" b="b"/>
              <a:pathLst>
                <a:path w="4320540" h="13969">
                  <a:moveTo>
                    <a:pt x="4320458" y="0"/>
                  </a:moveTo>
                  <a:lnTo>
                    <a:pt x="0" y="0"/>
                  </a:lnTo>
                  <a:lnTo>
                    <a:pt x="50472" y="13970"/>
                  </a:lnTo>
                  <a:lnTo>
                    <a:pt x="4320458" y="13970"/>
                  </a:lnTo>
                  <a:lnTo>
                    <a:pt x="4320458" y="0"/>
                  </a:lnTo>
                  <a:close/>
                </a:path>
              </a:pathLst>
            </a:custGeom>
            <a:solidFill>
              <a:srgbClr val="009EDA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4869425" y="146050"/>
              <a:ext cx="4274820" cy="13970"/>
            </a:xfrm>
            <a:custGeom>
              <a:avLst/>
              <a:gdLst/>
              <a:ahLst/>
              <a:cxnLst/>
              <a:rect l="l" t="t" r="r" b="b"/>
              <a:pathLst>
                <a:path w="4274820" h="13969">
                  <a:moveTo>
                    <a:pt x="4274574" y="0"/>
                  </a:moveTo>
                  <a:lnTo>
                    <a:pt x="0" y="0"/>
                  </a:lnTo>
                  <a:lnTo>
                    <a:pt x="50472" y="13970"/>
                  </a:lnTo>
                  <a:lnTo>
                    <a:pt x="4274574" y="13970"/>
                  </a:lnTo>
                  <a:lnTo>
                    <a:pt x="4274574" y="0"/>
                  </a:lnTo>
                  <a:close/>
                </a:path>
              </a:pathLst>
            </a:custGeom>
            <a:solidFill>
              <a:srgbClr val="009ED9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4919898" y="160020"/>
              <a:ext cx="4224655" cy="13970"/>
            </a:xfrm>
            <a:custGeom>
              <a:avLst/>
              <a:gdLst/>
              <a:ahLst/>
              <a:cxnLst/>
              <a:rect l="l" t="t" r="r" b="b"/>
              <a:pathLst>
                <a:path w="4224655" h="13969">
                  <a:moveTo>
                    <a:pt x="4224101" y="0"/>
                  </a:moveTo>
                  <a:lnTo>
                    <a:pt x="0" y="0"/>
                  </a:lnTo>
                  <a:lnTo>
                    <a:pt x="50472" y="13970"/>
                  </a:lnTo>
                  <a:lnTo>
                    <a:pt x="4224101" y="13970"/>
                  </a:lnTo>
                  <a:lnTo>
                    <a:pt x="4224101" y="0"/>
                  </a:lnTo>
                  <a:close/>
                </a:path>
              </a:pathLst>
            </a:custGeom>
            <a:solidFill>
              <a:srgbClr val="009ED8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4965781" y="172720"/>
              <a:ext cx="4178300" cy="13970"/>
            </a:xfrm>
            <a:custGeom>
              <a:avLst/>
              <a:gdLst/>
              <a:ahLst/>
              <a:cxnLst/>
              <a:rect l="l" t="t" r="r" b="b"/>
              <a:pathLst>
                <a:path w="4178300" h="13969">
                  <a:moveTo>
                    <a:pt x="4178218" y="0"/>
                  </a:moveTo>
                  <a:lnTo>
                    <a:pt x="0" y="0"/>
                  </a:lnTo>
                  <a:lnTo>
                    <a:pt x="50472" y="13970"/>
                  </a:lnTo>
                  <a:lnTo>
                    <a:pt x="4178218" y="13970"/>
                  </a:lnTo>
                  <a:lnTo>
                    <a:pt x="4178218" y="0"/>
                  </a:lnTo>
                  <a:close/>
                </a:path>
              </a:pathLst>
            </a:custGeom>
            <a:solidFill>
              <a:srgbClr val="009FD7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5011665" y="185420"/>
              <a:ext cx="4132579" cy="13970"/>
            </a:xfrm>
            <a:custGeom>
              <a:avLst/>
              <a:gdLst/>
              <a:ahLst/>
              <a:cxnLst/>
              <a:rect l="l" t="t" r="r" b="b"/>
              <a:pathLst>
                <a:path w="4132579" h="13969">
                  <a:moveTo>
                    <a:pt x="4132334" y="0"/>
                  </a:moveTo>
                  <a:lnTo>
                    <a:pt x="0" y="0"/>
                  </a:lnTo>
                  <a:lnTo>
                    <a:pt x="50472" y="13970"/>
                  </a:lnTo>
                  <a:lnTo>
                    <a:pt x="4101085" y="13970"/>
                  </a:lnTo>
                  <a:lnTo>
                    <a:pt x="4132334" y="5079"/>
                  </a:lnTo>
                  <a:lnTo>
                    <a:pt x="4132334" y="0"/>
                  </a:lnTo>
                  <a:close/>
                </a:path>
              </a:pathLst>
            </a:custGeom>
            <a:solidFill>
              <a:srgbClr val="009FD6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5057549" y="198120"/>
              <a:ext cx="4060190" cy="13970"/>
            </a:xfrm>
            <a:custGeom>
              <a:avLst/>
              <a:gdLst/>
              <a:ahLst/>
              <a:cxnLst/>
              <a:rect l="l" t="t" r="r" b="b"/>
              <a:pathLst>
                <a:path w="4060190" h="13970">
                  <a:moveTo>
                    <a:pt x="4059666" y="0"/>
                  </a:moveTo>
                  <a:lnTo>
                    <a:pt x="0" y="0"/>
                  </a:lnTo>
                  <a:lnTo>
                    <a:pt x="50472" y="13970"/>
                  </a:lnTo>
                  <a:lnTo>
                    <a:pt x="4010561" y="13970"/>
                  </a:lnTo>
                  <a:lnTo>
                    <a:pt x="4059666" y="0"/>
                  </a:lnTo>
                  <a:close/>
                </a:path>
              </a:pathLst>
            </a:custGeom>
            <a:solidFill>
              <a:srgbClr val="00A0D5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5103433" y="210820"/>
              <a:ext cx="3969385" cy="13970"/>
            </a:xfrm>
            <a:custGeom>
              <a:avLst/>
              <a:gdLst/>
              <a:ahLst/>
              <a:cxnLst/>
              <a:rect l="l" t="t" r="r" b="b"/>
              <a:pathLst>
                <a:path w="3969384" h="13970">
                  <a:moveTo>
                    <a:pt x="3969141" y="0"/>
                  </a:moveTo>
                  <a:lnTo>
                    <a:pt x="0" y="0"/>
                  </a:lnTo>
                  <a:lnTo>
                    <a:pt x="50472" y="13970"/>
                  </a:lnTo>
                  <a:lnTo>
                    <a:pt x="3920037" y="13970"/>
                  </a:lnTo>
                  <a:lnTo>
                    <a:pt x="3969141" y="0"/>
                  </a:lnTo>
                  <a:close/>
                </a:path>
              </a:pathLst>
            </a:custGeom>
            <a:solidFill>
              <a:srgbClr val="00A0D4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5153905" y="224790"/>
              <a:ext cx="3869690" cy="13970"/>
            </a:xfrm>
            <a:custGeom>
              <a:avLst/>
              <a:gdLst/>
              <a:ahLst/>
              <a:cxnLst/>
              <a:rect l="l" t="t" r="r" b="b"/>
              <a:pathLst>
                <a:path w="3869690" h="13970">
                  <a:moveTo>
                    <a:pt x="3869564" y="0"/>
                  </a:moveTo>
                  <a:lnTo>
                    <a:pt x="0" y="0"/>
                  </a:lnTo>
                  <a:lnTo>
                    <a:pt x="50472" y="13969"/>
                  </a:lnTo>
                  <a:lnTo>
                    <a:pt x="3820460" y="13969"/>
                  </a:lnTo>
                  <a:lnTo>
                    <a:pt x="3869564" y="0"/>
                  </a:lnTo>
                  <a:close/>
                </a:path>
              </a:pathLst>
            </a:custGeom>
            <a:solidFill>
              <a:srgbClr val="00A0D3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5199789" y="237490"/>
              <a:ext cx="3779520" cy="13970"/>
            </a:xfrm>
            <a:custGeom>
              <a:avLst/>
              <a:gdLst/>
              <a:ahLst/>
              <a:cxnLst/>
              <a:rect l="l" t="t" r="r" b="b"/>
              <a:pathLst>
                <a:path w="3779520" h="13970">
                  <a:moveTo>
                    <a:pt x="3779040" y="0"/>
                  </a:moveTo>
                  <a:lnTo>
                    <a:pt x="0" y="0"/>
                  </a:lnTo>
                  <a:lnTo>
                    <a:pt x="50472" y="13969"/>
                  </a:lnTo>
                  <a:lnTo>
                    <a:pt x="3729935" y="13969"/>
                  </a:lnTo>
                  <a:lnTo>
                    <a:pt x="3779040" y="0"/>
                  </a:lnTo>
                  <a:close/>
                </a:path>
              </a:pathLst>
            </a:custGeom>
            <a:solidFill>
              <a:srgbClr val="00A1D2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5245673" y="250190"/>
              <a:ext cx="3688715" cy="13970"/>
            </a:xfrm>
            <a:custGeom>
              <a:avLst/>
              <a:gdLst/>
              <a:ahLst/>
              <a:cxnLst/>
              <a:rect l="l" t="t" r="r" b="b"/>
              <a:pathLst>
                <a:path w="3688715" h="13970">
                  <a:moveTo>
                    <a:pt x="3688516" y="0"/>
                  </a:moveTo>
                  <a:lnTo>
                    <a:pt x="0" y="0"/>
                  </a:lnTo>
                  <a:lnTo>
                    <a:pt x="50472" y="13969"/>
                  </a:lnTo>
                  <a:lnTo>
                    <a:pt x="3639411" y="13969"/>
                  </a:lnTo>
                  <a:lnTo>
                    <a:pt x="3688516" y="0"/>
                  </a:lnTo>
                  <a:close/>
                </a:path>
              </a:pathLst>
            </a:custGeom>
            <a:solidFill>
              <a:srgbClr val="00A1D1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5291557" y="262890"/>
              <a:ext cx="3598545" cy="13970"/>
            </a:xfrm>
            <a:custGeom>
              <a:avLst/>
              <a:gdLst/>
              <a:ahLst/>
              <a:cxnLst/>
              <a:rect l="l" t="t" r="r" b="b"/>
              <a:pathLst>
                <a:path w="3598545" h="13970">
                  <a:moveTo>
                    <a:pt x="3597991" y="0"/>
                  </a:moveTo>
                  <a:lnTo>
                    <a:pt x="0" y="0"/>
                  </a:lnTo>
                  <a:lnTo>
                    <a:pt x="50472" y="13969"/>
                  </a:lnTo>
                  <a:lnTo>
                    <a:pt x="3548887" y="13969"/>
                  </a:lnTo>
                  <a:lnTo>
                    <a:pt x="3597991" y="0"/>
                  </a:lnTo>
                  <a:close/>
                </a:path>
              </a:pathLst>
            </a:custGeom>
            <a:solidFill>
              <a:srgbClr val="00A1D0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5337441" y="275590"/>
              <a:ext cx="3507740" cy="13970"/>
            </a:xfrm>
            <a:custGeom>
              <a:avLst/>
              <a:gdLst/>
              <a:ahLst/>
              <a:cxnLst/>
              <a:rect l="l" t="t" r="r" b="b"/>
              <a:pathLst>
                <a:path w="3507740" h="13970">
                  <a:moveTo>
                    <a:pt x="3507467" y="0"/>
                  </a:moveTo>
                  <a:lnTo>
                    <a:pt x="0" y="0"/>
                  </a:lnTo>
                  <a:lnTo>
                    <a:pt x="50472" y="13969"/>
                  </a:lnTo>
                  <a:lnTo>
                    <a:pt x="3458362" y="13969"/>
                  </a:lnTo>
                  <a:lnTo>
                    <a:pt x="3507467" y="0"/>
                  </a:lnTo>
                  <a:close/>
                </a:path>
              </a:pathLst>
            </a:custGeom>
            <a:solidFill>
              <a:srgbClr val="00A2CF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5387913" y="289559"/>
              <a:ext cx="3408045" cy="13970"/>
            </a:xfrm>
            <a:custGeom>
              <a:avLst/>
              <a:gdLst/>
              <a:ahLst/>
              <a:cxnLst/>
              <a:rect l="l" t="t" r="r" b="b"/>
              <a:pathLst>
                <a:path w="3408045" h="13970">
                  <a:moveTo>
                    <a:pt x="3407890" y="0"/>
                  </a:moveTo>
                  <a:lnTo>
                    <a:pt x="0" y="0"/>
                  </a:lnTo>
                  <a:lnTo>
                    <a:pt x="50472" y="13970"/>
                  </a:lnTo>
                  <a:lnTo>
                    <a:pt x="3358786" y="13970"/>
                  </a:lnTo>
                  <a:lnTo>
                    <a:pt x="3407890" y="0"/>
                  </a:lnTo>
                  <a:close/>
                </a:path>
              </a:pathLst>
            </a:custGeom>
            <a:solidFill>
              <a:srgbClr val="00A2CE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5433797" y="302259"/>
              <a:ext cx="3317875" cy="13970"/>
            </a:xfrm>
            <a:custGeom>
              <a:avLst/>
              <a:gdLst/>
              <a:ahLst/>
              <a:cxnLst/>
              <a:rect l="l" t="t" r="r" b="b"/>
              <a:pathLst>
                <a:path w="3317875" h="13970">
                  <a:moveTo>
                    <a:pt x="3317366" y="0"/>
                  </a:moveTo>
                  <a:lnTo>
                    <a:pt x="0" y="0"/>
                  </a:lnTo>
                  <a:lnTo>
                    <a:pt x="50472" y="13970"/>
                  </a:lnTo>
                  <a:lnTo>
                    <a:pt x="3268261" y="13970"/>
                  </a:lnTo>
                  <a:lnTo>
                    <a:pt x="3317366" y="0"/>
                  </a:lnTo>
                  <a:close/>
                </a:path>
              </a:pathLst>
            </a:custGeom>
            <a:solidFill>
              <a:srgbClr val="00A3CD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5479669" y="314959"/>
              <a:ext cx="3227070" cy="26670"/>
            </a:xfrm>
            <a:custGeom>
              <a:avLst/>
              <a:gdLst/>
              <a:ahLst/>
              <a:cxnLst/>
              <a:rect l="l" t="t" r="r" b="b"/>
              <a:pathLst>
                <a:path w="3227070" h="26670">
                  <a:moveTo>
                    <a:pt x="3226854" y="0"/>
                  </a:moveTo>
                  <a:lnTo>
                    <a:pt x="0" y="0"/>
                  </a:lnTo>
                  <a:lnTo>
                    <a:pt x="32131" y="8890"/>
                  </a:lnTo>
                  <a:lnTo>
                    <a:pt x="49161" y="12700"/>
                  </a:lnTo>
                  <a:lnTo>
                    <a:pt x="54838" y="13970"/>
                  </a:lnTo>
                  <a:lnTo>
                    <a:pt x="111633" y="26670"/>
                  </a:lnTo>
                  <a:lnTo>
                    <a:pt x="3133102" y="26670"/>
                  </a:lnTo>
                  <a:lnTo>
                    <a:pt x="3177743" y="13970"/>
                  </a:lnTo>
                  <a:lnTo>
                    <a:pt x="3182213" y="12700"/>
                  </a:lnTo>
                  <a:lnTo>
                    <a:pt x="3226854" y="0"/>
                  </a:lnTo>
                  <a:close/>
                </a:path>
              </a:pathLst>
            </a:custGeom>
            <a:solidFill>
              <a:srgbClr val="00A3CC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5585629" y="340359"/>
              <a:ext cx="3032125" cy="13970"/>
            </a:xfrm>
            <a:custGeom>
              <a:avLst/>
              <a:gdLst/>
              <a:ahLst/>
              <a:cxnLst/>
              <a:rect l="l" t="t" r="r" b="b"/>
              <a:pathLst>
                <a:path w="3032125" h="13970">
                  <a:moveTo>
                    <a:pt x="3031612" y="0"/>
                  </a:moveTo>
                  <a:lnTo>
                    <a:pt x="0" y="0"/>
                  </a:lnTo>
                  <a:lnTo>
                    <a:pt x="62471" y="13970"/>
                  </a:lnTo>
                  <a:lnTo>
                    <a:pt x="2982507" y="13970"/>
                  </a:lnTo>
                  <a:lnTo>
                    <a:pt x="3031612" y="0"/>
                  </a:lnTo>
                  <a:close/>
                </a:path>
              </a:pathLst>
            </a:custGeom>
            <a:solidFill>
              <a:srgbClr val="00A4CA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5648101" y="354329"/>
              <a:ext cx="2920365" cy="13970"/>
            </a:xfrm>
            <a:custGeom>
              <a:avLst/>
              <a:gdLst/>
              <a:ahLst/>
              <a:cxnLst/>
              <a:rect l="l" t="t" r="r" b="b"/>
              <a:pathLst>
                <a:path w="2920365" h="13970">
                  <a:moveTo>
                    <a:pt x="2920036" y="0"/>
                  </a:moveTo>
                  <a:lnTo>
                    <a:pt x="0" y="0"/>
                  </a:lnTo>
                  <a:lnTo>
                    <a:pt x="62471" y="13970"/>
                  </a:lnTo>
                  <a:lnTo>
                    <a:pt x="2870931" y="13970"/>
                  </a:lnTo>
                  <a:lnTo>
                    <a:pt x="2920036" y="0"/>
                  </a:lnTo>
                  <a:close/>
                </a:path>
              </a:pathLst>
            </a:custGeom>
            <a:solidFill>
              <a:srgbClr val="00A4C9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5704893" y="367029"/>
              <a:ext cx="2818765" cy="13970"/>
            </a:xfrm>
            <a:custGeom>
              <a:avLst/>
              <a:gdLst/>
              <a:ahLst/>
              <a:cxnLst/>
              <a:rect l="l" t="t" r="r" b="b"/>
              <a:pathLst>
                <a:path w="2818765" h="13970">
                  <a:moveTo>
                    <a:pt x="2818603" y="0"/>
                  </a:moveTo>
                  <a:lnTo>
                    <a:pt x="0" y="0"/>
                  </a:lnTo>
                  <a:lnTo>
                    <a:pt x="62471" y="13970"/>
                  </a:lnTo>
                  <a:lnTo>
                    <a:pt x="2769498" y="13970"/>
                  </a:lnTo>
                  <a:lnTo>
                    <a:pt x="2818603" y="0"/>
                  </a:lnTo>
                  <a:close/>
                </a:path>
              </a:pathLst>
            </a:custGeom>
            <a:solidFill>
              <a:srgbClr val="00A4C8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5761685" y="379729"/>
              <a:ext cx="2717165" cy="13970"/>
            </a:xfrm>
            <a:custGeom>
              <a:avLst/>
              <a:gdLst/>
              <a:ahLst/>
              <a:cxnLst/>
              <a:rect l="l" t="t" r="r" b="b"/>
              <a:pathLst>
                <a:path w="2717165" h="13970">
                  <a:moveTo>
                    <a:pt x="2717170" y="0"/>
                  </a:moveTo>
                  <a:lnTo>
                    <a:pt x="0" y="0"/>
                  </a:lnTo>
                  <a:lnTo>
                    <a:pt x="62471" y="13970"/>
                  </a:lnTo>
                  <a:lnTo>
                    <a:pt x="2668066" y="13970"/>
                  </a:lnTo>
                  <a:lnTo>
                    <a:pt x="2717170" y="0"/>
                  </a:lnTo>
                  <a:close/>
                </a:path>
              </a:pathLst>
            </a:custGeom>
            <a:solidFill>
              <a:srgbClr val="00A5C7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5818478" y="392429"/>
              <a:ext cx="2616200" cy="13970"/>
            </a:xfrm>
            <a:custGeom>
              <a:avLst/>
              <a:gdLst/>
              <a:ahLst/>
              <a:cxnLst/>
              <a:rect l="l" t="t" r="r" b="b"/>
              <a:pathLst>
                <a:path w="2616200" h="13970">
                  <a:moveTo>
                    <a:pt x="2615737" y="0"/>
                  </a:moveTo>
                  <a:lnTo>
                    <a:pt x="0" y="0"/>
                  </a:lnTo>
                  <a:lnTo>
                    <a:pt x="62471" y="13970"/>
                  </a:lnTo>
                  <a:lnTo>
                    <a:pt x="2566633" y="13970"/>
                  </a:lnTo>
                  <a:lnTo>
                    <a:pt x="2615737" y="0"/>
                  </a:lnTo>
                  <a:close/>
                </a:path>
              </a:pathLst>
            </a:custGeom>
            <a:solidFill>
              <a:srgbClr val="00A5C6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5875270" y="405129"/>
              <a:ext cx="2514600" cy="15240"/>
            </a:xfrm>
            <a:custGeom>
              <a:avLst/>
              <a:gdLst/>
              <a:ahLst/>
              <a:cxnLst/>
              <a:rect l="l" t="t" r="r" b="b"/>
              <a:pathLst>
                <a:path w="2514600" h="15240">
                  <a:moveTo>
                    <a:pt x="2514305" y="0"/>
                  </a:moveTo>
                  <a:lnTo>
                    <a:pt x="0" y="0"/>
                  </a:lnTo>
                  <a:lnTo>
                    <a:pt x="68150" y="15240"/>
                  </a:lnTo>
                  <a:lnTo>
                    <a:pt x="2460736" y="15240"/>
                  </a:lnTo>
                  <a:lnTo>
                    <a:pt x="2514305" y="0"/>
                  </a:lnTo>
                  <a:close/>
                </a:path>
              </a:pathLst>
            </a:custGeom>
            <a:solidFill>
              <a:srgbClr val="00A6C5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5937741" y="419100"/>
              <a:ext cx="2402840" cy="13970"/>
            </a:xfrm>
            <a:custGeom>
              <a:avLst/>
              <a:gdLst/>
              <a:ahLst/>
              <a:cxnLst/>
              <a:rect l="l" t="t" r="r" b="b"/>
              <a:pathLst>
                <a:path w="2402840" h="13970">
                  <a:moveTo>
                    <a:pt x="2402729" y="0"/>
                  </a:moveTo>
                  <a:lnTo>
                    <a:pt x="0" y="0"/>
                  </a:lnTo>
                  <a:lnTo>
                    <a:pt x="62471" y="13970"/>
                  </a:lnTo>
                  <a:lnTo>
                    <a:pt x="2353624" y="13970"/>
                  </a:lnTo>
                  <a:lnTo>
                    <a:pt x="2402729" y="0"/>
                  </a:lnTo>
                  <a:close/>
                </a:path>
              </a:pathLst>
            </a:custGeom>
            <a:solidFill>
              <a:srgbClr val="00A6C4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5994534" y="431800"/>
              <a:ext cx="2301875" cy="13970"/>
            </a:xfrm>
            <a:custGeom>
              <a:avLst/>
              <a:gdLst/>
              <a:ahLst/>
              <a:cxnLst/>
              <a:rect l="l" t="t" r="r" b="b"/>
              <a:pathLst>
                <a:path w="2301875" h="13970">
                  <a:moveTo>
                    <a:pt x="2301296" y="0"/>
                  </a:moveTo>
                  <a:lnTo>
                    <a:pt x="0" y="0"/>
                  </a:lnTo>
                  <a:lnTo>
                    <a:pt x="62471" y="13970"/>
                  </a:lnTo>
                  <a:lnTo>
                    <a:pt x="2250916" y="13970"/>
                  </a:lnTo>
                  <a:lnTo>
                    <a:pt x="2256655" y="12700"/>
                  </a:lnTo>
                  <a:lnTo>
                    <a:pt x="2301296" y="0"/>
                  </a:lnTo>
                  <a:close/>
                </a:path>
              </a:pathLst>
            </a:custGeom>
            <a:solidFill>
              <a:srgbClr val="00A6C3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6051326" y="444500"/>
              <a:ext cx="2200275" cy="13970"/>
            </a:xfrm>
            <a:custGeom>
              <a:avLst/>
              <a:gdLst/>
              <a:ahLst/>
              <a:cxnLst/>
              <a:rect l="l" t="t" r="r" b="b"/>
              <a:pathLst>
                <a:path w="2200275" h="13970">
                  <a:moveTo>
                    <a:pt x="2199863" y="0"/>
                  </a:moveTo>
                  <a:lnTo>
                    <a:pt x="0" y="0"/>
                  </a:lnTo>
                  <a:lnTo>
                    <a:pt x="62471" y="13970"/>
                  </a:lnTo>
                  <a:lnTo>
                    <a:pt x="2136729" y="13970"/>
                  </a:lnTo>
                  <a:lnTo>
                    <a:pt x="2199863" y="0"/>
                  </a:lnTo>
                  <a:close/>
                </a:path>
              </a:pathLst>
            </a:custGeom>
            <a:solidFill>
              <a:srgbClr val="00A7C2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6108118" y="457200"/>
              <a:ext cx="2085975" cy="13970"/>
            </a:xfrm>
            <a:custGeom>
              <a:avLst/>
              <a:gdLst/>
              <a:ahLst/>
              <a:cxnLst/>
              <a:rect l="l" t="t" r="r" b="b"/>
              <a:pathLst>
                <a:path w="2085975" h="13970">
                  <a:moveTo>
                    <a:pt x="2085677" y="0"/>
                  </a:moveTo>
                  <a:lnTo>
                    <a:pt x="0" y="0"/>
                  </a:lnTo>
                  <a:lnTo>
                    <a:pt x="62471" y="13970"/>
                  </a:lnTo>
                  <a:lnTo>
                    <a:pt x="2022543" y="13970"/>
                  </a:lnTo>
                  <a:lnTo>
                    <a:pt x="2085677" y="0"/>
                  </a:lnTo>
                  <a:close/>
                </a:path>
              </a:pathLst>
            </a:custGeom>
            <a:solidFill>
              <a:srgbClr val="00A7C1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6164910" y="469900"/>
              <a:ext cx="1971675" cy="15240"/>
            </a:xfrm>
            <a:custGeom>
              <a:avLst/>
              <a:gdLst/>
              <a:ahLst/>
              <a:cxnLst/>
              <a:rect l="l" t="t" r="r" b="b"/>
              <a:pathLst>
                <a:path w="1971675" h="15240">
                  <a:moveTo>
                    <a:pt x="1971490" y="0"/>
                  </a:moveTo>
                  <a:lnTo>
                    <a:pt x="0" y="0"/>
                  </a:lnTo>
                  <a:lnTo>
                    <a:pt x="68150" y="15239"/>
                  </a:lnTo>
                  <a:lnTo>
                    <a:pt x="1902617" y="15239"/>
                  </a:lnTo>
                  <a:lnTo>
                    <a:pt x="1971490" y="0"/>
                  </a:lnTo>
                  <a:close/>
                </a:path>
              </a:pathLst>
            </a:custGeom>
            <a:solidFill>
              <a:srgbClr val="00A7C0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6227382" y="483869"/>
              <a:ext cx="1845945" cy="13970"/>
            </a:xfrm>
            <a:custGeom>
              <a:avLst/>
              <a:gdLst/>
              <a:ahLst/>
              <a:cxnLst/>
              <a:rect l="l" t="t" r="r" b="b"/>
              <a:pathLst>
                <a:path w="1845945" h="13970">
                  <a:moveTo>
                    <a:pt x="1845885" y="0"/>
                  </a:moveTo>
                  <a:lnTo>
                    <a:pt x="0" y="0"/>
                  </a:lnTo>
                  <a:lnTo>
                    <a:pt x="62471" y="13969"/>
                  </a:lnTo>
                  <a:lnTo>
                    <a:pt x="1782751" y="13969"/>
                  </a:lnTo>
                  <a:lnTo>
                    <a:pt x="1845885" y="0"/>
                  </a:lnTo>
                  <a:close/>
                </a:path>
              </a:pathLst>
            </a:custGeom>
            <a:solidFill>
              <a:srgbClr val="00A8BF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6284174" y="496569"/>
              <a:ext cx="1732280" cy="13970"/>
            </a:xfrm>
            <a:custGeom>
              <a:avLst/>
              <a:gdLst/>
              <a:ahLst/>
              <a:cxnLst/>
              <a:rect l="l" t="t" r="r" b="b"/>
              <a:pathLst>
                <a:path w="1732279" h="13970">
                  <a:moveTo>
                    <a:pt x="1731699" y="0"/>
                  </a:moveTo>
                  <a:lnTo>
                    <a:pt x="0" y="0"/>
                  </a:lnTo>
                  <a:lnTo>
                    <a:pt x="34075" y="7619"/>
                  </a:lnTo>
                  <a:lnTo>
                    <a:pt x="72823" y="13969"/>
                  </a:lnTo>
                  <a:lnTo>
                    <a:pt x="1668565" y="13969"/>
                  </a:lnTo>
                  <a:lnTo>
                    <a:pt x="1731699" y="0"/>
                  </a:lnTo>
                  <a:close/>
                </a:path>
              </a:pathLst>
            </a:custGeom>
            <a:solidFill>
              <a:srgbClr val="00A8BE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6349248" y="509269"/>
              <a:ext cx="1609725" cy="13970"/>
            </a:xfrm>
            <a:custGeom>
              <a:avLst/>
              <a:gdLst/>
              <a:ahLst/>
              <a:cxnLst/>
              <a:rect l="l" t="t" r="r" b="b"/>
              <a:pathLst>
                <a:path w="1609725" h="13970">
                  <a:moveTo>
                    <a:pt x="1609231" y="0"/>
                  </a:moveTo>
                  <a:lnTo>
                    <a:pt x="0" y="0"/>
                  </a:lnTo>
                  <a:lnTo>
                    <a:pt x="85245" y="13969"/>
                  </a:lnTo>
                  <a:lnTo>
                    <a:pt x="1528530" y="13969"/>
                  </a:lnTo>
                  <a:lnTo>
                    <a:pt x="1603491" y="1269"/>
                  </a:lnTo>
                  <a:lnTo>
                    <a:pt x="1609231" y="0"/>
                  </a:lnTo>
                  <a:close/>
                </a:path>
              </a:pathLst>
            </a:custGeom>
            <a:solidFill>
              <a:srgbClr val="00A9BD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/>
            <p:cNvSpPr/>
            <p:nvPr/>
          </p:nvSpPr>
          <p:spPr>
            <a:xfrm>
              <a:off x="6426744" y="521969"/>
              <a:ext cx="1458595" cy="13970"/>
            </a:xfrm>
            <a:custGeom>
              <a:avLst/>
              <a:gdLst/>
              <a:ahLst/>
              <a:cxnLst/>
              <a:rect l="l" t="t" r="r" b="b"/>
              <a:pathLst>
                <a:path w="1458595" h="13970">
                  <a:moveTo>
                    <a:pt x="1458530" y="0"/>
                  </a:moveTo>
                  <a:lnTo>
                    <a:pt x="0" y="0"/>
                  </a:lnTo>
                  <a:lnTo>
                    <a:pt x="85245" y="13969"/>
                  </a:lnTo>
                  <a:lnTo>
                    <a:pt x="1376073" y="13969"/>
                  </a:lnTo>
                  <a:lnTo>
                    <a:pt x="1458530" y="0"/>
                  </a:lnTo>
                  <a:close/>
                </a:path>
              </a:pathLst>
            </a:custGeom>
            <a:solidFill>
              <a:srgbClr val="00A9BC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40"/>
            <p:cNvSpPr/>
            <p:nvPr/>
          </p:nvSpPr>
          <p:spPr>
            <a:xfrm>
              <a:off x="6511990" y="535940"/>
              <a:ext cx="1290955" cy="13970"/>
            </a:xfrm>
            <a:custGeom>
              <a:avLst/>
              <a:gdLst/>
              <a:ahLst/>
              <a:cxnLst/>
              <a:rect l="l" t="t" r="r" b="b"/>
              <a:pathLst>
                <a:path w="1290954" h="13970">
                  <a:moveTo>
                    <a:pt x="1290828" y="0"/>
                  </a:moveTo>
                  <a:lnTo>
                    <a:pt x="0" y="0"/>
                  </a:lnTo>
                  <a:lnTo>
                    <a:pt x="85245" y="13970"/>
                  </a:lnTo>
                  <a:lnTo>
                    <a:pt x="1208371" y="13970"/>
                  </a:lnTo>
                  <a:lnTo>
                    <a:pt x="1290828" y="0"/>
                  </a:lnTo>
                  <a:close/>
                </a:path>
              </a:pathLst>
            </a:custGeom>
            <a:solidFill>
              <a:srgbClr val="00A9BB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41"/>
            <p:cNvSpPr/>
            <p:nvPr/>
          </p:nvSpPr>
          <p:spPr>
            <a:xfrm>
              <a:off x="6589485" y="548640"/>
              <a:ext cx="1138555" cy="13970"/>
            </a:xfrm>
            <a:custGeom>
              <a:avLst/>
              <a:gdLst/>
              <a:ahLst/>
              <a:cxnLst/>
              <a:rect l="l" t="t" r="r" b="b"/>
              <a:pathLst>
                <a:path w="1138554" h="13970">
                  <a:moveTo>
                    <a:pt x="1138371" y="0"/>
                  </a:moveTo>
                  <a:lnTo>
                    <a:pt x="0" y="0"/>
                  </a:lnTo>
                  <a:lnTo>
                    <a:pt x="85245" y="13970"/>
                  </a:lnTo>
                  <a:lnTo>
                    <a:pt x="1055914" y="13970"/>
                  </a:lnTo>
                  <a:lnTo>
                    <a:pt x="1138371" y="0"/>
                  </a:lnTo>
                  <a:close/>
                </a:path>
              </a:pathLst>
            </a:custGeom>
            <a:solidFill>
              <a:srgbClr val="00AABA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42"/>
            <p:cNvSpPr/>
            <p:nvPr/>
          </p:nvSpPr>
          <p:spPr>
            <a:xfrm>
              <a:off x="6666981" y="561340"/>
              <a:ext cx="986155" cy="13970"/>
            </a:xfrm>
            <a:custGeom>
              <a:avLst/>
              <a:gdLst/>
              <a:ahLst/>
              <a:cxnLst/>
              <a:rect l="l" t="t" r="r" b="b"/>
              <a:pathLst>
                <a:path w="986154" h="13970">
                  <a:moveTo>
                    <a:pt x="985914" y="0"/>
                  </a:moveTo>
                  <a:lnTo>
                    <a:pt x="0" y="0"/>
                  </a:lnTo>
                  <a:lnTo>
                    <a:pt x="30998" y="5080"/>
                  </a:lnTo>
                  <a:lnTo>
                    <a:pt x="127306" y="13970"/>
                  </a:lnTo>
                  <a:lnTo>
                    <a:pt x="853450" y="13970"/>
                  </a:lnTo>
                  <a:lnTo>
                    <a:pt x="978418" y="1270"/>
                  </a:lnTo>
                  <a:lnTo>
                    <a:pt x="985914" y="0"/>
                  </a:lnTo>
                  <a:close/>
                </a:path>
              </a:pathLst>
            </a:custGeom>
            <a:solidFill>
              <a:srgbClr val="00AAB9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43"/>
            <p:cNvSpPr/>
            <p:nvPr/>
          </p:nvSpPr>
          <p:spPr>
            <a:xfrm>
              <a:off x="6780530" y="574040"/>
              <a:ext cx="752475" cy="13970"/>
            </a:xfrm>
            <a:custGeom>
              <a:avLst/>
              <a:gdLst/>
              <a:ahLst/>
              <a:cxnLst/>
              <a:rect l="l" t="t" r="r" b="b"/>
              <a:pathLst>
                <a:path w="752475" h="13970">
                  <a:moveTo>
                    <a:pt x="752398" y="0"/>
                  </a:moveTo>
                  <a:lnTo>
                    <a:pt x="0" y="0"/>
                  </a:lnTo>
                  <a:lnTo>
                    <a:pt x="151341" y="13970"/>
                  </a:lnTo>
                  <a:lnTo>
                    <a:pt x="614934" y="13970"/>
                  </a:lnTo>
                  <a:lnTo>
                    <a:pt x="752398" y="0"/>
                  </a:lnTo>
                  <a:close/>
                </a:path>
              </a:pathLst>
            </a:custGeom>
            <a:solidFill>
              <a:srgbClr val="00AAB8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4"/>
            <p:cNvSpPr/>
            <p:nvPr/>
          </p:nvSpPr>
          <p:spPr>
            <a:xfrm>
              <a:off x="6959384" y="586739"/>
              <a:ext cx="411480" cy="12700"/>
            </a:xfrm>
            <a:custGeom>
              <a:avLst/>
              <a:gdLst/>
              <a:ahLst/>
              <a:cxnLst/>
              <a:rect l="l" t="t" r="r" b="b"/>
              <a:pathLst>
                <a:path w="411479" h="12700">
                  <a:moveTo>
                    <a:pt x="411086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55029" y="7620"/>
                  </a:lnTo>
                  <a:lnTo>
                    <a:pt x="55029" y="10160"/>
                  </a:lnTo>
                  <a:lnTo>
                    <a:pt x="144360" y="10160"/>
                  </a:lnTo>
                  <a:lnTo>
                    <a:pt x="144360" y="12700"/>
                  </a:lnTo>
                  <a:lnTo>
                    <a:pt x="258330" y="12700"/>
                  </a:lnTo>
                  <a:lnTo>
                    <a:pt x="258330" y="10160"/>
                  </a:lnTo>
                  <a:lnTo>
                    <a:pt x="335178" y="10160"/>
                  </a:lnTo>
                  <a:lnTo>
                    <a:pt x="335178" y="7620"/>
                  </a:lnTo>
                  <a:lnTo>
                    <a:pt x="411086" y="7620"/>
                  </a:lnTo>
                  <a:lnTo>
                    <a:pt x="411086" y="0"/>
                  </a:lnTo>
                  <a:close/>
                </a:path>
              </a:pathLst>
            </a:custGeom>
            <a:solidFill>
              <a:srgbClr val="00ABB7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5" name="object 145"/>
          <p:cNvGrpSpPr/>
          <p:nvPr/>
        </p:nvGrpSpPr>
        <p:grpSpPr>
          <a:xfrm>
            <a:off x="0" y="741680"/>
            <a:ext cx="505459" cy="137160"/>
            <a:chOff x="0" y="741680"/>
            <a:chExt cx="505459" cy="137160"/>
          </a:xfrm>
        </p:grpSpPr>
        <p:sp>
          <p:nvSpPr>
            <p:cNvPr id="146" name="object 146"/>
            <p:cNvSpPr/>
            <p:nvPr/>
          </p:nvSpPr>
          <p:spPr>
            <a:xfrm>
              <a:off x="0" y="741679"/>
              <a:ext cx="505459" cy="19050"/>
            </a:xfrm>
            <a:custGeom>
              <a:avLst/>
              <a:gdLst/>
              <a:ahLst/>
              <a:cxnLst/>
              <a:rect l="l" t="t" r="r" b="b"/>
              <a:pathLst>
                <a:path w="505459" h="19050">
                  <a:moveTo>
                    <a:pt x="504863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0" y="19050"/>
                  </a:lnTo>
                  <a:lnTo>
                    <a:pt x="466559" y="19050"/>
                  </a:lnTo>
                  <a:lnTo>
                    <a:pt x="486994" y="8890"/>
                  </a:lnTo>
                  <a:lnTo>
                    <a:pt x="504863" y="0"/>
                  </a:lnTo>
                  <a:close/>
                </a:path>
              </a:pathLst>
            </a:custGeom>
            <a:solidFill>
              <a:srgbClr val="0099C3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147"/>
            <p:cNvSpPr/>
            <p:nvPr/>
          </p:nvSpPr>
          <p:spPr>
            <a:xfrm>
              <a:off x="0" y="759460"/>
              <a:ext cx="469265" cy="10160"/>
            </a:xfrm>
            <a:custGeom>
              <a:avLst/>
              <a:gdLst/>
              <a:ahLst/>
              <a:cxnLst/>
              <a:rect l="l" t="t" r="r" b="b"/>
              <a:pathLst>
                <a:path w="469265" h="10159">
                  <a:moveTo>
                    <a:pt x="469124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448697" y="10160"/>
                  </a:lnTo>
                  <a:lnTo>
                    <a:pt x="469124" y="0"/>
                  </a:lnTo>
                  <a:close/>
                </a:path>
              </a:pathLst>
            </a:custGeom>
            <a:solidFill>
              <a:srgbClr val="0097C2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148"/>
            <p:cNvSpPr/>
            <p:nvPr/>
          </p:nvSpPr>
          <p:spPr>
            <a:xfrm>
              <a:off x="0" y="768350"/>
              <a:ext cx="451484" cy="10160"/>
            </a:xfrm>
            <a:custGeom>
              <a:avLst/>
              <a:gdLst/>
              <a:ahLst/>
              <a:cxnLst/>
              <a:rect l="l" t="t" r="r" b="b"/>
              <a:pathLst>
                <a:path w="451484" h="10159">
                  <a:moveTo>
                    <a:pt x="451251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430824" y="10160"/>
                  </a:lnTo>
                  <a:lnTo>
                    <a:pt x="451251" y="0"/>
                  </a:lnTo>
                  <a:close/>
                </a:path>
              </a:pathLst>
            </a:custGeom>
            <a:solidFill>
              <a:srgbClr val="0096C2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149"/>
            <p:cNvSpPr/>
            <p:nvPr/>
          </p:nvSpPr>
          <p:spPr>
            <a:xfrm>
              <a:off x="0" y="778510"/>
              <a:ext cx="431165" cy="8890"/>
            </a:xfrm>
            <a:custGeom>
              <a:avLst/>
              <a:gdLst/>
              <a:ahLst/>
              <a:cxnLst/>
              <a:rect l="l" t="t" r="r" b="b"/>
              <a:pathLst>
                <a:path w="431165" h="8890">
                  <a:moveTo>
                    <a:pt x="430824" y="0"/>
                  </a:moveTo>
                  <a:lnTo>
                    <a:pt x="0" y="0"/>
                  </a:lnTo>
                  <a:lnTo>
                    <a:pt x="0" y="8889"/>
                  </a:lnTo>
                  <a:lnTo>
                    <a:pt x="412950" y="8889"/>
                  </a:lnTo>
                  <a:lnTo>
                    <a:pt x="430824" y="0"/>
                  </a:lnTo>
                  <a:close/>
                </a:path>
              </a:pathLst>
            </a:custGeom>
            <a:solidFill>
              <a:srgbClr val="0095C1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150"/>
            <p:cNvSpPr/>
            <p:nvPr/>
          </p:nvSpPr>
          <p:spPr>
            <a:xfrm>
              <a:off x="0" y="787400"/>
              <a:ext cx="413384" cy="10160"/>
            </a:xfrm>
            <a:custGeom>
              <a:avLst/>
              <a:gdLst/>
              <a:ahLst/>
              <a:cxnLst/>
              <a:rect l="l" t="t" r="r" b="b"/>
              <a:pathLst>
                <a:path w="413384" h="10159">
                  <a:moveTo>
                    <a:pt x="41295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392523" y="10160"/>
                  </a:lnTo>
                  <a:lnTo>
                    <a:pt x="412950" y="0"/>
                  </a:lnTo>
                  <a:close/>
                </a:path>
              </a:pathLst>
            </a:custGeom>
            <a:solidFill>
              <a:srgbClr val="0094C0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151"/>
            <p:cNvSpPr/>
            <p:nvPr/>
          </p:nvSpPr>
          <p:spPr>
            <a:xfrm>
              <a:off x="0" y="796290"/>
              <a:ext cx="395605" cy="10160"/>
            </a:xfrm>
            <a:custGeom>
              <a:avLst/>
              <a:gdLst/>
              <a:ahLst/>
              <a:cxnLst/>
              <a:rect l="l" t="t" r="r" b="b"/>
              <a:pathLst>
                <a:path w="395605" h="10159">
                  <a:moveTo>
                    <a:pt x="395076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374650" y="10160"/>
                  </a:lnTo>
                  <a:lnTo>
                    <a:pt x="395076" y="0"/>
                  </a:lnTo>
                  <a:close/>
                </a:path>
              </a:pathLst>
            </a:custGeom>
            <a:solidFill>
              <a:srgbClr val="0093C0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152"/>
            <p:cNvSpPr/>
            <p:nvPr/>
          </p:nvSpPr>
          <p:spPr>
            <a:xfrm>
              <a:off x="0" y="805179"/>
              <a:ext cx="375920" cy="10160"/>
            </a:xfrm>
            <a:custGeom>
              <a:avLst/>
              <a:gdLst/>
              <a:ahLst/>
              <a:cxnLst/>
              <a:rect l="l" t="t" r="r" b="b"/>
              <a:pathLst>
                <a:path w="375920" h="10159">
                  <a:moveTo>
                    <a:pt x="37592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10160"/>
                  </a:lnTo>
                  <a:lnTo>
                    <a:pt x="366801" y="10160"/>
                  </a:lnTo>
                  <a:lnTo>
                    <a:pt x="366801" y="1270"/>
                  </a:lnTo>
                  <a:lnTo>
                    <a:pt x="375920" y="1270"/>
                  </a:lnTo>
                  <a:lnTo>
                    <a:pt x="375920" y="0"/>
                  </a:lnTo>
                  <a:close/>
                </a:path>
              </a:pathLst>
            </a:custGeom>
            <a:solidFill>
              <a:srgbClr val="0092BF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153"/>
            <p:cNvSpPr/>
            <p:nvPr/>
          </p:nvSpPr>
          <p:spPr>
            <a:xfrm>
              <a:off x="0" y="814070"/>
              <a:ext cx="361315" cy="10160"/>
            </a:xfrm>
            <a:custGeom>
              <a:avLst/>
              <a:gdLst/>
              <a:ahLst/>
              <a:cxnLst/>
              <a:rect l="l" t="t" r="r" b="b"/>
              <a:pathLst>
                <a:path w="361315" h="10159">
                  <a:moveTo>
                    <a:pt x="361212" y="0"/>
                  </a:moveTo>
                  <a:lnTo>
                    <a:pt x="0" y="0"/>
                  </a:lnTo>
                  <a:lnTo>
                    <a:pt x="0" y="10159"/>
                  </a:lnTo>
                  <a:lnTo>
                    <a:pt x="343296" y="10159"/>
                  </a:lnTo>
                  <a:lnTo>
                    <a:pt x="361212" y="0"/>
                  </a:lnTo>
                  <a:close/>
                </a:path>
              </a:pathLst>
            </a:custGeom>
            <a:solidFill>
              <a:srgbClr val="0091BE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154"/>
            <p:cNvSpPr/>
            <p:nvPr/>
          </p:nvSpPr>
          <p:spPr>
            <a:xfrm>
              <a:off x="0" y="824230"/>
              <a:ext cx="343535" cy="8890"/>
            </a:xfrm>
            <a:custGeom>
              <a:avLst/>
              <a:gdLst/>
              <a:ahLst/>
              <a:cxnLst/>
              <a:rect l="l" t="t" r="r" b="b"/>
              <a:pathLst>
                <a:path w="343535" h="8890">
                  <a:moveTo>
                    <a:pt x="343296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327619" y="8890"/>
                  </a:lnTo>
                  <a:lnTo>
                    <a:pt x="343296" y="0"/>
                  </a:lnTo>
                  <a:close/>
                </a:path>
              </a:pathLst>
            </a:custGeom>
            <a:solidFill>
              <a:srgbClr val="0090BE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155"/>
            <p:cNvSpPr/>
            <p:nvPr/>
          </p:nvSpPr>
          <p:spPr>
            <a:xfrm>
              <a:off x="0" y="833120"/>
              <a:ext cx="327660" cy="10160"/>
            </a:xfrm>
            <a:custGeom>
              <a:avLst/>
              <a:gdLst/>
              <a:ahLst/>
              <a:cxnLst/>
              <a:rect l="l" t="t" r="r" b="b"/>
              <a:pathLst>
                <a:path w="327660" h="10159">
                  <a:moveTo>
                    <a:pt x="327619" y="0"/>
                  </a:moveTo>
                  <a:lnTo>
                    <a:pt x="0" y="0"/>
                  </a:lnTo>
                  <a:lnTo>
                    <a:pt x="0" y="10159"/>
                  </a:lnTo>
                  <a:lnTo>
                    <a:pt x="309702" y="10159"/>
                  </a:lnTo>
                  <a:lnTo>
                    <a:pt x="327619" y="0"/>
                  </a:lnTo>
                  <a:close/>
                </a:path>
              </a:pathLst>
            </a:custGeom>
            <a:solidFill>
              <a:srgbClr val="008FBD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156"/>
            <p:cNvSpPr/>
            <p:nvPr/>
          </p:nvSpPr>
          <p:spPr>
            <a:xfrm>
              <a:off x="0" y="842010"/>
              <a:ext cx="312420" cy="10160"/>
            </a:xfrm>
            <a:custGeom>
              <a:avLst/>
              <a:gdLst/>
              <a:ahLst/>
              <a:cxnLst/>
              <a:rect l="l" t="t" r="r" b="b"/>
              <a:pathLst>
                <a:path w="312420" h="10159">
                  <a:moveTo>
                    <a:pt x="311942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294025" y="10160"/>
                  </a:lnTo>
                  <a:lnTo>
                    <a:pt x="311942" y="0"/>
                  </a:lnTo>
                  <a:close/>
                </a:path>
              </a:pathLst>
            </a:custGeom>
            <a:solidFill>
              <a:srgbClr val="008EBC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157"/>
            <p:cNvSpPr/>
            <p:nvPr/>
          </p:nvSpPr>
          <p:spPr>
            <a:xfrm>
              <a:off x="0" y="850900"/>
              <a:ext cx="296545" cy="10160"/>
            </a:xfrm>
            <a:custGeom>
              <a:avLst/>
              <a:gdLst/>
              <a:ahLst/>
              <a:cxnLst/>
              <a:rect l="l" t="t" r="r" b="b"/>
              <a:pathLst>
                <a:path w="296545" h="10159">
                  <a:moveTo>
                    <a:pt x="296265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278348" y="10160"/>
                  </a:lnTo>
                  <a:lnTo>
                    <a:pt x="296265" y="0"/>
                  </a:lnTo>
                  <a:close/>
                </a:path>
              </a:pathLst>
            </a:custGeom>
            <a:solidFill>
              <a:srgbClr val="008DBC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158"/>
            <p:cNvSpPr/>
            <p:nvPr/>
          </p:nvSpPr>
          <p:spPr>
            <a:xfrm>
              <a:off x="0" y="859790"/>
              <a:ext cx="280670" cy="10160"/>
            </a:xfrm>
            <a:custGeom>
              <a:avLst/>
              <a:gdLst/>
              <a:ahLst/>
              <a:cxnLst/>
              <a:rect l="l" t="t" r="r" b="b"/>
              <a:pathLst>
                <a:path w="280670" h="10159">
                  <a:moveTo>
                    <a:pt x="280588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262671" y="10160"/>
                  </a:lnTo>
                  <a:lnTo>
                    <a:pt x="280588" y="0"/>
                  </a:lnTo>
                  <a:close/>
                </a:path>
              </a:pathLst>
            </a:custGeom>
            <a:solidFill>
              <a:srgbClr val="008CBB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159"/>
            <p:cNvSpPr/>
            <p:nvPr/>
          </p:nvSpPr>
          <p:spPr>
            <a:xfrm>
              <a:off x="0" y="869950"/>
              <a:ext cx="262890" cy="8890"/>
            </a:xfrm>
            <a:custGeom>
              <a:avLst/>
              <a:gdLst/>
              <a:ahLst/>
              <a:cxnLst/>
              <a:rect l="l" t="t" r="r" b="b"/>
              <a:pathLst>
                <a:path w="262890" h="8890">
                  <a:moveTo>
                    <a:pt x="262671" y="0"/>
                  </a:moveTo>
                  <a:lnTo>
                    <a:pt x="0" y="0"/>
                  </a:lnTo>
                  <a:lnTo>
                    <a:pt x="0" y="8889"/>
                  </a:lnTo>
                  <a:lnTo>
                    <a:pt x="246994" y="8889"/>
                  </a:lnTo>
                  <a:lnTo>
                    <a:pt x="262671" y="0"/>
                  </a:lnTo>
                  <a:close/>
                </a:path>
              </a:pathLst>
            </a:custGeom>
            <a:solidFill>
              <a:srgbClr val="008BBB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0" name="object 160"/>
          <p:cNvGrpSpPr/>
          <p:nvPr/>
        </p:nvGrpSpPr>
        <p:grpSpPr>
          <a:xfrm>
            <a:off x="0" y="0"/>
            <a:ext cx="9144000" cy="974090"/>
            <a:chOff x="0" y="0"/>
            <a:chExt cx="9144000" cy="974090"/>
          </a:xfrm>
        </p:grpSpPr>
        <p:sp>
          <p:nvSpPr>
            <p:cNvPr id="161" name="object 161"/>
            <p:cNvSpPr/>
            <p:nvPr/>
          </p:nvSpPr>
          <p:spPr>
            <a:xfrm>
              <a:off x="3810" y="203200"/>
              <a:ext cx="9140190" cy="6477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162"/>
            <p:cNvSpPr/>
            <p:nvPr/>
          </p:nvSpPr>
          <p:spPr>
            <a:xfrm>
              <a:off x="0" y="247650"/>
              <a:ext cx="9144000" cy="56133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163"/>
            <p:cNvSpPr/>
            <p:nvPr/>
          </p:nvSpPr>
          <p:spPr>
            <a:xfrm>
              <a:off x="908050" y="0"/>
              <a:ext cx="4833620" cy="97408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4" name="object 164"/>
          <p:cNvSpPr txBox="1"/>
          <p:nvPr/>
        </p:nvSpPr>
        <p:spPr>
          <a:xfrm>
            <a:off x="139700" y="1176020"/>
            <a:ext cx="8757285" cy="4673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000" spc="75" dirty="0">
                <a:solidFill>
                  <a:srgbClr val="FFFFFF"/>
                </a:solidFill>
                <a:latin typeface="Times New Roman"/>
                <a:cs typeface="Times New Roman"/>
              </a:rPr>
              <a:t>The </a:t>
            </a:r>
            <a:r>
              <a:rPr sz="2000" spc="70" dirty="0">
                <a:solidFill>
                  <a:srgbClr val="FFFFFF"/>
                </a:solidFill>
                <a:latin typeface="Times New Roman"/>
                <a:cs typeface="Times New Roman"/>
              </a:rPr>
              <a:t>Karnaugh </a:t>
            </a:r>
            <a:r>
              <a:rPr sz="2000" spc="90" dirty="0">
                <a:solidFill>
                  <a:srgbClr val="FFFFFF"/>
                </a:solidFill>
                <a:latin typeface="Times New Roman"/>
                <a:cs typeface="Times New Roman"/>
              </a:rPr>
              <a:t>map, </a:t>
            </a:r>
            <a:r>
              <a:rPr sz="2000" spc="45" dirty="0">
                <a:solidFill>
                  <a:srgbClr val="FFFFFF"/>
                </a:solidFill>
                <a:latin typeface="Times New Roman"/>
                <a:cs typeface="Times New Roman"/>
              </a:rPr>
              <a:t>also </a:t>
            </a:r>
            <a:r>
              <a:rPr sz="2000" spc="95" dirty="0">
                <a:solidFill>
                  <a:srgbClr val="FFFFFF"/>
                </a:solidFill>
                <a:latin typeface="Times New Roman"/>
                <a:cs typeface="Times New Roman"/>
              </a:rPr>
              <a:t>known </a:t>
            </a:r>
            <a:r>
              <a:rPr sz="2000" spc="45" dirty="0">
                <a:solidFill>
                  <a:srgbClr val="FFFFFF"/>
                </a:solidFill>
                <a:latin typeface="Times New Roman"/>
                <a:cs typeface="Times New Roman"/>
              </a:rPr>
              <a:t>as </a:t>
            </a:r>
            <a:r>
              <a:rPr sz="2000" spc="125" dirty="0">
                <a:solidFill>
                  <a:srgbClr val="FFFFFF"/>
                </a:solidFill>
                <a:latin typeface="Times New Roman"/>
                <a:cs typeface="Times New Roman"/>
              </a:rPr>
              <a:t>the </a:t>
            </a:r>
            <a:r>
              <a:rPr sz="2000" spc="30" dirty="0">
                <a:solidFill>
                  <a:srgbClr val="FFFFFF"/>
                </a:solidFill>
                <a:latin typeface="Times New Roman"/>
                <a:cs typeface="Times New Roman"/>
              </a:rPr>
              <a:t>K-map, </a:t>
            </a:r>
            <a:r>
              <a:rPr sz="2000" spc="15" dirty="0">
                <a:solidFill>
                  <a:srgbClr val="FFFFFF"/>
                </a:solidFill>
                <a:latin typeface="Times New Roman"/>
                <a:cs typeface="Times New Roman"/>
              </a:rPr>
              <a:t>is </a:t>
            </a:r>
            <a:r>
              <a:rPr sz="2000" spc="70" dirty="0">
                <a:solidFill>
                  <a:srgbClr val="FFFFFF"/>
                </a:solidFill>
                <a:latin typeface="Times New Roman"/>
                <a:cs typeface="Times New Roman"/>
              </a:rPr>
              <a:t>a </a:t>
            </a:r>
            <a:r>
              <a:rPr sz="2000" spc="125" dirty="0">
                <a:solidFill>
                  <a:srgbClr val="FFFFFF"/>
                </a:solidFill>
                <a:latin typeface="Times New Roman"/>
                <a:cs typeface="Times New Roman"/>
              </a:rPr>
              <a:t>method </a:t>
            </a:r>
            <a:r>
              <a:rPr sz="2000" spc="110" dirty="0">
                <a:solidFill>
                  <a:srgbClr val="FFFFFF"/>
                </a:solidFill>
                <a:latin typeface="Times New Roman"/>
                <a:cs typeface="Times New Roman"/>
              </a:rPr>
              <a:t>to </a:t>
            </a:r>
            <a:r>
              <a:rPr sz="2000" spc="30" dirty="0">
                <a:solidFill>
                  <a:srgbClr val="FFFFFF"/>
                </a:solidFill>
                <a:latin typeface="Times New Roman"/>
                <a:cs typeface="Times New Roman"/>
              </a:rPr>
              <a:t>simplify </a:t>
            </a:r>
            <a:r>
              <a:rPr sz="2000" spc="80" dirty="0">
                <a:solidFill>
                  <a:srgbClr val="FFFFFF"/>
                </a:solidFill>
                <a:latin typeface="Times New Roman"/>
                <a:cs typeface="Times New Roman"/>
              </a:rPr>
              <a:t>boolean  </a:t>
            </a:r>
            <a:r>
              <a:rPr sz="2000" spc="60" dirty="0">
                <a:solidFill>
                  <a:srgbClr val="FFFFFF"/>
                </a:solidFill>
                <a:latin typeface="Times New Roman"/>
                <a:cs typeface="Times New Roman"/>
              </a:rPr>
              <a:t>algebra</a:t>
            </a:r>
            <a:r>
              <a:rPr sz="2000" spc="-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55" dirty="0">
                <a:solidFill>
                  <a:srgbClr val="FFFFFF"/>
                </a:solidFill>
                <a:latin typeface="Times New Roman"/>
                <a:cs typeface="Times New Roman"/>
              </a:rPr>
              <a:t>expressions.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95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0000"/>
              </a:lnSpc>
            </a:pPr>
            <a:r>
              <a:rPr sz="2000" spc="75" dirty="0">
                <a:solidFill>
                  <a:srgbClr val="FFFFFF"/>
                </a:solidFill>
                <a:latin typeface="Times New Roman"/>
                <a:cs typeface="Times New Roman"/>
              </a:rPr>
              <a:t>The </a:t>
            </a:r>
            <a:r>
              <a:rPr sz="2000" spc="70" dirty="0">
                <a:solidFill>
                  <a:srgbClr val="FFFFFF"/>
                </a:solidFill>
                <a:latin typeface="Times New Roman"/>
                <a:cs typeface="Times New Roman"/>
              </a:rPr>
              <a:t>Karnaugh </a:t>
            </a:r>
            <a:r>
              <a:rPr sz="2000" spc="120" dirty="0">
                <a:solidFill>
                  <a:srgbClr val="FFFFFF"/>
                </a:solidFill>
                <a:latin typeface="Times New Roman"/>
                <a:cs typeface="Times New Roman"/>
              </a:rPr>
              <a:t>map </a:t>
            </a:r>
            <a:r>
              <a:rPr sz="2000" spc="80" dirty="0">
                <a:solidFill>
                  <a:srgbClr val="FFFFFF"/>
                </a:solidFill>
                <a:latin typeface="Times New Roman"/>
                <a:cs typeface="Times New Roman"/>
              </a:rPr>
              <a:t>reduces </a:t>
            </a:r>
            <a:r>
              <a:rPr sz="2000" spc="125" dirty="0">
                <a:solidFill>
                  <a:srgbClr val="FFFFFF"/>
                </a:solidFill>
                <a:latin typeface="Times New Roman"/>
                <a:cs typeface="Times New Roman"/>
              </a:rPr>
              <a:t>the </a:t>
            </a:r>
            <a:r>
              <a:rPr sz="2000" spc="105" dirty="0">
                <a:solidFill>
                  <a:srgbClr val="FFFFFF"/>
                </a:solidFill>
                <a:latin typeface="Times New Roman"/>
                <a:cs typeface="Times New Roman"/>
              </a:rPr>
              <a:t>need </a:t>
            </a:r>
            <a:r>
              <a:rPr sz="2000" spc="40" dirty="0">
                <a:solidFill>
                  <a:srgbClr val="FFFFFF"/>
                </a:solidFill>
                <a:latin typeface="Times New Roman"/>
                <a:cs typeface="Times New Roman"/>
              </a:rPr>
              <a:t>for </a:t>
            </a:r>
            <a:r>
              <a:rPr sz="2000" spc="50" dirty="0">
                <a:solidFill>
                  <a:srgbClr val="FFFFFF"/>
                </a:solidFill>
                <a:latin typeface="Times New Roman"/>
                <a:cs typeface="Times New Roman"/>
              </a:rPr>
              <a:t>extensive </a:t>
            </a:r>
            <a:r>
              <a:rPr sz="2000" spc="60" dirty="0">
                <a:solidFill>
                  <a:srgbClr val="FFFFFF"/>
                </a:solidFill>
                <a:latin typeface="Times New Roman"/>
                <a:cs typeface="Times New Roman"/>
              </a:rPr>
              <a:t>calculations </a:t>
            </a:r>
            <a:r>
              <a:rPr sz="2000" spc="35" dirty="0">
                <a:solidFill>
                  <a:srgbClr val="FFFFFF"/>
                </a:solidFill>
                <a:latin typeface="Times New Roman"/>
                <a:cs typeface="Times New Roman"/>
              </a:rPr>
              <a:t>by </a:t>
            </a:r>
            <a:r>
              <a:rPr sz="2000" spc="75" dirty="0">
                <a:solidFill>
                  <a:srgbClr val="FFFFFF"/>
                </a:solidFill>
                <a:latin typeface="Times New Roman"/>
                <a:cs typeface="Times New Roman"/>
              </a:rPr>
              <a:t>taking  advantage </a:t>
            </a:r>
            <a:r>
              <a:rPr sz="2000" spc="10" dirty="0">
                <a:solidFill>
                  <a:srgbClr val="FFFFFF"/>
                </a:solidFill>
                <a:latin typeface="Times New Roman"/>
                <a:cs typeface="Times New Roman"/>
              </a:rPr>
              <a:t>of </a:t>
            </a:r>
            <a:r>
              <a:rPr sz="2000" spc="105" dirty="0">
                <a:solidFill>
                  <a:srgbClr val="FFFFFF"/>
                </a:solidFill>
                <a:latin typeface="Times New Roman"/>
                <a:cs typeface="Times New Roman"/>
              </a:rPr>
              <a:t>humans' </a:t>
            </a:r>
            <a:r>
              <a:rPr sz="2000" spc="85" dirty="0">
                <a:solidFill>
                  <a:srgbClr val="FFFFFF"/>
                </a:solidFill>
                <a:latin typeface="Times New Roman"/>
                <a:cs typeface="Times New Roman"/>
              </a:rPr>
              <a:t>pattern-recognition</a:t>
            </a:r>
            <a:r>
              <a:rPr sz="2000" spc="-2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45" dirty="0">
                <a:solidFill>
                  <a:srgbClr val="FFFFFF"/>
                </a:solidFill>
                <a:latin typeface="Times New Roman"/>
                <a:cs typeface="Times New Roman"/>
              </a:rPr>
              <a:t>capability.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950">
              <a:latin typeface="Times New Roman"/>
              <a:cs typeface="Times New Roman"/>
            </a:endParaRPr>
          </a:p>
          <a:p>
            <a:pPr marL="12700" marR="6985" algn="just">
              <a:lnSpc>
                <a:spcPct val="100000"/>
              </a:lnSpc>
            </a:pPr>
            <a:r>
              <a:rPr sz="2000" spc="75" dirty="0">
                <a:solidFill>
                  <a:srgbClr val="FFFFFF"/>
                </a:solidFill>
                <a:latin typeface="Times New Roman"/>
                <a:cs typeface="Times New Roman"/>
              </a:rPr>
              <a:t>The </a:t>
            </a:r>
            <a:r>
              <a:rPr sz="2000" spc="85" dirty="0">
                <a:solidFill>
                  <a:srgbClr val="FFFFFF"/>
                </a:solidFill>
                <a:latin typeface="Times New Roman"/>
                <a:cs typeface="Times New Roman"/>
              </a:rPr>
              <a:t>required </a:t>
            </a:r>
            <a:r>
              <a:rPr sz="2000" spc="80" dirty="0">
                <a:solidFill>
                  <a:srgbClr val="FFFFFF"/>
                </a:solidFill>
                <a:latin typeface="Times New Roman"/>
                <a:cs typeface="Times New Roman"/>
              </a:rPr>
              <a:t>boolean </a:t>
            </a:r>
            <a:r>
              <a:rPr sz="2000" spc="70" dirty="0">
                <a:solidFill>
                  <a:srgbClr val="FFFFFF"/>
                </a:solidFill>
                <a:latin typeface="Times New Roman"/>
                <a:cs typeface="Times New Roman"/>
              </a:rPr>
              <a:t>results </a:t>
            </a:r>
            <a:r>
              <a:rPr sz="2000" spc="75" dirty="0">
                <a:solidFill>
                  <a:srgbClr val="FFFFFF"/>
                </a:solidFill>
                <a:latin typeface="Times New Roman"/>
                <a:cs typeface="Times New Roman"/>
              </a:rPr>
              <a:t>are </a:t>
            </a:r>
            <a:r>
              <a:rPr sz="2000" spc="80" dirty="0">
                <a:solidFill>
                  <a:srgbClr val="FFFFFF"/>
                </a:solidFill>
                <a:latin typeface="Times New Roman"/>
                <a:cs typeface="Times New Roman"/>
              </a:rPr>
              <a:t>transferred </a:t>
            </a:r>
            <a:r>
              <a:rPr sz="2000" spc="75" dirty="0">
                <a:solidFill>
                  <a:srgbClr val="FFFFFF"/>
                </a:solidFill>
                <a:latin typeface="Times New Roman"/>
                <a:cs typeface="Times New Roman"/>
              </a:rPr>
              <a:t>from </a:t>
            </a:r>
            <a:r>
              <a:rPr sz="2000" spc="70" dirty="0">
                <a:solidFill>
                  <a:srgbClr val="FFFFFF"/>
                </a:solidFill>
                <a:latin typeface="Times New Roman"/>
                <a:cs typeface="Times New Roman"/>
              </a:rPr>
              <a:t>a </a:t>
            </a:r>
            <a:r>
              <a:rPr sz="2000" spc="135" dirty="0">
                <a:solidFill>
                  <a:srgbClr val="FFFFFF"/>
                </a:solidFill>
                <a:latin typeface="Times New Roman"/>
                <a:cs typeface="Times New Roman"/>
              </a:rPr>
              <a:t>truth </a:t>
            </a:r>
            <a:r>
              <a:rPr sz="2000" spc="80" dirty="0">
                <a:solidFill>
                  <a:srgbClr val="FFFFFF"/>
                </a:solidFill>
                <a:latin typeface="Times New Roman"/>
                <a:cs typeface="Times New Roman"/>
              </a:rPr>
              <a:t>table </a:t>
            </a:r>
            <a:r>
              <a:rPr sz="2000" spc="114" dirty="0">
                <a:solidFill>
                  <a:srgbClr val="FFFFFF"/>
                </a:solidFill>
                <a:latin typeface="Times New Roman"/>
                <a:cs typeface="Times New Roman"/>
              </a:rPr>
              <a:t>onto </a:t>
            </a:r>
            <a:r>
              <a:rPr sz="2000" spc="70" dirty="0">
                <a:solidFill>
                  <a:srgbClr val="FFFFFF"/>
                </a:solidFill>
                <a:latin typeface="Times New Roman"/>
                <a:cs typeface="Times New Roman"/>
              </a:rPr>
              <a:t>a two-  </a:t>
            </a:r>
            <a:r>
              <a:rPr sz="2000" spc="80" dirty="0">
                <a:solidFill>
                  <a:srgbClr val="FFFFFF"/>
                </a:solidFill>
                <a:latin typeface="Times New Roman"/>
                <a:cs typeface="Times New Roman"/>
              </a:rPr>
              <a:t>dimensional </a:t>
            </a:r>
            <a:r>
              <a:rPr sz="2000" spc="65" dirty="0">
                <a:solidFill>
                  <a:srgbClr val="FFFFFF"/>
                </a:solidFill>
                <a:latin typeface="Times New Roman"/>
                <a:cs typeface="Times New Roman"/>
              </a:rPr>
              <a:t>grid </a:t>
            </a:r>
            <a:r>
              <a:rPr sz="2000" spc="80" dirty="0">
                <a:solidFill>
                  <a:srgbClr val="FFFFFF"/>
                </a:solidFill>
                <a:latin typeface="Times New Roman"/>
                <a:cs typeface="Times New Roman"/>
              </a:rPr>
              <a:t>where </a:t>
            </a:r>
            <a:r>
              <a:rPr sz="2000" spc="125" dirty="0">
                <a:solidFill>
                  <a:srgbClr val="FFFFFF"/>
                </a:solidFill>
                <a:latin typeface="Times New Roman"/>
                <a:cs typeface="Times New Roman"/>
              </a:rPr>
              <a:t>the </a:t>
            </a:r>
            <a:r>
              <a:rPr sz="2000" spc="30" dirty="0">
                <a:solidFill>
                  <a:srgbClr val="FFFFFF"/>
                </a:solidFill>
                <a:latin typeface="Times New Roman"/>
                <a:cs typeface="Times New Roman"/>
              </a:rPr>
              <a:t>cells </a:t>
            </a:r>
            <a:r>
              <a:rPr sz="2000" spc="75" dirty="0">
                <a:solidFill>
                  <a:srgbClr val="FFFFFF"/>
                </a:solidFill>
                <a:latin typeface="Times New Roman"/>
                <a:cs typeface="Times New Roman"/>
              </a:rPr>
              <a:t>are </a:t>
            </a:r>
            <a:r>
              <a:rPr sz="2000" spc="95" dirty="0">
                <a:solidFill>
                  <a:srgbClr val="FFFFFF"/>
                </a:solidFill>
                <a:latin typeface="Times New Roman"/>
                <a:cs typeface="Times New Roman"/>
              </a:rPr>
              <a:t>ordered </a:t>
            </a:r>
            <a:r>
              <a:rPr sz="2000" spc="80" dirty="0">
                <a:solidFill>
                  <a:srgbClr val="FFFFFF"/>
                </a:solidFill>
                <a:latin typeface="Times New Roman"/>
                <a:cs typeface="Times New Roman"/>
              </a:rPr>
              <a:t>in </a:t>
            </a:r>
            <a:r>
              <a:rPr sz="2000" spc="20" dirty="0">
                <a:solidFill>
                  <a:srgbClr val="FFFFFF"/>
                </a:solidFill>
                <a:latin typeface="Times New Roman"/>
                <a:cs typeface="Times New Roman"/>
              </a:rPr>
              <a:t>Gray </a:t>
            </a:r>
            <a:r>
              <a:rPr sz="2000" spc="60" dirty="0">
                <a:solidFill>
                  <a:srgbClr val="FFFFFF"/>
                </a:solidFill>
                <a:latin typeface="Times New Roman"/>
                <a:cs typeface="Times New Roman"/>
              </a:rPr>
              <a:t>code, </a:t>
            </a:r>
            <a:r>
              <a:rPr sz="2000" spc="120" dirty="0">
                <a:solidFill>
                  <a:srgbClr val="FFFFFF"/>
                </a:solidFill>
                <a:latin typeface="Times New Roman"/>
                <a:cs typeface="Times New Roman"/>
              </a:rPr>
              <a:t>and </a:t>
            </a:r>
            <a:r>
              <a:rPr sz="2000" spc="85" dirty="0">
                <a:solidFill>
                  <a:srgbClr val="FFFFFF"/>
                </a:solidFill>
                <a:latin typeface="Times New Roman"/>
                <a:cs typeface="Times New Roman"/>
              </a:rPr>
              <a:t>each </a:t>
            </a:r>
            <a:r>
              <a:rPr sz="2000" spc="25" dirty="0">
                <a:solidFill>
                  <a:srgbClr val="FFFFFF"/>
                </a:solidFill>
                <a:latin typeface="Times New Roman"/>
                <a:cs typeface="Times New Roman"/>
              </a:rPr>
              <a:t>cell  </a:t>
            </a:r>
            <a:r>
              <a:rPr sz="2000" spc="75" dirty="0">
                <a:solidFill>
                  <a:srgbClr val="FFFFFF"/>
                </a:solidFill>
                <a:latin typeface="Times New Roman"/>
                <a:cs typeface="Times New Roman"/>
              </a:rPr>
              <a:t>position </a:t>
            </a:r>
            <a:r>
              <a:rPr sz="2000" spc="90" dirty="0">
                <a:solidFill>
                  <a:srgbClr val="FFFFFF"/>
                </a:solidFill>
                <a:latin typeface="Times New Roman"/>
                <a:cs typeface="Times New Roman"/>
              </a:rPr>
              <a:t>represents </a:t>
            </a:r>
            <a:r>
              <a:rPr sz="2000" spc="100" dirty="0">
                <a:solidFill>
                  <a:srgbClr val="FFFFFF"/>
                </a:solidFill>
                <a:latin typeface="Times New Roman"/>
                <a:cs typeface="Times New Roman"/>
              </a:rPr>
              <a:t>one </a:t>
            </a:r>
            <a:r>
              <a:rPr sz="2000" spc="90" dirty="0">
                <a:solidFill>
                  <a:srgbClr val="FFFFFF"/>
                </a:solidFill>
                <a:latin typeface="Times New Roman"/>
                <a:cs typeface="Times New Roman"/>
              </a:rPr>
              <a:t>combination </a:t>
            </a:r>
            <a:r>
              <a:rPr sz="2000" spc="10" dirty="0">
                <a:solidFill>
                  <a:srgbClr val="FFFFFF"/>
                </a:solidFill>
                <a:latin typeface="Times New Roman"/>
                <a:cs typeface="Times New Roman"/>
              </a:rPr>
              <a:t>of </a:t>
            </a:r>
            <a:r>
              <a:rPr sz="2000" spc="110" dirty="0">
                <a:solidFill>
                  <a:srgbClr val="FFFFFF"/>
                </a:solidFill>
                <a:latin typeface="Times New Roman"/>
                <a:cs typeface="Times New Roman"/>
              </a:rPr>
              <a:t>input </a:t>
            </a:r>
            <a:r>
              <a:rPr sz="2000" spc="75" dirty="0">
                <a:solidFill>
                  <a:srgbClr val="FFFFFF"/>
                </a:solidFill>
                <a:latin typeface="Times New Roman"/>
                <a:cs typeface="Times New Roman"/>
              </a:rPr>
              <a:t>conditions, </a:t>
            </a:r>
            <a:r>
              <a:rPr sz="2000" spc="50" dirty="0">
                <a:solidFill>
                  <a:srgbClr val="FFFFFF"/>
                </a:solidFill>
                <a:latin typeface="Times New Roman"/>
                <a:cs typeface="Times New Roman"/>
              </a:rPr>
              <a:t>while </a:t>
            </a:r>
            <a:r>
              <a:rPr sz="2000" spc="85" dirty="0">
                <a:solidFill>
                  <a:srgbClr val="FFFFFF"/>
                </a:solidFill>
                <a:latin typeface="Times New Roman"/>
                <a:cs typeface="Times New Roman"/>
              </a:rPr>
              <a:t>each </a:t>
            </a:r>
            <a:r>
              <a:rPr sz="2000" spc="25" dirty="0">
                <a:solidFill>
                  <a:srgbClr val="FFFFFF"/>
                </a:solidFill>
                <a:latin typeface="Times New Roman"/>
                <a:cs typeface="Times New Roman"/>
              </a:rPr>
              <a:t>cell </a:t>
            </a:r>
            <a:r>
              <a:rPr sz="2000" spc="45" dirty="0">
                <a:solidFill>
                  <a:srgbClr val="FFFFFF"/>
                </a:solidFill>
                <a:latin typeface="Times New Roman"/>
                <a:cs typeface="Times New Roman"/>
              </a:rPr>
              <a:t>value  </a:t>
            </a:r>
            <a:r>
              <a:rPr sz="2000" spc="90" dirty="0">
                <a:solidFill>
                  <a:srgbClr val="FFFFFF"/>
                </a:solidFill>
                <a:latin typeface="Times New Roman"/>
                <a:cs typeface="Times New Roman"/>
              </a:rPr>
              <a:t>represents </a:t>
            </a:r>
            <a:r>
              <a:rPr sz="2000" spc="125" dirty="0">
                <a:solidFill>
                  <a:srgbClr val="FFFFFF"/>
                </a:solidFill>
                <a:latin typeface="Times New Roman"/>
                <a:cs typeface="Times New Roman"/>
              </a:rPr>
              <a:t>the </a:t>
            </a:r>
            <a:r>
              <a:rPr sz="2000" spc="80" dirty="0">
                <a:solidFill>
                  <a:srgbClr val="FFFFFF"/>
                </a:solidFill>
                <a:latin typeface="Times New Roman"/>
                <a:cs typeface="Times New Roman"/>
              </a:rPr>
              <a:t>corresponding </a:t>
            </a:r>
            <a:r>
              <a:rPr sz="2000" spc="125" dirty="0">
                <a:solidFill>
                  <a:srgbClr val="FFFFFF"/>
                </a:solidFill>
                <a:latin typeface="Times New Roman"/>
                <a:cs typeface="Times New Roman"/>
              </a:rPr>
              <a:t>output </a:t>
            </a:r>
            <a:r>
              <a:rPr sz="2000" spc="40" dirty="0">
                <a:solidFill>
                  <a:srgbClr val="FFFFFF"/>
                </a:solidFill>
                <a:latin typeface="Times New Roman"/>
                <a:cs typeface="Times New Roman"/>
              </a:rPr>
              <a:t>value. </a:t>
            </a:r>
            <a:r>
              <a:rPr sz="2000" spc="95" dirty="0">
                <a:solidFill>
                  <a:srgbClr val="FFFFFF"/>
                </a:solidFill>
                <a:latin typeface="Times New Roman"/>
                <a:cs typeface="Times New Roman"/>
              </a:rPr>
              <a:t>Optimal </a:t>
            </a:r>
            <a:r>
              <a:rPr sz="2000" spc="75" dirty="0">
                <a:solidFill>
                  <a:srgbClr val="FFFFFF"/>
                </a:solidFill>
                <a:latin typeface="Times New Roman"/>
                <a:cs typeface="Times New Roman"/>
              </a:rPr>
              <a:t>groups </a:t>
            </a:r>
            <a:r>
              <a:rPr sz="2000" spc="10" dirty="0">
                <a:solidFill>
                  <a:srgbClr val="FFFFFF"/>
                </a:solidFill>
                <a:latin typeface="Times New Roman"/>
                <a:cs typeface="Times New Roman"/>
              </a:rPr>
              <a:t>of </a:t>
            </a:r>
            <a:r>
              <a:rPr sz="2000" spc="-175" dirty="0">
                <a:solidFill>
                  <a:srgbClr val="FFFFFF"/>
                </a:solidFill>
                <a:latin typeface="Times New Roman"/>
                <a:cs typeface="Times New Roman"/>
              </a:rPr>
              <a:t>1s </a:t>
            </a:r>
            <a:r>
              <a:rPr sz="2000" spc="85" dirty="0">
                <a:solidFill>
                  <a:srgbClr val="FFFFFF"/>
                </a:solidFill>
                <a:latin typeface="Times New Roman"/>
                <a:cs typeface="Times New Roman"/>
              </a:rPr>
              <a:t>or </a:t>
            </a:r>
            <a:r>
              <a:rPr sz="2000" spc="50" dirty="0">
                <a:solidFill>
                  <a:srgbClr val="FFFFFF"/>
                </a:solidFill>
                <a:latin typeface="Times New Roman"/>
                <a:cs typeface="Times New Roman"/>
              </a:rPr>
              <a:t>0s </a:t>
            </a:r>
            <a:r>
              <a:rPr sz="2000" spc="75" dirty="0">
                <a:solidFill>
                  <a:srgbClr val="FFFFFF"/>
                </a:solidFill>
                <a:latin typeface="Times New Roman"/>
                <a:cs typeface="Times New Roman"/>
              </a:rPr>
              <a:t>are  </a:t>
            </a:r>
            <a:r>
              <a:rPr sz="2000" spc="60" dirty="0">
                <a:solidFill>
                  <a:srgbClr val="FFFFFF"/>
                </a:solidFill>
                <a:latin typeface="Times New Roman"/>
                <a:cs typeface="Times New Roman"/>
              </a:rPr>
              <a:t>identified.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95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0000"/>
              </a:lnSpc>
            </a:pPr>
            <a:r>
              <a:rPr sz="2000" spc="65" dirty="0">
                <a:solidFill>
                  <a:srgbClr val="FFFFFF"/>
                </a:solidFill>
                <a:latin typeface="Times New Roman"/>
                <a:cs typeface="Times New Roman"/>
              </a:rPr>
              <a:t>These </a:t>
            </a:r>
            <a:r>
              <a:rPr sz="2000" spc="105" dirty="0">
                <a:solidFill>
                  <a:srgbClr val="FFFFFF"/>
                </a:solidFill>
                <a:latin typeface="Times New Roman"/>
                <a:cs typeface="Times New Roman"/>
              </a:rPr>
              <a:t>terms </a:t>
            </a:r>
            <a:r>
              <a:rPr sz="2000" spc="90" dirty="0">
                <a:solidFill>
                  <a:srgbClr val="FFFFFF"/>
                </a:solidFill>
                <a:latin typeface="Times New Roman"/>
                <a:cs typeface="Times New Roman"/>
              </a:rPr>
              <a:t>can be used </a:t>
            </a:r>
            <a:r>
              <a:rPr sz="2000" spc="114" dirty="0">
                <a:solidFill>
                  <a:srgbClr val="FFFFFF"/>
                </a:solidFill>
                <a:latin typeface="Times New Roman"/>
                <a:cs typeface="Times New Roman"/>
              </a:rPr>
              <a:t>to </a:t>
            </a:r>
            <a:r>
              <a:rPr sz="2000" spc="65" dirty="0">
                <a:solidFill>
                  <a:srgbClr val="FFFFFF"/>
                </a:solidFill>
                <a:latin typeface="Times New Roman"/>
                <a:cs typeface="Times New Roman"/>
              </a:rPr>
              <a:t>write </a:t>
            </a:r>
            <a:r>
              <a:rPr sz="2000" spc="70" dirty="0">
                <a:solidFill>
                  <a:srgbClr val="FFFFFF"/>
                </a:solidFill>
                <a:latin typeface="Times New Roman"/>
                <a:cs typeface="Times New Roman"/>
              </a:rPr>
              <a:t>a </a:t>
            </a:r>
            <a:r>
              <a:rPr sz="2000" spc="85" dirty="0">
                <a:solidFill>
                  <a:srgbClr val="FFFFFF"/>
                </a:solidFill>
                <a:latin typeface="Times New Roman"/>
                <a:cs typeface="Times New Roman"/>
              </a:rPr>
              <a:t>minimal </a:t>
            </a:r>
            <a:r>
              <a:rPr sz="2000" spc="80" dirty="0">
                <a:solidFill>
                  <a:srgbClr val="FFFFFF"/>
                </a:solidFill>
                <a:latin typeface="Times New Roman"/>
                <a:cs typeface="Times New Roman"/>
              </a:rPr>
              <a:t>boolean </a:t>
            </a:r>
            <a:r>
              <a:rPr sz="2000" spc="60" dirty="0">
                <a:solidFill>
                  <a:srgbClr val="FFFFFF"/>
                </a:solidFill>
                <a:latin typeface="Times New Roman"/>
                <a:cs typeface="Times New Roman"/>
              </a:rPr>
              <a:t>expression </a:t>
            </a:r>
            <a:r>
              <a:rPr sz="2000" spc="85" dirty="0">
                <a:solidFill>
                  <a:srgbClr val="FFFFFF"/>
                </a:solidFill>
                <a:latin typeface="Times New Roman"/>
                <a:cs typeface="Times New Roman"/>
              </a:rPr>
              <a:t>representing </a:t>
            </a:r>
            <a:r>
              <a:rPr sz="2000" spc="6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125" dirty="0">
                <a:solidFill>
                  <a:srgbClr val="FFFFFF"/>
                </a:solidFill>
                <a:latin typeface="Times New Roman"/>
                <a:cs typeface="Times New Roman"/>
              </a:rPr>
              <a:t>the </a:t>
            </a:r>
            <a:r>
              <a:rPr sz="2000" spc="85" dirty="0">
                <a:solidFill>
                  <a:srgbClr val="FFFFFF"/>
                </a:solidFill>
                <a:latin typeface="Times New Roman"/>
                <a:cs typeface="Times New Roman"/>
              </a:rPr>
              <a:t>required</a:t>
            </a:r>
            <a:r>
              <a:rPr sz="2000" spc="-1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20" dirty="0">
                <a:solidFill>
                  <a:srgbClr val="FFFFFF"/>
                </a:solidFill>
                <a:latin typeface="Times New Roman"/>
                <a:cs typeface="Times New Roman"/>
              </a:rPr>
              <a:t>logic.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9300" y="3004820"/>
            <a:ext cx="6737984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70" dirty="0">
                <a:solidFill>
                  <a:srgbClr val="03607A"/>
                </a:solidFill>
                <a:latin typeface="Trebuchet MS"/>
                <a:cs typeface="Trebuchet MS"/>
              </a:rPr>
              <a:t>Karnaugh </a:t>
            </a:r>
            <a:r>
              <a:rPr sz="3200" spc="5" dirty="0">
                <a:solidFill>
                  <a:srgbClr val="03607A"/>
                </a:solidFill>
                <a:latin typeface="Trebuchet MS"/>
                <a:cs typeface="Trebuchet MS"/>
              </a:rPr>
              <a:t>Maps </a:t>
            </a:r>
            <a:r>
              <a:rPr sz="3200" spc="-200" dirty="0">
                <a:solidFill>
                  <a:srgbClr val="03607A"/>
                </a:solidFill>
                <a:latin typeface="Trebuchet MS"/>
                <a:cs typeface="Trebuchet MS"/>
              </a:rPr>
              <a:t>- </a:t>
            </a:r>
            <a:r>
              <a:rPr sz="3200" spc="-170" dirty="0">
                <a:solidFill>
                  <a:srgbClr val="03607A"/>
                </a:solidFill>
                <a:latin typeface="Trebuchet MS"/>
                <a:cs typeface="Trebuchet MS"/>
              </a:rPr>
              <a:t>Rules </a:t>
            </a:r>
            <a:r>
              <a:rPr sz="3200" spc="-130" dirty="0">
                <a:solidFill>
                  <a:srgbClr val="03607A"/>
                </a:solidFill>
                <a:latin typeface="Trebuchet MS"/>
                <a:cs typeface="Trebuchet MS"/>
              </a:rPr>
              <a:t>of</a:t>
            </a:r>
            <a:r>
              <a:rPr sz="3200" spc="-700" dirty="0">
                <a:solidFill>
                  <a:srgbClr val="03607A"/>
                </a:solidFill>
                <a:latin typeface="Trebuchet MS"/>
                <a:cs typeface="Trebuchet MS"/>
              </a:rPr>
              <a:t> </a:t>
            </a:r>
            <a:r>
              <a:rPr sz="3200" spc="-165" dirty="0">
                <a:solidFill>
                  <a:srgbClr val="03607A"/>
                </a:solidFill>
                <a:latin typeface="Trebuchet MS"/>
                <a:cs typeface="Trebuchet MS"/>
              </a:rPr>
              <a:t>Simplification</a:t>
            </a:r>
            <a:endParaRPr sz="3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741680"/>
            <a:ext cx="505459" cy="137160"/>
            <a:chOff x="0" y="741680"/>
            <a:chExt cx="505459" cy="137160"/>
          </a:xfrm>
        </p:grpSpPr>
        <p:sp>
          <p:nvSpPr>
            <p:cNvPr id="3" name="object 3"/>
            <p:cNvSpPr/>
            <p:nvPr/>
          </p:nvSpPr>
          <p:spPr>
            <a:xfrm>
              <a:off x="0" y="741679"/>
              <a:ext cx="505459" cy="19050"/>
            </a:xfrm>
            <a:custGeom>
              <a:avLst/>
              <a:gdLst/>
              <a:ahLst/>
              <a:cxnLst/>
              <a:rect l="l" t="t" r="r" b="b"/>
              <a:pathLst>
                <a:path w="505459" h="19050">
                  <a:moveTo>
                    <a:pt x="504863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0" y="19050"/>
                  </a:lnTo>
                  <a:lnTo>
                    <a:pt x="466559" y="19050"/>
                  </a:lnTo>
                  <a:lnTo>
                    <a:pt x="486994" y="8890"/>
                  </a:lnTo>
                  <a:lnTo>
                    <a:pt x="504863" y="0"/>
                  </a:lnTo>
                  <a:close/>
                </a:path>
              </a:pathLst>
            </a:custGeom>
            <a:solidFill>
              <a:srgbClr val="0099C3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759460"/>
              <a:ext cx="469265" cy="10160"/>
            </a:xfrm>
            <a:custGeom>
              <a:avLst/>
              <a:gdLst/>
              <a:ahLst/>
              <a:cxnLst/>
              <a:rect l="l" t="t" r="r" b="b"/>
              <a:pathLst>
                <a:path w="469265" h="10159">
                  <a:moveTo>
                    <a:pt x="469124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448697" y="10160"/>
                  </a:lnTo>
                  <a:lnTo>
                    <a:pt x="469124" y="0"/>
                  </a:lnTo>
                  <a:close/>
                </a:path>
              </a:pathLst>
            </a:custGeom>
            <a:solidFill>
              <a:srgbClr val="0097C2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768350"/>
              <a:ext cx="451484" cy="10160"/>
            </a:xfrm>
            <a:custGeom>
              <a:avLst/>
              <a:gdLst/>
              <a:ahLst/>
              <a:cxnLst/>
              <a:rect l="l" t="t" r="r" b="b"/>
              <a:pathLst>
                <a:path w="451484" h="10159">
                  <a:moveTo>
                    <a:pt x="451251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430824" y="10160"/>
                  </a:lnTo>
                  <a:lnTo>
                    <a:pt x="451251" y="0"/>
                  </a:lnTo>
                  <a:close/>
                </a:path>
              </a:pathLst>
            </a:custGeom>
            <a:solidFill>
              <a:srgbClr val="0096C2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778510"/>
              <a:ext cx="431165" cy="8890"/>
            </a:xfrm>
            <a:custGeom>
              <a:avLst/>
              <a:gdLst/>
              <a:ahLst/>
              <a:cxnLst/>
              <a:rect l="l" t="t" r="r" b="b"/>
              <a:pathLst>
                <a:path w="431165" h="8890">
                  <a:moveTo>
                    <a:pt x="430824" y="0"/>
                  </a:moveTo>
                  <a:lnTo>
                    <a:pt x="0" y="0"/>
                  </a:lnTo>
                  <a:lnTo>
                    <a:pt x="0" y="8889"/>
                  </a:lnTo>
                  <a:lnTo>
                    <a:pt x="412950" y="8889"/>
                  </a:lnTo>
                  <a:lnTo>
                    <a:pt x="430824" y="0"/>
                  </a:lnTo>
                  <a:close/>
                </a:path>
              </a:pathLst>
            </a:custGeom>
            <a:solidFill>
              <a:srgbClr val="0095C1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787400"/>
              <a:ext cx="413384" cy="10160"/>
            </a:xfrm>
            <a:custGeom>
              <a:avLst/>
              <a:gdLst/>
              <a:ahLst/>
              <a:cxnLst/>
              <a:rect l="l" t="t" r="r" b="b"/>
              <a:pathLst>
                <a:path w="413384" h="10159">
                  <a:moveTo>
                    <a:pt x="41295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392523" y="10160"/>
                  </a:lnTo>
                  <a:lnTo>
                    <a:pt x="412950" y="0"/>
                  </a:lnTo>
                  <a:close/>
                </a:path>
              </a:pathLst>
            </a:custGeom>
            <a:solidFill>
              <a:srgbClr val="0094C0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796290"/>
              <a:ext cx="395605" cy="10160"/>
            </a:xfrm>
            <a:custGeom>
              <a:avLst/>
              <a:gdLst/>
              <a:ahLst/>
              <a:cxnLst/>
              <a:rect l="l" t="t" r="r" b="b"/>
              <a:pathLst>
                <a:path w="395605" h="10159">
                  <a:moveTo>
                    <a:pt x="395076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374650" y="10160"/>
                  </a:lnTo>
                  <a:lnTo>
                    <a:pt x="395076" y="0"/>
                  </a:lnTo>
                  <a:close/>
                </a:path>
              </a:pathLst>
            </a:custGeom>
            <a:solidFill>
              <a:srgbClr val="0093C0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805179"/>
              <a:ext cx="375920" cy="10160"/>
            </a:xfrm>
            <a:custGeom>
              <a:avLst/>
              <a:gdLst/>
              <a:ahLst/>
              <a:cxnLst/>
              <a:rect l="l" t="t" r="r" b="b"/>
              <a:pathLst>
                <a:path w="375920" h="10159">
                  <a:moveTo>
                    <a:pt x="37592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10160"/>
                  </a:lnTo>
                  <a:lnTo>
                    <a:pt x="366801" y="10160"/>
                  </a:lnTo>
                  <a:lnTo>
                    <a:pt x="366801" y="1270"/>
                  </a:lnTo>
                  <a:lnTo>
                    <a:pt x="375920" y="1270"/>
                  </a:lnTo>
                  <a:lnTo>
                    <a:pt x="375920" y="0"/>
                  </a:lnTo>
                  <a:close/>
                </a:path>
              </a:pathLst>
            </a:custGeom>
            <a:solidFill>
              <a:srgbClr val="0092BF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814070"/>
              <a:ext cx="361315" cy="10160"/>
            </a:xfrm>
            <a:custGeom>
              <a:avLst/>
              <a:gdLst/>
              <a:ahLst/>
              <a:cxnLst/>
              <a:rect l="l" t="t" r="r" b="b"/>
              <a:pathLst>
                <a:path w="361315" h="10159">
                  <a:moveTo>
                    <a:pt x="361212" y="0"/>
                  </a:moveTo>
                  <a:lnTo>
                    <a:pt x="0" y="0"/>
                  </a:lnTo>
                  <a:lnTo>
                    <a:pt x="0" y="10159"/>
                  </a:lnTo>
                  <a:lnTo>
                    <a:pt x="343296" y="10159"/>
                  </a:lnTo>
                  <a:lnTo>
                    <a:pt x="361212" y="0"/>
                  </a:lnTo>
                  <a:close/>
                </a:path>
              </a:pathLst>
            </a:custGeom>
            <a:solidFill>
              <a:srgbClr val="0091BE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824230"/>
              <a:ext cx="343535" cy="8890"/>
            </a:xfrm>
            <a:custGeom>
              <a:avLst/>
              <a:gdLst/>
              <a:ahLst/>
              <a:cxnLst/>
              <a:rect l="l" t="t" r="r" b="b"/>
              <a:pathLst>
                <a:path w="343535" h="8890">
                  <a:moveTo>
                    <a:pt x="343296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327619" y="8890"/>
                  </a:lnTo>
                  <a:lnTo>
                    <a:pt x="343296" y="0"/>
                  </a:lnTo>
                  <a:close/>
                </a:path>
              </a:pathLst>
            </a:custGeom>
            <a:solidFill>
              <a:srgbClr val="0090BE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0" y="833120"/>
              <a:ext cx="327660" cy="10160"/>
            </a:xfrm>
            <a:custGeom>
              <a:avLst/>
              <a:gdLst/>
              <a:ahLst/>
              <a:cxnLst/>
              <a:rect l="l" t="t" r="r" b="b"/>
              <a:pathLst>
                <a:path w="327660" h="10159">
                  <a:moveTo>
                    <a:pt x="327619" y="0"/>
                  </a:moveTo>
                  <a:lnTo>
                    <a:pt x="0" y="0"/>
                  </a:lnTo>
                  <a:lnTo>
                    <a:pt x="0" y="10159"/>
                  </a:lnTo>
                  <a:lnTo>
                    <a:pt x="309702" y="10159"/>
                  </a:lnTo>
                  <a:lnTo>
                    <a:pt x="327619" y="0"/>
                  </a:lnTo>
                  <a:close/>
                </a:path>
              </a:pathLst>
            </a:custGeom>
            <a:solidFill>
              <a:srgbClr val="008FBD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0" y="842010"/>
              <a:ext cx="312420" cy="10160"/>
            </a:xfrm>
            <a:custGeom>
              <a:avLst/>
              <a:gdLst/>
              <a:ahLst/>
              <a:cxnLst/>
              <a:rect l="l" t="t" r="r" b="b"/>
              <a:pathLst>
                <a:path w="312420" h="10159">
                  <a:moveTo>
                    <a:pt x="311942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294025" y="10160"/>
                  </a:lnTo>
                  <a:lnTo>
                    <a:pt x="311942" y="0"/>
                  </a:lnTo>
                  <a:close/>
                </a:path>
              </a:pathLst>
            </a:custGeom>
            <a:solidFill>
              <a:srgbClr val="008EBC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0" y="850900"/>
              <a:ext cx="296545" cy="10160"/>
            </a:xfrm>
            <a:custGeom>
              <a:avLst/>
              <a:gdLst/>
              <a:ahLst/>
              <a:cxnLst/>
              <a:rect l="l" t="t" r="r" b="b"/>
              <a:pathLst>
                <a:path w="296545" h="10159">
                  <a:moveTo>
                    <a:pt x="296265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278348" y="10160"/>
                  </a:lnTo>
                  <a:lnTo>
                    <a:pt x="296265" y="0"/>
                  </a:lnTo>
                  <a:close/>
                </a:path>
              </a:pathLst>
            </a:custGeom>
            <a:solidFill>
              <a:srgbClr val="008DBC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0" y="859790"/>
              <a:ext cx="280670" cy="10160"/>
            </a:xfrm>
            <a:custGeom>
              <a:avLst/>
              <a:gdLst/>
              <a:ahLst/>
              <a:cxnLst/>
              <a:rect l="l" t="t" r="r" b="b"/>
              <a:pathLst>
                <a:path w="280670" h="10159">
                  <a:moveTo>
                    <a:pt x="280588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262671" y="10160"/>
                  </a:lnTo>
                  <a:lnTo>
                    <a:pt x="280588" y="0"/>
                  </a:lnTo>
                  <a:close/>
                </a:path>
              </a:pathLst>
            </a:custGeom>
            <a:solidFill>
              <a:srgbClr val="008CBB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0" y="869950"/>
              <a:ext cx="262890" cy="8890"/>
            </a:xfrm>
            <a:custGeom>
              <a:avLst/>
              <a:gdLst/>
              <a:ahLst/>
              <a:cxnLst/>
              <a:rect l="l" t="t" r="r" b="b"/>
              <a:pathLst>
                <a:path w="262890" h="8890">
                  <a:moveTo>
                    <a:pt x="262671" y="0"/>
                  </a:moveTo>
                  <a:lnTo>
                    <a:pt x="0" y="0"/>
                  </a:lnTo>
                  <a:lnTo>
                    <a:pt x="0" y="8889"/>
                  </a:lnTo>
                  <a:lnTo>
                    <a:pt x="246994" y="8889"/>
                  </a:lnTo>
                  <a:lnTo>
                    <a:pt x="262671" y="0"/>
                  </a:lnTo>
                  <a:close/>
                </a:path>
              </a:pathLst>
            </a:custGeom>
            <a:solidFill>
              <a:srgbClr val="008BBB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" name="object 17"/>
          <p:cNvGrpSpPr/>
          <p:nvPr/>
        </p:nvGrpSpPr>
        <p:grpSpPr>
          <a:xfrm>
            <a:off x="0" y="203200"/>
            <a:ext cx="9144000" cy="647700"/>
            <a:chOff x="0" y="203200"/>
            <a:chExt cx="9144000" cy="647700"/>
          </a:xfrm>
        </p:grpSpPr>
        <p:sp>
          <p:nvSpPr>
            <p:cNvPr id="18" name="object 18"/>
            <p:cNvSpPr/>
            <p:nvPr/>
          </p:nvSpPr>
          <p:spPr>
            <a:xfrm>
              <a:off x="3810" y="203200"/>
              <a:ext cx="9140190" cy="6477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0" y="247650"/>
              <a:ext cx="9144000" cy="56133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792480" y="871220"/>
            <a:ext cx="745426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209" marR="5080" indent="-16510">
              <a:lnSpc>
                <a:spcPct val="100000"/>
              </a:lnSpc>
              <a:spcBef>
                <a:spcPts val="100"/>
              </a:spcBef>
              <a:tabLst>
                <a:tab pos="1818639" algn="l"/>
                <a:tab pos="4001135" algn="l"/>
                <a:tab pos="5060315" algn="l"/>
              </a:tabLst>
            </a:pPr>
            <a:r>
              <a:rPr sz="2000" b="0" spc="70" dirty="0">
                <a:latin typeface="Times New Roman"/>
                <a:cs typeface="Times New Roman"/>
              </a:rPr>
              <a:t>The</a:t>
            </a:r>
            <a:r>
              <a:rPr sz="2000" b="0" spc="5" dirty="0">
                <a:latin typeface="Times New Roman"/>
                <a:cs typeface="Times New Roman"/>
              </a:rPr>
              <a:t> </a:t>
            </a:r>
            <a:r>
              <a:rPr sz="2000" b="0" spc="70" dirty="0">
                <a:latin typeface="Times New Roman"/>
                <a:cs typeface="Times New Roman"/>
              </a:rPr>
              <a:t>Karnaugh</a:t>
            </a:r>
            <a:r>
              <a:rPr sz="2000" b="0" spc="10" dirty="0">
                <a:latin typeface="Times New Roman"/>
                <a:cs typeface="Times New Roman"/>
              </a:rPr>
              <a:t> </a:t>
            </a:r>
            <a:r>
              <a:rPr sz="2000" b="0" spc="120" dirty="0">
                <a:latin typeface="Times New Roman"/>
                <a:cs typeface="Times New Roman"/>
              </a:rPr>
              <a:t>map</a:t>
            </a:r>
            <a:r>
              <a:rPr sz="2000" b="0" dirty="0">
                <a:latin typeface="Times New Roman"/>
                <a:cs typeface="Times New Roman"/>
              </a:rPr>
              <a:t> </a:t>
            </a:r>
            <a:r>
              <a:rPr sz="2000" b="0" spc="60" dirty="0">
                <a:latin typeface="Times New Roman"/>
                <a:cs typeface="Times New Roman"/>
              </a:rPr>
              <a:t>uses</a:t>
            </a:r>
            <a:r>
              <a:rPr sz="2000" b="0" spc="5" dirty="0">
                <a:latin typeface="Times New Roman"/>
                <a:cs typeface="Times New Roman"/>
              </a:rPr>
              <a:t> </a:t>
            </a:r>
            <a:r>
              <a:rPr sz="2000" b="0" spc="125" dirty="0">
                <a:latin typeface="Times New Roman"/>
                <a:cs typeface="Times New Roman"/>
              </a:rPr>
              <a:t>the</a:t>
            </a:r>
            <a:r>
              <a:rPr sz="2000" b="0" spc="5" dirty="0">
                <a:latin typeface="Times New Roman"/>
                <a:cs typeface="Times New Roman"/>
              </a:rPr>
              <a:t> </a:t>
            </a:r>
            <a:r>
              <a:rPr sz="2000" b="0" spc="30" dirty="0">
                <a:latin typeface="Times New Roman"/>
                <a:cs typeface="Times New Roman"/>
              </a:rPr>
              <a:t>following</a:t>
            </a:r>
            <a:r>
              <a:rPr sz="2000" b="0" spc="15" dirty="0">
                <a:latin typeface="Times New Roman"/>
                <a:cs typeface="Times New Roman"/>
              </a:rPr>
              <a:t> </a:t>
            </a:r>
            <a:r>
              <a:rPr sz="2000" b="0" spc="65" dirty="0">
                <a:latin typeface="Times New Roman"/>
                <a:cs typeface="Times New Roman"/>
              </a:rPr>
              <a:t>rules</a:t>
            </a:r>
            <a:r>
              <a:rPr sz="2000" b="0" spc="5" dirty="0">
                <a:latin typeface="Times New Roman"/>
                <a:cs typeface="Times New Roman"/>
              </a:rPr>
              <a:t> </a:t>
            </a:r>
            <a:r>
              <a:rPr sz="2000" b="0" spc="40" dirty="0">
                <a:latin typeface="Times New Roman"/>
                <a:cs typeface="Times New Roman"/>
              </a:rPr>
              <a:t>for</a:t>
            </a:r>
            <a:r>
              <a:rPr sz="2000" b="0" spc="5" dirty="0">
                <a:latin typeface="Times New Roman"/>
                <a:cs typeface="Times New Roman"/>
              </a:rPr>
              <a:t> </a:t>
            </a:r>
            <a:r>
              <a:rPr sz="2000" b="0" spc="125" dirty="0">
                <a:latin typeface="Times New Roman"/>
                <a:cs typeface="Times New Roman"/>
              </a:rPr>
              <a:t>the</a:t>
            </a:r>
            <a:r>
              <a:rPr sz="2000" b="0" spc="5" dirty="0">
                <a:latin typeface="Times New Roman"/>
                <a:cs typeface="Times New Roman"/>
              </a:rPr>
              <a:t> </a:t>
            </a:r>
            <a:r>
              <a:rPr sz="2000" b="0" spc="55" dirty="0">
                <a:latin typeface="Times New Roman"/>
                <a:cs typeface="Times New Roman"/>
              </a:rPr>
              <a:t>simplification</a:t>
            </a:r>
            <a:r>
              <a:rPr sz="2000" b="0" dirty="0">
                <a:latin typeface="Times New Roman"/>
                <a:cs typeface="Times New Roman"/>
              </a:rPr>
              <a:t> </a:t>
            </a:r>
            <a:r>
              <a:rPr sz="2000" b="0" spc="10" dirty="0">
                <a:latin typeface="Times New Roman"/>
                <a:cs typeface="Times New Roman"/>
              </a:rPr>
              <a:t>of  </a:t>
            </a:r>
            <a:r>
              <a:rPr sz="2000" b="0" spc="55" dirty="0">
                <a:latin typeface="Times New Roman"/>
                <a:cs typeface="Times New Roman"/>
              </a:rPr>
              <a:t>expressions</a:t>
            </a:r>
            <a:r>
              <a:rPr sz="2000" b="0" spc="20" dirty="0">
                <a:latin typeface="Times New Roman"/>
                <a:cs typeface="Times New Roman"/>
              </a:rPr>
              <a:t> </a:t>
            </a:r>
            <a:r>
              <a:rPr sz="2000" b="0" spc="35" dirty="0">
                <a:latin typeface="Times New Roman"/>
                <a:cs typeface="Times New Roman"/>
              </a:rPr>
              <a:t>by	</a:t>
            </a:r>
            <a:r>
              <a:rPr sz="2000" b="0" spc="75" dirty="0">
                <a:latin typeface="Times New Roman"/>
                <a:cs typeface="Times New Roman"/>
              </a:rPr>
              <a:t>grouping</a:t>
            </a:r>
            <a:r>
              <a:rPr sz="2000" b="0" spc="484" dirty="0">
                <a:latin typeface="Times New Roman"/>
                <a:cs typeface="Times New Roman"/>
              </a:rPr>
              <a:t> </a:t>
            </a:r>
            <a:r>
              <a:rPr sz="2000" b="0" spc="95" dirty="0">
                <a:latin typeface="Times New Roman"/>
                <a:cs typeface="Times New Roman"/>
              </a:rPr>
              <a:t>together	</a:t>
            </a:r>
            <a:r>
              <a:rPr sz="2000" b="0" spc="80" dirty="0">
                <a:latin typeface="Times New Roman"/>
                <a:cs typeface="Times New Roman"/>
              </a:rPr>
              <a:t>adjacent	</a:t>
            </a:r>
            <a:r>
              <a:rPr sz="2000" b="0" spc="30" dirty="0">
                <a:latin typeface="Times New Roman"/>
                <a:cs typeface="Times New Roman"/>
              </a:rPr>
              <a:t>cells </a:t>
            </a:r>
            <a:r>
              <a:rPr sz="2000" b="0" spc="80" dirty="0">
                <a:latin typeface="Times New Roman"/>
                <a:cs typeface="Times New Roman"/>
              </a:rPr>
              <a:t>containing</a:t>
            </a:r>
            <a:r>
              <a:rPr sz="2000" b="0" spc="-25" dirty="0">
                <a:latin typeface="Times New Roman"/>
                <a:cs typeface="Times New Roman"/>
              </a:rPr>
              <a:t> </a:t>
            </a:r>
            <a:r>
              <a:rPr sz="2000" b="0" i="1" spc="45" dirty="0">
                <a:latin typeface="Times New Roman"/>
                <a:cs typeface="Times New Roman"/>
              </a:rPr>
              <a:t>ones.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35940" y="1925320"/>
            <a:ext cx="752538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85" dirty="0">
                <a:latin typeface="Arial"/>
                <a:cs typeface="Arial"/>
              </a:rPr>
              <a:t>1.Groups</a:t>
            </a:r>
            <a:r>
              <a:rPr sz="2400" b="1" spc="-100" dirty="0">
                <a:latin typeface="Arial"/>
                <a:cs typeface="Arial"/>
              </a:rPr>
              <a:t> </a:t>
            </a:r>
            <a:r>
              <a:rPr sz="2400" b="1" spc="-20" dirty="0">
                <a:latin typeface="Arial"/>
                <a:cs typeface="Arial"/>
              </a:rPr>
              <a:t>may</a:t>
            </a:r>
            <a:r>
              <a:rPr sz="2400" b="1" spc="-105" dirty="0">
                <a:latin typeface="Arial"/>
                <a:cs typeface="Arial"/>
              </a:rPr>
              <a:t> </a:t>
            </a:r>
            <a:r>
              <a:rPr sz="2400" b="1" spc="55" dirty="0">
                <a:latin typeface="Arial"/>
                <a:cs typeface="Arial"/>
              </a:rPr>
              <a:t>not</a:t>
            </a:r>
            <a:r>
              <a:rPr sz="2400" b="1" spc="-95" dirty="0">
                <a:latin typeface="Arial"/>
                <a:cs typeface="Arial"/>
              </a:rPr>
              <a:t> </a:t>
            </a:r>
            <a:r>
              <a:rPr sz="2400" b="1" spc="15" dirty="0">
                <a:latin typeface="Arial"/>
                <a:cs typeface="Arial"/>
              </a:rPr>
              <a:t>include</a:t>
            </a:r>
            <a:r>
              <a:rPr sz="2400" b="1" spc="-95" dirty="0">
                <a:latin typeface="Arial"/>
                <a:cs typeface="Arial"/>
              </a:rPr>
              <a:t> </a:t>
            </a:r>
            <a:r>
              <a:rPr sz="2400" b="1" spc="-35" dirty="0">
                <a:latin typeface="Arial"/>
                <a:cs typeface="Arial"/>
              </a:rPr>
              <a:t>any</a:t>
            </a:r>
            <a:r>
              <a:rPr sz="2400" b="1" spc="-100" dirty="0">
                <a:latin typeface="Arial"/>
                <a:cs typeface="Arial"/>
              </a:rPr>
              <a:t> </a:t>
            </a:r>
            <a:r>
              <a:rPr sz="2400" b="1" spc="5" dirty="0">
                <a:latin typeface="Arial"/>
                <a:cs typeface="Arial"/>
              </a:rPr>
              <a:t>cell</a:t>
            </a:r>
            <a:r>
              <a:rPr sz="2400" b="1" spc="-95" dirty="0">
                <a:latin typeface="Arial"/>
                <a:cs typeface="Arial"/>
              </a:rPr>
              <a:t> </a:t>
            </a:r>
            <a:r>
              <a:rPr sz="2400" b="1" spc="15" dirty="0">
                <a:latin typeface="Arial"/>
                <a:cs typeface="Arial"/>
              </a:rPr>
              <a:t>containing</a:t>
            </a:r>
            <a:r>
              <a:rPr sz="2400" b="1" spc="-100" dirty="0">
                <a:latin typeface="Arial"/>
                <a:cs typeface="Arial"/>
              </a:rPr>
              <a:t> </a:t>
            </a:r>
            <a:r>
              <a:rPr sz="2400" b="1" spc="-50" dirty="0">
                <a:latin typeface="Arial"/>
                <a:cs typeface="Arial"/>
              </a:rPr>
              <a:t>a</a:t>
            </a:r>
            <a:r>
              <a:rPr sz="2400" b="1" spc="-100" dirty="0">
                <a:latin typeface="Arial"/>
                <a:cs typeface="Arial"/>
              </a:rPr>
              <a:t> </a:t>
            </a:r>
            <a:r>
              <a:rPr sz="2400" b="1" spc="15" dirty="0">
                <a:latin typeface="Arial"/>
                <a:cs typeface="Arial"/>
              </a:rPr>
              <a:t>zero.</a:t>
            </a:r>
            <a:endParaRPr sz="24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752600" y="2513329"/>
            <a:ext cx="4419600" cy="143383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610869" y="4377690"/>
            <a:ext cx="67830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8460" marR="5080" indent="-365760">
              <a:lnSpc>
                <a:spcPct val="100000"/>
              </a:lnSpc>
              <a:spcBef>
                <a:spcPts val="100"/>
              </a:spcBef>
            </a:pPr>
            <a:r>
              <a:rPr sz="2400" b="1" spc="-50" dirty="0">
                <a:latin typeface="Arial"/>
                <a:cs typeface="Arial"/>
              </a:rPr>
              <a:t>2.Groups</a:t>
            </a:r>
            <a:r>
              <a:rPr sz="2400" b="1" spc="-100" dirty="0">
                <a:latin typeface="Arial"/>
                <a:cs typeface="Arial"/>
              </a:rPr>
              <a:t> </a:t>
            </a:r>
            <a:r>
              <a:rPr sz="2400" b="1" spc="-20" dirty="0">
                <a:latin typeface="Arial"/>
                <a:cs typeface="Arial"/>
              </a:rPr>
              <a:t>may</a:t>
            </a:r>
            <a:r>
              <a:rPr sz="2400" b="1" spc="-105" dirty="0">
                <a:latin typeface="Arial"/>
                <a:cs typeface="Arial"/>
              </a:rPr>
              <a:t> </a:t>
            </a:r>
            <a:r>
              <a:rPr sz="2400" b="1" spc="-30" dirty="0">
                <a:latin typeface="Arial"/>
                <a:cs typeface="Arial"/>
              </a:rPr>
              <a:t>be</a:t>
            </a:r>
            <a:r>
              <a:rPr sz="2400" b="1" spc="-95" dirty="0">
                <a:latin typeface="Arial"/>
                <a:cs typeface="Arial"/>
              </a:rPr>
              <a:t> </a:t>
            </a:r>
            <a:r>
              <a:rPr sz="2400" b="1" spc="50" dirty="0">
                <a:latin typeface="Arial"/>
                <a:cs typeface="Arial"/>
              </a:rPr>
              <a:t>horizontal</a:t>
            </a:r>
            <a:r>
              <a:rPr sz="2400" b="1" spc="-95" dirty="0">
                <a:latin typeface="Arial"/>
                <a:cs typeface="Arial"/>
              </a:rPr>
              <a:t> </a:t>
            </a:r>
            <a:r>
              <a:rPr sz="2400" b="1" spc="35" dirty="0">
                <a:latin typeface="Arial"/>
                <a:cs typeface="Arial"/>
              </a:rPr>
              <a:t>or</a:t>
            </a:r>
            <a:r>
              <a:rPr sz="2400" b="1" spc="-100" dirty="0">
                <a:latin typeface="Arial"/>
                <a:cs typeface="Arial"/>
              </a:rPr>
              <a:t> </a:t>
            </a:r>
            <a:r>
              <a:rPr sz="2400" b="1" spc="15" dirty="0">
                <a:latin typeface="Arial"/>
                <a:cs typeface="Arial"/>
              </a:rPr>
              <a:t>vertical,</a:t>
            </a:r>
            <a:r>
              <a:rPr sz="2400" b="1" spc="-105" dirty="0">
                <a:latin typeface="Arial"/>
                <a:cs typeface="Arial"/>
              </a:rPr>
              <a:t> </a:t>
            </a:r>
            <a:r>
              <a:rPr sz="2400" b="1" spc="50" dirty="0">
                <a:latin typeface="Arial"/>
                <a:cs typeface="Arial"/>
              </a:rPr>
              <a:t>but</a:t>
            </a:r>
            <a:r>
              <a:rPr sz="2400" b="1" spc="-100" dirty="0">
                <a:latin typeface="Arial"/>
                <a:cs typeface="Arial"/>
              </a:rPr>
              <a:t> </a:t>
            </a:r>
            <a:r>
              <a:rPr sz="2400" b="1" spc="55" dirty="0">
                <a:latin typeface="Arial"/>
                <a:cs typeface="Arial"/>
              </a:rPr>
              <a:t>not  </a:t>
            </a:r>
            <a:r>
              <a:rPr sz="2400" b="1" dirty="0">
                <a:latin typeface="Arial"/>
                <a:cs typeface="Arial"/>
              </a:rPr>
              <a:t>diagonal.</a:t>
            </a:r>
            <a:endParaRPr sz="24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676400" y="4942840"/>
            <a:ext cx="4648200" cy="153416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0540" y="546099"/>
            <a:ext cx="8053070" cy="13677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03225" marR="30480" indent="-365760">
              <a:lnSpc>
                <a:spcPct val="122400"/>
              </a:lnSpc>
              <a:spcBef>
                <a:spcPts val="95"/>
              </a:spcBef>
            </a:pPr>
            <a:r>
              <a:rPr sz="2400" spc="-114" dirty="0"/>
              <a:t>3. </a:t>
            </a:r>
            <a:r>
              <a:rPr sz="2400" spc="-40" dirty="0"/>
              <a:t>Groups </a:t>
            </a:r>
            <a:r>
              <a:rPr sz="2400" spc="5" dirty="0"/>
              <a:t>must </a:t>
            </a:r>
            <a:r>
              <a:rPr sz="2400" spc="15" dirty="0"/>
              <a:t>contain </a:t>
            </a:r>
            <a:r>
              <a:rPr sz="2400" spc="-220" dirty="0"/>
              <a:t>1, </a:t>
            </a:r>
            <a:r>
              <a:rPr sz="2400" spc="-80" dirty="0"/>
              <a:t>2, </a:t>
            </a:r>
            <a:r>
              <a:rPr sz="2400" spc="-30" dirty="0"/>
              <a:t>4, </a:t>
            </a:r>
            <a:r>
              <a:rPr sz="2400" spc="-15" dirty="0"/>
              <a:t>8, </a:t>
            </a:r>
            <a:r>
              <a:rPr sz="2400" spc="35" dirty="0"/>
              <a:t>or </a:t>
            </a:r>
            <a:r>
              <a:rPr sz="2400" spc="90" dirty="0"/>
              <a:t>in </a:t>
            </a:r>
            <a:r>
              <a:rPr sz="2400" spc="-5" dirty="0"/>
              <a:t>general </a:t>
            </a:r>
            <a:r>
              <a:rPr sz="2400" spc="-229" dirty="0"/>
              <a:t>2</a:t>
            </a:r>
            <a:r>
              <a:rPr sz="2100" spc="-345" baseline="27777" dirty="0"/>
              <a:t>n </a:t>
            </a:r>
            <a:r>
              <a:rPr sz="2400" spc="-35" dirty="0"/>
              <a:t>cells.  </a:t>
            </a:r>
            <a:r>
              <a:rPr sz="2400" spc="35" dirty="0"/>
              <a:t>That</a:t>
            </a:r>
            <a:r>
              <a:rPr sz="2400" spc="-90" dirty="0"/>
              <a:t> </a:t>
            </a:r>
            <a:r>
              <a:rPr sz="2400" spc="-65" dirty="0"/>
              <a:t>is</a:t>
            </a:r>
            <a:r>
              <a:rPr sz="2400" spc="-95" dirty="0"/>
              <a:t> </a:t>
            </a:r>
            <a:r>
              <a:rPr sz="2400" spc="80" dirty="0"/>
              <a:t>if</a:t>
            </a:r>
            <a:r>
              <a:rPr sz="2400" spc="-85" dirty="0"/>
              <a:t> </a:t>
            </a:r>
            <a:r>
              <a:rPr sz="2400" spc="65" dirty="0"/>
              <a:t>n</a:t>
            </a:r>
            <a:r>
              <a:rPr sz="2400" spc="-95" dirty="0"/>
              <a:t> </a:t>
            </a:r>
            <a:r>
              <a:rPr sz="2400" spc="-80" dirty="0"/>
              <a:t>=</a:t>
            </a:r>
            <a:r>
              <a:rPr sz="2400" spc="-95" dirty="0"/>
              <a:t> </a:t>
            </a:r>
            <a:r>
              <a:rPr sz="2400" spc="-220" dirty="0"/>
              <a:t>1,</a:t>
            </a:r>
            <a:r>
              <a:rPr sz="2400" spc="-100" dirty="0"/>
              <a:t> </a:t>
            </a:r>
            <a:r>
              <a:rPr sz="2400" spc="-50" dirty="0"/>
              <a:t>a</a:t>
            </a:r>
            <a:r>
              <a:rPr sz="2400" spc="-95" dirty="0"/>
              <a:t> </a:t>
            </a:r>
            <a:r>
              <a:rPr sz="2400" spc="-15" dirty="0"/>
              <a:t>group</a:t>
            </a:r>
            <a:r>
              <a:rPr sz="2400" spc="-90" dirty="0"/>
              <a:t> </a:t>
            </a:r>
            <a:r>
              <a:rPr sz="2400" spc="80" dirty="0"/>
              <a:t>will</a:t>
            </a:r>
            <a:r>
              <a:rPr sz="2400" spc="-90" dirty="0"/>
              <a:t> </a:t>
            </a:r>
            <a:r>
              <a:rPr sz="2400" spc="15" dirty="0"/>
              <a:t>contain</a:t>
            </a:r>
            <a:r>
              <a:rPr sz="2400" spc="-90" dirty="0"/>
              <a:t> </a:t>
            </a:r>
            <a:r>
              <a:rPr sz="2400" spc="20" dirty="0"/>
              <a:t>two</a:t>
            </a:r>
            <a:r>
              <a:rPr sz="2400" spc="-90" dirty="0"/>
              <a:t> </a:t>
            </a:r>
            <a:r>
              <a:rPr sz="2400" spc="-265" dirty="0"/>
              <a:t>1's</a:t>
            </a:r>
            <a:r>
              <a:rPr sz="2400" spc="-95" dirty="0"/>
              <a:t> </a:t>
            </a:r>
            <a:r>
              <a:rPr sz="2400" spc="-60" dirty="0"/>
              <a:t>since</a:t>
            </a:r>
            <a:r>
              <a:rPr sz="2400" spc="-85" dirty="0"/>
              <a:t> </a:t>
            </a:r>
            <a:r>
              <a:rPr sz="2400" spc="-300" dirty="0"/>
              <a:t>2</a:t>
            </a:r>
            <a:r>
              <a:rPr sz="2100" spc="-450" baseline="27777" dirty="0"/>
              <a:t>1</a:t>
            </a:r>
            <a:r>
              <a:rPr sz="2100" spc="-405" baseline="27777" dirty="0"/>
              <a:t> </a:t>
            </a:r>
            <a:r>
              <a:rPr sz="2400" spc="-80" dirty="0"/>
              <a:t>=</a:t>
            </a:r>
            <a:r>
              <a:rPr sz="2400" spc="-90" dirty="0"/>
              <a:t> </a:t>
            </a:r>
            <a:r>
              <a:rPr sz="2400" spc="-80" dirty="0"/>
              <a:t>2.  </a:t>
            </a:r>
            <a:r>
              <a:rPr sz="2400" spc="155" dirty="0"/>
              <a:t>If</a:t>
            </a:r>
            <a:r>
              <a:rPr sz="2400" spc="-95" dirty="0"/>
              <a:t> </a:t>
            </a:r>
            <a:r>
              <a:rPr sz="2400" spc="65" dirty="0"/>
              <a:t>n</a:t>
            </a:r>
            <a:r>
              <a:rPr sz="2400" spc="-95" dirty="0"/>
              <a:t> </a:t>
            </a:r>
            <a:r>
              <a:rPr sz="2400" spc="-80" dirty="0"/>
              <a:t>=</a:t>
            </a:r>
            <a:r>
              <a:rPr sz="2400" spc="-95" dirty="0"/>
              <a:t> </a:t>
            </a:r>
            <a:r>
              <a:rPr sz="2400" spc="-80" dirty="0"/>
              <a:t>2,</a:t>
            </a:r>
            <a:r>
              <a:rPr sz="2400" spc="-95" dirty="0"/>
              <a:t> </a:t>
            </a:r>
            <a:r>
              <a:rPr sz="2400" spc="-50" dirty="0"/>
              <a:t>a</a:t>
            </a:r>
            <a:r>
              <a:rPr sz="2400" spc="-95" dirty="0"/>
              <a:t> </a:t>
            </a:r>
            <a:r>
              <a:rPr sz="2400" spc="-15" dirty="0"/>
              <a:t>group</a:t>
            </a:r>
            <a:r>
              <a:rPr sz="2400" spc="-90" dirty="0"/>
              <a:t> </a:t>
            </a:r>
            <a:r>
              <a:rPr sz="2400" spc="80" dirty="0"/>
              <a:t>will</a:t>
            </a:r>
            <a:r>
              <a:rPr sz="2400" spc="-90" dirty="0"/>
              <a:t> </a:t>
            </a:r>
            <a:r>
              <a:rPr sz="2400" spc="15" dirty="0"/>
              <a:t>contain</a:t>
            </a:r>
            <a:r>
              <a:rPr sz="2400" spc="-95" dirty="0"/>
              <a:t> </a:t>
            </a:r>
            <a:r>
              <a:rPr sz="2400" spc="40" dirty="0"/>
              <a:t>four</a:t>
            </a:r>
            <a:r>
              <a:rPr sz="2400" spc="-95" dirty="0"/>
              <a:t> </a:t>
            </a:r>
            <a:r>
              <a:rPr sz="2400" spc="-265" dirty="0"/>
              <a:t>1's</a:t>
            </a:r>
            <a:r>
              <a:rPr sz="2400" spc="-110" dirty="0"/>
              <a:t> </a:t>
            </a:r>
            <a:r>
              <a:rPr sz="2400" spc="-55" dirty="0"/>
              <a:t>since</a:t>
            </a:r>
            <a:r>
              <a:rPr sz="2400" spc="-90" dirty="0"/>
              <a:t> </a:t>
            </a:r>
            <a:r>
              <a:rPr sz="2400" spc="-260" dirty="0"/>
              <a:t>2</a:t>
            </a:r>
            <a:r>
              <a:rPr sz="2100" spc="-390" baseline="27777" dirty="0"/>
              <a:t>2</a:t>
            </a:r>
            <a:r>
              <a:rPr sz="2100" spc="-307" baseline="27777" dirty="0"/>
              <a:t> </a:t>
            </a:r>
            <a:r>
              <a:rPr sz="2400" spc="-80" dirty="0"/>
              <a:t>=</a:t>
            </a:r>
            <a:r>
              <a:rPr sz="2400" spc="-95" dirty="0"/>
              <a:t> </a:t>
            </a:r>
            <a:r>
              <a:rPr sz="2400" spc="-30" dirty="0"/>
              <a:t>4.</a:t>
            </a:r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1066800" y="2150110"/>
            <a:ext cx="7058659" cy="37172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203200"/>
            <a:ext cx="9144000" cy="647700"/>
            <a:chOff x="0" y="203200"/>
            <a:chExt cx="9144000" cy="647700"/>
          </a:xfrm>
        </p:grpSpPr>
        <p:sp>
          <p:nvSpPr>
            <p:cNvPr id="3" name="object 3"/>
            <p:cNvSpPr/>
            <p:nvPr/>
          </p:nvSpPr>
          <p:spPr>
            <a:xfrm>
              <a:off x="3810" y="203200"/>
              <a:ext cx="9140190" cy="6477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247650"/>
              <a:ext cx="9144000" cy="56133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35940" y="779779"/>
            <a:ext cx="638683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30" dirty="0"/>
              <a:t>4. </a:t>
            </a:r>
            <a:r>
              <a:rPr sz="2400" spc="-85" dirty="0"/>
              <a:t>Each </a:t>
            </a:r>
            <a:r>
              <a:rPr sz="2400" spc="-15" dirty="0"/>
              <a:t>group </a:t>
            </a:r>
            <a:r>
              <a:rPr sz="2400" spc="-10" dirty="0"/>
              <a:t>should </a:t>
            </a:r>
            <a:r>
              <a:rPr sz="2400" spc="-30" dirty="0"/>
              <a:t>be </a:t>
            </a:r>
            <a:r>
              <a:rPr sz="2400" spc="-145" dirty="0"/>
              <a:t>as </a:t>
            </a:r>
            <a:r>
              <a:rPr sz="2400" spc="-10" dirty="0"/>
              <a:t>large </a:t>
            </a:r>
            <a:r>
              <a:rPr sz="2400" spc="-145" dirty="0"/>
              <a:t>as</a:t>
            </a:r>
            <a:r>
              <a:rPr sz="2400" spc="-425" dirty="0"/>
              <a:t> </a:t>
            </a:r>
            <a:r>
              <a:rPr sz="2400" spc="-40" dirty="0"/>
              <a:t>possible.</a:t>
            </a:r>
            <a:endParaRPr sz="2400"/>
          </a:p>
        </p:txBody>
      </p:sp>
      <p:sp>
        <p:nvSpPr>
          <p:cNvPr id="6" name="object 6"/>
          <p:cNvSpPr/>
          <p:nvPr/>
        </p:nvSpPr>
        <p:spPr>
          <a:xfrm>
            <a:off x="914400" y="1334769"/>
            <a:ext cx="6432550" cy="255142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34669" y="3996690"/>
            <a:ext cx="835723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90" dirty="0">
                <a:latin typeface="Arial"/>
                <a:cs typeface="Arial"/>
              </a:rPr>
              <a:t>5.Each</a:t>
            </a:r>
            <a:r>
              <a:rPr sz="2400" b="1" spc="-100" dirty="0">
                <a:latin typeface="Arial"/>
                <a:cs typeface="Arial"/>
              </a:rPr>
              <a:t> </a:t>
            </a:r>
            <a:r>
              <a:rPr sz="2400" b="1" spc="5" dirty="0">
                <a:latin typeface="Arial"/>
                <a:cs typeface="Arial"/>
              </a:rPr>
              <a:t>cell</a:t>
            </a:r>
            <a:r>
              <a:rPr sz="2400" b="1" spc="-90" dirty="0">
                <a:latin typeface="Arial"/>
                <a:cs typeface="Arial"/>
              </a:rPr>
              <a:t> </a:t>
            </a:r>
            <a:r>
              <a:rPr sz="2400" b="1" spc="10" dirty="0">
                <a:latin typeface="Arial"/>
                <a:cs typeface="Arial"/>
              </a:rPr>
              <a:t>containing</a:t>
            </a:r>
            <a:r>
              <a:rPr sz="2400" b="1" spc="-95" dirty="0">
                <a:latin typeface="Arial"/>
                <a:cs typeface="Arial"/>
              </a:rPr>
              <a:t> </a:t>
            </a:r>
            <a:r>
              <a:rPr sz="2400" b="1" spc="-50" dirty="0">
                <a:latin typeface="Arial"/>
                <a:cs typeface="Arial"/>
              </a:rPr>
              <a:t>a</a:t>
            </a:r>
            <a:r>
              <a:rPr sz="2400" b="1" spc="-9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one</a:t>
            </a:r>
            <a:r>
              <a:rPr sz="2400" b="1" spc="-85" dirty="0">
                <a:latin typeface="Arial"/>
                <a:cs typeface="Arial"/>
              </a:rPr>
              <a:t> </a:t>
            </a:r>
            <a:r>
              <a:rPr sz="2400" b="1" spc="5" dirty="0">
                <a:latin typeface="Arial"/>
                <a:cs typeface="Arial"/>
              </a:rPr>
              <a:t>must</a:t>
            </a:r>
            <a:r>
              <a:rPr sz="2400" b="1" spc="-95" dirty="0">
                <a:latin typeface="Arial"/>
                <a:cs typeface="Arial"/>
              </a:rPr>
              <a:t> </a:t>
            </a:r>
            <a:r>
              <a:rPr sz="2400" b="1" spc="-25" dirty="0">
                <a:latin typeface="Arial"/>
                <a:cs typeface="Arial"/>
              </a:rPr>
              <a:t>be</a:t>
            </a:r>
            <a:r>
              <a:rPr sz="2400" b="1" spc="-90" dirty="0">
                <a:latin typeface="Arial"/>
                <a:cs typeface="Arial"/>
              </a:rPr>
              <a:t> </a:t>
            </a:r>
            <a:r>
              <a:rPr sz="2400" b="1" spc="90" dirty="0">
                <a:latin typeface="Arial"/>
                <a:cs typeface="Arial"/>
              </a:rPr>
              <a:t>in</a:t>
            </a:r>
            <a:r>
              <a:rPr sz="2400" b="1" spc="-95" dirty="0">
                <a:latin typeface="Arial"/>
                <a:cs typeface="Arial"/>
              </a:rPr>
              <a:t> </a:t>
            </a:r>
            <a:r>
              <a:rPr sz="2400" b="1" spc="40" dirty="0">
                <a:latin typeface="Arial"/>
                <a:cs typeface="Arial"/>
              </a:rPr>
              <a:t>at</a:t>
            </a:r>
            <a:r>
              <a:rPr sz="2400" b="1" spc="-95" dirty="0">
                <a:latin typeface="Arial"/>
                <a:cs typeface="Arial"/>
              </a:rPr>
              <a:t> </a:t>
            </a:r>
            <a:r>
              <a:rPr sz="2400" b="1" spc="-20" dirty="0">
                <a:latin typeface="Arial"/>
                <a:cs typeface="Arial"/>
              </a:rPr>
              <a:t>least</a:t>
            </a:r>
            <a:r>
              <a:rPr sz="2400" b="1" spc="-8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one</a:t>
            </a:r>
            <a:r>
              <a:rPr sz="2400" b="1" spc="-90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group.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371600" y="4343400"/>
            <a:ext cx="6931659" cy="186182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703579"/>
            <a:ext cx="32581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30" dirty="0"/>
              <a:t>6.Groups </a:t>
            </a:r>
            <a:r>
              <a:rPr sz="2400" spc="-25" dirty="0"/>
              <a:t>may</a:t>
            </a:r>
            <a:r>
              <a:rPr sz="2400" spc="-215" dirty="0"/>
              <a:t> </a:t>
            </a:r>
            <a:r>
              <a:rPr sz="2400" dirty="0"/>
              <a:t>overlap.</a:t>
            </a:r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762000" y="1675129"/>
            <a:ext cx="6781800" cy="44678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741680"/>
            <a:ext cx="505459" cy="137160"/>
            <a:chOff x="0" y="741680"/>
            <a:chExt cx="505459" cy="137160"/>
          </a:xfrm>
        </p:grpSpPr>
        <p:sp>
          <p:nvSpPr>
            <p:cNvPr id="3" name="object 3"/>
            <p:cNvSpPr/>
            <p:nvPr/>
          </p:nvSpPr>
          <p:spPr>
            <a:xfrm>
              <a:off x="0" y="741679"/>
              <a:ext cx="505459" cy="19050"/>
            </a:xfrm>
            <a:custGeom>
              <a:avLst/>
              <a:gdLst/>
              <a:ahLst/>
              <a:cxnLst/>
              <a:rect l="l" t="t" r="r" b="b"/>
              <a:pathLst>
                <a:path w="505459" h="19050">
                  <a:moveTo>
                    <a:pt x="504863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0" y="19050"/>
                  </a:lnTo>
                  <a:lnTo>
                    <a:pt x="466559" y="19050"/>
                  </a:lnTo>
                  <a:lnTo>
                    <a:pt x="486994" y="8890"/>
                  </a:lnTo>
                  <a:lnTo>
                    <a:pt x="504863" y="0"/>
                  </a:lnTo>
                  <a:close/>
                </a:path>
              </a:pathLst>
            </a:custGeom>
            <a:solidFill>
              <a:srgbClr val="0099C3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759460"/>
              <a:ext cx="469265" cy="10160"/>
            </a:xfrm>
            <a:custGeom>
              <a:avLst/>
              <a:gdLst/>
              <a:ahLst/>
              <a:cxnLst/>
              <a:rect l="l" t="t" r="r" b="b"/>
              <a:pathLst>
                <a:path w="469265" h="10159">
                  <a:moveTo>
                    <a:pt x="469124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448697" y="10160"/>
                  </a:lnTo>
                  <a:lnTo>
                    <a:pt x="469124" y="0"/>
                  </a:lnTo>
                  <a:close/>
                </a:path>
              </a:pathLst>
            </a:custGeom>
            <a:solidFill>
              <a:srgbClr val="0097C2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768350"/>
              <a:ext cx="451484" cy="10160"/>
            </a:xfrm>
            <a:custGeom>
              <a:avLst/>
              <a:gdLst/>
              <a:ahLst/>
              <a:cxnLst/>
              <a:rect l="l" t="t" r="r" b="b"/>
              <a:pathLst>
                <a:path w="451484" h="10159">
                  <a:moveTo>
                    <a:pt x="451251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430824" y="10160"/>
                  </a:lnTo>
                  <a:lnTo>
                    <a:pt x="451251" y="0"/>
                  </a:lnTo>
                  <a:close/>
                </a:path>
              </a:pathLst>
            </a:custGeom>
            <a:solidFill>
              <a:srgbClr val="0096C2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778510"/>
              <a:ext cx="431165" cy="8890"/>
            </a:xfrm>
            <a:custGeom>
              <a:avLst/>
              <a:gdLst/>
              <a:ahLst/>
              <a:cxnLst/>
              <a:rect l="l" t="t" r="r" b="b"/>
              <a:pathLst>
                <a:path w="431165" h="8890">
                  <a:moveTo>
                    <a:pt x="430824" y="0"/>
                  </a:moveTo>
                  <a:lnTo>
                    <a:pt x="0" y="0"/>
                  </a:lnTo>
                  <a:lnTo>
                    <a:pt x="0" y="8889"/>
                  </a:lnTo>
                  <a:lnTo>
                    <a:pt x="412950" y="8889"/>
                  </a:lnTo>
                  <a:lnTo>
                    <a:pt x="430824" y="0"/>
                  </a:lnTo>
                  <a:close/>
                </a:path>
              </a:pathLst>
            </a:custGeom>
            <a:solidFill>
              <a:srgbClr val="0095C1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787400"/>
              <a:ext cx="413384" cy="10160"/>
            </a:xfrm>
            <a:custGeom>
              <a:avLst/>
              <a:gdLst/>
              <a:ahLst/>
              <a:cxnLst/>
              <a:rect l="l" t="t" r="r" b="b"/>
              <a:pathLst>
                <a:path w="413384" h="10159">
                  <a:moveTo>
                    <a:pt x="41295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392523" y="10160"/>
                  </a:lnTo>
                  <a:lnTo>
                    <a:pt x="412950" y="0"/>
                  </a:lnTo>
                  <a:close/>
                </a:path>
              </a:pathLst>
            </a:custGeom>
            <a:solidFill>
              <a:srgbClr val="0094C0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796290"/>
              <a:ext cx="395605" cy="10160"/>
            </a:xfrm>
            <a:custGeom>
              <a:avLst/>
              <a:gdLst/>
              <a:ahLst/>
              <a:cxnLst/>
              <a:rect l="l" t="t" r="r" b="b"/>
              <a:pathLst>
                <a:path w="395605" h="10159">
                  <a:moveTo>
                    <a:pt x="395076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374650" y="10160"/>
                  </a:lnTo>
                  <a:lnTo>
                    <a:pt x="395076" y="0"/>
                  </a:lnTo>
                  <a:close/>
                </a:path>
              </a:pathLst>
            </a:custGeom>
            <a:solidFill>
              <a:srgbClr val="0093C0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805179"/>
              <a:ext cx="375920" cy="10160"/>
            </a:xfrm>
            <a:custGeom>
              <a:avLst/>
              <a:gdLst/>
              <a:ahLst/>
              <a:cxnLst/>
              <a:rect l="l" t="t" r="r" b="b"/>
              <a:pathLst>
                <a:path w="375920" h="10159">
                  <a:moveTo>
                    <a:pt x="37592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10160"/>
                  </a:lnTo>
                  <a:lnTo>
                    <a:pt x="366801" y="10160"/>
                  </a:lnTo>
                  <a:lnTo>
                    <a:pt x="366801" y="1270"/>
                  </a:lnTo>
                  <a:lnTo>
                    <a:pt x="375920" y="1270"/>
                  </a:lnTo>
                  <a:lnTo>
                    <a:pt x="375920" y="0"/>
                  </a:lnTo>
                  <a:close/>
                </a:path>
              </a:pathLst>
            </a:custGeom>
            <a:solidFill>
              <a:srgbClr val="0092BF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814070"/>
              <a:ext cx="361315" cy="10160"/>
            </a:xfrm>
            <a:custGeom>
              <a:avLst/>
              <a:gdLst/>
              <a:ahLst/>
              <a:cxnLst/>
              <a:rect l="l" t="t" r="r" b="b"/>
              <a:pathLst>
                <a:path w="361315" h="10159">
                  <a:moveTo>
                    <a:pt x="361212" y="0"/>
                  </a:moveTo>
                  <a:lnTo>
                    <a:pt x="0" y="0"/>
                  </a:lnTo>
                  <a:lnTo>
                    <a:pt x="0" y="10159"/>
                  </a:lnTo>
                  <a:lnTo>
                    <a:pt x="343296" y="10159"/>
                  </a:lnTo>
                  <a:lnTo>
                    <a:pt x="361212" y="0"/>
                  </a:lnTo>
                  <a:close/>
                </a:path>
              </a:pathLst>
            </a:custGeom>
            <a:solidFill>
              <a:srgbClr val="0091BE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824230"/>
              <a:ext cx="343535" cy="8890"/>
            </a:xfrm>
            <a:custGeom>
              <a:avLst/>
              <a:gdLst/>
              <a:ahLst/>
              <a:cxnLst/>
              <a:rect l="l" t="t" r="r" b="b"/>
              <a:pathLst>
                <a:path w="343535" h="8890">
                  <a:moveTo>
                    <a:pt x="343296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327619" y="8890"/>
                  </a:lnTo>
                  <a:lnTo>
                    <a:pt x="343296" y="0"/>
                  </a:lnTo>
                  <a:close/>
                </a:path>
              </a:pathLst>
            </a:custGeom>
            <a:solidFill>
              <a:srgbClr val="0090BE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0" y="833120"/>
              <a:ext cx="327660" cy="10160"/>
            </a:xfrm>
            <a:custGeom>
              <a:avLst/>
              <a:gdLst/>
              <a:ahLst/>
              <a:cxnLst/>
              <a:rect l="l" t="t" r="r" b="b"/>
              <a:pathLst>
                <a:path w="327660" h="10159">
                  <a:moveTo>
                    <a:pt x="327619" y="0"/>
                  </a:moveTo>
                  <a:lnTo>
                    <a:pt x="0" y="0"/>
                  </a:lnTo>
                  <a:lnTo>
                    <a:pt x="0" y="10159"/>
                  </a:lnTo>
                  <a:lnTo>
                    <a:pt x="309702" y="10159"/>
                  </a:lnTo>
                  <a:lnTo>
                    <a:pt x="327619" y="0"/>
                  </a:lnTo>
                  <a:close/>
                </a:path>
              </a:pathLst>
            </a:custGeom>
            <a:solidFill>
              <a:srgbClr val="008FBD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0" y="842010"/>
              <a:ext cx="312420" cy="10160"/>
            </a:xfrm>
            <a:custGeom>
              <a:avLst/>
              <a:gdLst/>
              <a:ahLst/>
              <a:cxnLst/>
              <a:rect l="l" t="t" r="r" b="b"/>
              <a:pathLst>
                <a:path w="312420" h="10159">
                  <a:moveTo>
                    <a:pt x="311942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294025" y="10160"/>
                  </a:lnTo>
                  <a:lnTo>
                    <a:pt x="311942" y="0"/>
                  </a:lnTo>
                  <a:close/>
                </a:path>
              </a:pathLst>
            </a:custGeom>
            <a:solidFill>
              <a:srgbClr val="008EBC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0" y="850900"/>
              <a:ext cx="296545" cy="10160"/>
            </a:xfrm>
            <a:custGeom>
              <a:avLst/>
              <a:gdLst/>
              <a:ahLst/>
              <a:cxnLst/>
              <a:rect l="l" t="t" r="r" b="b"/>
              <a:pathLst>
                <a:path w="296545" h="10159">
                  <a:moveTo>
                    <a:pt x="296265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278348" y="10160"/>
                  </a:lnTo>
                  <a:lnTo>
                    <a:pt x="296265" y="0"/>
                  </a:lnTo>
                  <a:close/>
                </a:path>
              </a:pathLst>
            </a:custGeom>
            <a:solidFill>
              <a:srgbClr val="008DBC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0" y="859790"/>
              <a:ext cx="280670" cy="10160"/>
            </a:xfrm>
            <a:custGeom>
              <a:avLst/>
              <a:gdLst/>
              <a:ahLst/>
              <a:cxnLst/>
              <a:rect l="l" t="t" r="r" b="b"/>
              <a:pathLst>
                <a:path w="280670" h="10159">
                  <a:moveTo>
                    <a:pt x="280588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262671" y="10160"/>
                  </a:lnTo>
                  <a:lnTo>
                    <a:pt x="280588" y="0"/>
                  </a:lnTo>
                  <a:close/>
                </a:path>
              </a:pathLst>
            </a:custGeom>
            <a:solidFill>
              <a:srgbClr val="008CBB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0" y="869950"/>
              <a:ext cx="262890" cy="8890"/>
            </a:xfrm>
            <a:custGeom>
              <a:avLst/>
              <a:gdLst/>
              <a:ahLst/>
              <a:cxnLst/>
              <a:rect l="l" t="t" r="r" b="b"/>
              <a:pathLst>
                <a:path w="262890" h="8890">
                  <a:moveTo>
                    <a:pt x="262671" y="0"/>
                  </a:moveTo>
                  <a:lnTo>
                    <a:pt x="0" y="0"/>
                  </a:lnTo>
                  <a:lnTo>
                    <a:pt x="0" y="8889"/>
                  </a:lnTo>
                  <a:lnTo>
                    <a:pt x="246994" y="8889"/>
                  </a:lnTo>
                  <a:lnTo>
                    <a:pt x="262671" y="0"/>
                  </a:lnTo>
                  <a:close/>
                </a:path>
              </a:pathLst>
            </a:custGeom>
            <a:solidFill>
              <a:srgbClr val="008BBB">
                <a:alpha val="4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" name="object 17"/>
          <p:cNvGrpSpPr/>
          <p:nvPr/>
        </p:nvGrpSpPr>
        <p:grpSpPr>
          <a:xfrm>
            <a:off x="0" y="203200"/>
            <a:ext cx="9144000" cy="647700"/>
            <a:chOff x="0" y="203200"/>
            <a:chExt cx="9144000" cy="647700"/>
          </a:xfrm>
        </p:grpSpPr>
        <p:sp>
          <p:nvSpPr>
            <p:cNvPr id="18" name="object 18"/>
            <p:cNvSpPr/>
            <p:nvPr/>
          </p:nvSpPr>
          <p:spPr>
            <a:xfrm>
              <a:off x="3810" y="203200"/>
              <a:ext cx="9140190" cy="6477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0" y="247650"/>
              <a:ext cx="9144000" cy="56133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843280" y="544830"/>
            <a:ext cx="7592695" cy="1440180"/>
          </a:xfrm>
          <a:prstGeom prst="rect">
            <a:avLst/>
          </a:prstGeom>
        </p:spPr>
        <p:txBody>
          <a:bodyPr vert="horz" wrap="square" lIns="0" tIns="1104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70"/>
              </a:spcBef>
            </a:pPr>
            <a:r>
              <a:rPr sz="2000" b="1" spc="-45" dirty="0">
                <a:latin typeface="Arial"/>
                <a:cs typeface="Arial"/>
              </a:rPr>
              <a:t>7.Groups </a:t>
            </a:r>
            <a:r>
              <a:rPr sz="2000" b="1" spc="-20" dirty="0">
                <a:latin typeface="Arial"/>
                <a:cs typeface="Arial"/>
              </a:rPr>
              <a:t>may </a:t>
            </a:r>
            <a:r>
              <a:rPr sz="2000" b="1" spc="-5" dirty="0">
                <a:latin typeface="Arial"/>
                <a:cs typeface="Arial"/>
              </a:rPr>
              <a:t>wrap </a:t>
            </a:r>
            <a:r>
              <a:rPr sz="2000" b="1" spc="15" dirty="0">
                <a:latin typeface="Arial"/>
                <a:cs typeface="Arial"/>
              </a:rPr>
              <a:t>around </a:t>
            </a:r>
            <a:r>
              <a:rPr sz="2000" b="1" spc="35" dirty="0">
                <a:latin typeface="Arial"/>
                <a:cs typeface="Arial"/>
              </a:rPr>
              <a:t>the</a:t>
            </a:r>
            <a:r>
              <a:rPr sz="2000" b="1" spc="-310" dirty="0">
                <a:latin typeface="Arial"/>
                <a:cs typeface="Arial"/>
              </a:rPr>
              <a:t> </a:t>
            </a:r>
            <a:r>
              <a:rPr sz="2000" b="1" spc="20" dirty="0">
                <a:latin typeface="Arial"/>
                <a:cs typeface="Arial"/>
              </a:rPr>
              <a:t>table.</a:t>
            </a:r>
            <a:endParaRPr sz="2000">
              <a:latin typeface="Arial"/>
              <a:cs typeface="Arial"/>
            </a:endParaRPr>
          </a:p>
          <a:p>
            <a:pPr marL="206375" marR="5080" indent="31750">
              <a:lnSpc>
                <a:spcPct val="100000"/>
              </a:lnSpc>
              <a:spcBef>
                <a:spcPts val="770"/>
              </a:spcBef>
            </a:pPr>
            <a:r>
              <a:rPr sz="2000" b="1" spc="10" dirty="0">
                <a:latin typeface="Arial"/>
                <a:cs typeface="Arial"/>
              </a:rPr>
              <a:t>The</a:t>
            </a:r>
            <a:r>
              <a:rPr sz="2000" b="1" spc="-75" dirty="0">
                <a:latin typeface="Arial"/>
                <a:cs typeface="Arial"/>
              </a:rPr>
              <a:t> </a:t>
            </a:r>
            <a:r>
              <a:rPr sz="2000" b="1" spc="20" dirty="0">
                <a:latin typeface="Arial"/>
                <a:cs typeface="Arial"/>
              </a:rPr>
              <a:t>leftmost</a:t>
            </a:r>
            <a:r>
              <a:rPr sz="2000" b="1" spc="-85" dirty="0">
                <a:latin typeface="Arial"/>
                <a:cs typeface="Arial"/>
              </a:rPr>
              <a:t> </a:t>
            </a:r>
            <a:r>
              <a:rPr sz="2000" b="1" spc="5" dirty="0">
                <a:latin typeface="Arial"/>
                <a:cs typeface="Arial"/>
              </a:rPr>
              <a:t>cell</a:t>
            </a:r>
            <a:r>
              <a:rPr sz="2000" b="1" spc="-80" dirty="0">
                <a:latin typeface="Arial"/>
                <a:cs typeface="Arial"/>
              </a:rPr>
              <a:t> </a:t>
            </a:r>
            <a:r>
              <a:rPr sz="2000" b="1" spc="80" dirty="0">
                <a:latin typeface="Arial"/>
                <a:cs typeface="Arial"/>
              </a:rPr>
              <a:t>in</a:t>
            </a:r>
            <a:r>
              <a:rPr sz="2000" b="1" spc="-85" dirty="0">
                <a:latin typeface="Arial"/>
                <a:cs typeface="Arial"/>
              </a:rPr>
              <a:t> </a:t>
            </a:r>
            <a:r>
              <a:rPr sz="2000" b="1" spc="-45" dirty="0">
                <a:latin typeface="Arial"/>
                <a:cs typeface="Arial"/>
              </a:rPr>
              <a:t>a</a:t>
            </a:r>
            <a:r>
              <a:rPr sz="2000" b="1" spc="-85" dirty="0">
                <a:latin typeface="Arial"/>
                <a:cs typeface="Arial"/>
              </a:rPr>
              <a:t> </a:t>
            </a:r>
            <a:r>
              <a:rPr sz="2000" b="1" spc="5" dirty="0">
                <a:latin typeface="Arial"/>
                <a:cs typeface="Arial"/>
              </a:rPr>
              <a:t>row</a:t>
            </a:r>
            <a:r>
              <a:rPr sz="2000" b="1" spc="-85" dirty="0">
                <a:latin typeface="Arial"/>
                <a:cs typeface="Arial"/>
              </a:rPr>
              <a:t> </a:t>
            </a:r>
            <a:r>
              <a:rPr sz="2000" b="1" spc="-20" dirty="0">
                <a:latin typeface="Arial"/>
                <a:cs typeface="Arial"/>
              </a:rPr>
              <a:t>may</a:t>
            </a:r>
            <a:r>
              <a:rPr sz="2000" b="1" spc="-65" dirty="0">
                <a:latin typeface="Arial"/>
                <a:cs typeface="Arial"/>
              </a:rPr>
              <a:t> </a:t>
            </a:r>
            <a:r>
              <a:rPr sz="2000" b="1" spc="-25" dirty="0">
                <a:latin typeface="Arial"/>
                <a:cs typeface="Arial"/>
              </a:rPr>
              <a:t>be</a:t>
            </a:r>
            <a:r>
              <a:rPr sz="2000" b="1" spc="-75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grouped</a:t>
            </a:r>
            <a:r>
              <a:rPr sz="2000" b="1" spc="-70" dirty="0">
                <a:latin typeface="Arial"/>
                <a:cs typeface="Arial"/>
              </a:rPr>
              <a:t> </a:t>
            </a:r>
            <a:r>
              <a:rPr sz="2000" b="1" spc="55" dirty="0">
                <a:latin typeface="Arial"/>
                <a:cs typeface="Arial"/>
              </a:rPr>
              <a:t>with</a:t>
            </a:r>
            <a:r>
              <a:rPr sz="2000" b="1" spc="-75" dirty="0">
                <a:latin typeface="Arial"/>
                <a:cs typeface="Arial"/>
              </a:rPr>
              <a:t> </a:t>
            </a:r>
            <a:r>
              <a:rPr sz="2000" b="1" spc="35" dirty="0">
                <a:latin typeface="Arial"/>
                <a:cs typeface="Arial"/>
              </a:rPr>
              <a:t>the</a:t>
            </a:r>
            <a:r>
              <a:rPr sz="2000" b="1" spc="-75" dirty="0">
                <a:latin typeface="Arial"/>
                <a:cs typeface="Arial"/>
              </a:rPr>
              <a:t> </a:t>
            </a:r>
            <a:r>
              <a:rPr sz="2000" b="1" spc="20" dirty="0">
                <a:latin typeface="Arial"/>
                <a:cs typeface="Arial"/>
              </a:rPr>
              <a:t>rightmost  </a:t>
            </a:r>
            <a:r>
              <a:rPr sz="2000" b="1" dirty="0">
                <a:latin typeface="Arial"/>
                <a:cs typeface="Arial"/>
              </a:rPr>
              <a:t>cell </a:t>
            </a:r>
            <a:r>
              <a:rPr sz="2000" b="1" spc="5" dirty="0">
                <a:latin typeface="Arial"/>
                <a:cs typeface="Arial"/>
              </a:rPr>
              <a:t>and </a:t>
            </a:r>
            <a:r>
              <a:rPr sz="2000" b="1" spc="35" dirty="0">
                <a:latin typeface="Arial"/>
                <a:cs typeface="Arial"/>
              </a:rPr>
              <a:t>the </a:t>
            </a:r>
            <a:r>
              <a:rPr sz="2000" b="1" spc="25" dirty="0">
                <a:latin typeface="Arial"/>
                <a:cs typeface="Arial"/>
              </a:rPr>
              <a:t>top </a:t>
            </a:r>
            <a:r>
              <a:rPr sz="2000" b="1" dirty="0">
                <a:latin typeface="Arial"/>
                <a:cs typeface="Arial"/>
              </a:rPr>
              <a:t>cell </a:t>
            </a:r>
            <a:r>
              <a:rPr sz="2000" b="1" spc="80" dirty="0">
                <a:latin typeface="Arial"/>
                <a:cs typeface="Arial"/>
              </a:rPr>
              <a:t>in </a:t>
            </a:r>
            <a:r>
              <a:rPr sz="2000" b="1" spc="-45" dirty="0">
                <a:latin typeface="Arial"/>
                <a:cs typeface="Arial"/>
              </a:rPr>
              <a:t>a </a:t>
            </a:r>
            <a:r>
              <a:rPr sz="2000" b="1" spc="15" dirty="0">
                <a:latin typeface="Arial"/>
                <a:cs typeface="Arial"/>
              </a:rPr>
              <a:t>column </a:t>
            </a:r>
            <a:r>
              <a:rPr sz="2000" b="1" spc="-20" dirty="0">
                <a:latin typeface="Arial"/>
                <a:cs typeface="Arial"/>
              </a:rPr>
              <a:t>may be </a:t>
            </a:r>
            <a:r>
              <a:rPr sz="2000" b="1" spc="-10" dirty="0">
                <a:latin typeface="Arial"/>
                <a:cs typeface="Arial"/>
              </a:rPr>
              <a:t>grouped </a:t>
            </a:r>
            <a:r>
              <a:rPr sz="2000" b="1" spc="55" dirty="0">
                <a:latin typeface="Arial"/>
                <a:cs typeface="Arial"/>
              </a:rPr>
              <a:t>with </a:t>
            </a:r>
            <a:r>
              <a:rPr sz="2000" b="1" spc="35" dirty="0">
                <a:latin typeface="Arial"/>
                <a:cs typeface="Arial"/>
              </a:rPr>
              <a:t>the  </a:t>
            </a:r>
            <a:r>
              <a:rPr sz="2000" b="1" spc="40" dirty="0">
                <a:latin typeface="Arial"/>
                <a:cs typeface="Arial"/>
              </a:rPr>
              <a:t>bottom</a:t>
            </a:r>
            <a:r>
              <a:rPr sz="2000" b="1" spc="-7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cell.</a:t>
            </a:r>
            <a:endParaRPr sz="20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914400" y="2081529"/>
            <a:ext cx="6943090" cy="361569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</TotalTime>
  <Words>357</Words>
  <Application>Microsoft Office PowerPoint</Application>
  <PresentationFormat>On-screen Show (4:3)</PresentationFormat>
  <Paragraphs>32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Times New Roman</vt:lpstr>
      <vt:lpstr>Trebuchet MS</vt:lpstr>
      <vt:lpstr>UnDotum</vt:lpstr>
      <vt:lpstr>Office Theme</vt:lpstr>
      <vt:lpstr>PowerPoint Presentation</vt:lpstr>
      <vt:lpstr>PowerPoint Presentation</vt:lpstr>
      <vt:lpstr>PowerPoint Presentation</vt:lpstr>
      <vt:lpstr>Karnaugh Maps - Rules of Simplification</vt:lpstr>
      <vt:lpstr>The Karnaugh map uses the following rules for the simplification of  expressions by grouping together adjacent cells containing ones.</vt:lpstr>
      <vt:lpstr>3. Groups must contain 1, 2, 4, 8, or in general 2n cells.  That is if n = 1, a group will contain two 1's since 21 = 2.  If n = 2, a group will contain four 1's since 22 = 4.</vt:lpstr>
      <vt:lpstr>4. Each group should be as large as possible.</vt:lpstr>
      <vt:lpstr>6.Groups may overlap.</vt:lpstr>
      <vt:lpstr>PowerPoint Presentation</vt:lpstr>
      <vt:lpstr>8. There should be as few groups as possible, as long as</vt:lpstr>
      <vt:lpstr>Summmary: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hn</dc:creator>
  <cp:lastModifiedBy>HN</cp:lastModifiedBy>
  <cp:revision>13</cp:revision>
  <dcterms:created xsi:type="dcterms:W3CDTF">2020-07-05T12:41:34Z</dcterms:created>
  <dcterms:modified xsi:type="dcterms:W3CDTF">2021-01-09T13:22:27Z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2013-07-28T00:00:00Z</vt:filetime>
  </property>
  <property fmtid="{D5CDD505-2E9C-101B-9397-08002B2CF9AE}" pid="3" name="Creator">
    <vt:lpwstr>pdftk 1.44 - www.pdftk.com</vt:lpwstr>
  </property>
  <property fmtid="{D5CDD505-2E9C-101B-9397-08002B2CF9AE}" pid="4" name="LastSaved">
    <vt:filetime>2020-07-05T00:00:00Z</vt:filetime>
  </property>
</Properties>
</file>