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13" r:id="rId2"/>
    <p:sldId id="314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5FFF9-20A3-454D-8F30-6FEF4877A9A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F96E-4303-46E7-974A-E484EE1A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EDFCD-7148-4A94-A7EB-145A99094DB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29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3004" y="1587500"/>
            <a:ext cx="677799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06A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solidFill>
            <a:srgbClr val="99CC0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4152043-33E4-476A-986E-CDED863661E9}" type="datetime1">
              <a:rPr lang="en-US"/>
              <a:pPr>
                <a:defRPr/>
              </a:pPr>
              <a:t>1/9/2021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5F7D7E-A2B1-4104-957C-BDEEE089A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276859"/>
            <a:ext cx="20764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" y="1525270"/>
            <a:ext cx="8963659" cy="201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50376" y="2809527"/>
            <a:ext cx="8065827" cy="7477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0041C4"/>
                </a:solidFill>
              </a:rPr>
              <a:t>“Digital Logic </a:t>
            </a:r>
            <a:r>
              <a:rPr lang="en-US" sz="3600" b="1" dirty="0" smtClean="0">
                <a:solidFill>
                  <a:srgbClr val="0041C4"/>
                </a:solidFill>
              </a:rPr>
              <a:t>Design”</a:t>
            </a:r>
            <a:endParaRPr lang="en-US" altLang="en-US" sz="3600" b="1" dirty="0">
              <a:solidFill>
                <a:srgbClr val="0041C4"/>
              </a:solidFill>
            </a:endParaRPr>
          </a:p>
        </p:txBody>
      </p:sp>
      <p:sp>
        <p:nvSpPr>
          <p:cNvPr id="9218" name="AutoShape 2" descr="Image result for kdu university college logo hd"/>
          <p:cNvSpPr>
            <a:spLocks noChangeAspect="1" noChangeArrowheads="1"/>
          </p:cNvSpPr>
          <p:nvPr/>
        </p:nvSpPr>
        <p:spPr bwMode="auto">
          <a:xfrm>
            <a:off x="155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AutoShape 2" descr="Image result for asia pacific university malaysia logo hd"/>
          <p:cNvSpPr>
            <a:spLocks noChangeAspect="1" noChangeArrowheads="1"/>
          </p:cNvSpPr>
          <p:nvPr/>
        </p:nvSpPr>
        <p:spPr bwMode="auto">
          <a:xfrm>
            <a:off x="155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38414798203979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" y="95537"/>
            <a:ext cx="8707272" cy="2041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50695" y="3794081"/>
            <a:ext cx="2850105" cy="5049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altLang="en-US" sz="2600" b="1" i="1" u="sng" kern="0" dirty="0" smtClean="0">
                <a:solidFill>
                  <a:srgbClr val="00B050"/>
                </a:solidFill>
                <a:latin typeface="+mn-lt"/>
                <a:cs typeface="+mn-cs"/>
              </a:rPr>
              <a:t>Lecture #  </a:t>
            </a:r>
            <a:r>
              <a:rPr lang="en-US" altLang="en-US" sz="2600" b="1" i="1" u="sng" kern="0" dirty="0" smtClean="0">
                <a:solidFill>
                  <a:srgbClr val="00B050"/>
                </a:solidFill>
              </a:rPr>
              <a:t>14</a:t>
            </a:r>
            <a:endParaRPr kumimoji="0" lang="en-US" altLang="en-US" sz="26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8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85800"/>
            <a:ext cx="8488680" cy="5710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13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48" y="609600"/>
            <a:ext cx="8074152" cy="583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81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685800"/>
              <a:ext cx="8077200" cy="5526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404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990600"/>
              <a:ext cx="7620000" cy="5105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449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838200"/>
              <a:ext cx="7620000" cy="52136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15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762000"/>
              <a:ext cx="8398764" cy="5376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215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728472"/>
              <a:ext cx="7863840" cy="5618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11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600" y="762000"/>
              <a:ext cx="7391400" cy="55107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661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609600"/>
              <a:ext cx="7772400" cy="56525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564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457200"/>
              <a:ext cx="8001000" cy="5811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567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8358"/>
            <a:ext cx="76200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dirty="0" smtClean="0"/>
              <a:t>SOP Boolean Function Simplification Using K-Map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3658"/>
            <a:ext cx="7496175" cy="47091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Minimize the following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SOP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expression,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F(x,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z) =</a:t>
            </a:r>
            <a:r>
              <a:rPr sz="3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Σ(0,2,6,7)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F(x,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z) =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Σ(0,2,3,4,6)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F(x,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z) =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Σ(0,1,2,3,7)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F(x,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z) =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Σ(3,5,6,7)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F(x,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z) =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Σ(0,1,5,7)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F(x,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z) =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Σ(0,1,6,7)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FF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F(x,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z) =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Σ(1,2,3,6,7)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3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7157" y="478358"/>
            <a:ext cx="58654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314" algn="l"/>
              </a:tabLst>
            </a:pPr>
            <a:r>
              <a:rPr sz="4500" spc="-5" dirty="0"/>
              <a:t>Don’t	care</a:t>
            </a:r>
            <a:r>
              <a:rPr sz="4500" spc="-90" dirty="0"/>
              <a:t> </a:t>
            </a:r>
            <a:r>
              <a:rPr sz="4500" spc="-5" dirty="0"/>
              <a:t>conditions</a:t>
            </a:r>
            <a:endParaRPr sz="4500"/>
          </a:p>
        </p:txBody>
      </p:sp>
      <p:sp>
        <p:nvSpPr>
          <p:cNvPr id="9" name="object 9"/>
          <p:cNvSpPr/>
          <p:nvPr/>
        </p:nvSpPr>
        <p:spPr>
          <a:xfrm>
            <a:off x="553212" y="1452372"/>
            <a:ext cx="8039100" cy="457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53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990600"/>
              <a:ext cx="7772400" cy="52410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163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914400"/>
              <a:ext cx="7467600" cy="52410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273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523"/>
              <a:ext cx="9144000" cy="6630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2103"/>
              <a:ext cx="1545336" cy="189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01180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21589" h="9525">
                  <a:moveTo>
                    <a:pt x="21336" y="6083"/>
                  </a:moveTo>
                  <a:lnTo>
                    <a:pt x="19812" y="6083"/>
                  </a:lnTo>
                  <a:lnTo>
                    <a:pt x="19812" y="9131"/>
                  </a:lnTo>
                  <a:lnTo>
                    <a:pt x="21336" y="9131"/>
                  </a:lnTo>
                  <a:lnTo>
                    <a:pt x="21336" y="6083"/>
                  </a:lnTo>
                  <a:close/>
                </a:path>
              </a:pathLst>
            </a:custGeom>
            <a:solidFill>
              <a:srgbClr val="9A1E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9144000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499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609600"/>
              <a:ext cx="7924800" cy="56144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909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34083"/>
            <a:ext cx="7658100" cy="483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8785" y="478358"/>
            <a:ext cx="418846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SOLUTION(</a:t>
            </a:r>
            <a:r>
              <a:rPr sz="4500" spc="5" dirty="0"/>
              <a:t>1</a:t>
            </a:r>
            <a:r>
              <a:rPr sz="4500" dirty="0"/>
              <a:t>-7)</a:t>
            </a:r>
            <a:endParaRPr sz="4500"/>
          </a:p>
        </p:txBody>
      </p:sp>
    </p:spTree>
    <p:extLst>
      <p:ext uri="{BB962C8B-B14F-4D97-AF65-F5344CB8AC3E}">
        <p14:creationId xmlns:p14="http://schemas.microsoft.com/office/powerpoint/2010/main" val="384778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838199"/>
            <a:ext cx="7781543" cy="529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066800"/>
            <a:ext cx="7994904" cy="521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77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14400"/>
            <a:ext cx="8360664" cy="5518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47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71500"/>
            <a:ext cx="7467600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73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" y="609600"/>
            <a:ext cx="8290559" cy="592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7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85800"/>
            <a:ext cx="85344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4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87</Words>
  <Application>Microsoft Office PowerPoint</Application>
  <PresentationFormat>On-screen Show (4:3)</PresentationFormat>
  <Paragraphs>14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PowerPoint Presentation</vt:lpstr>
      <vt:lpstr>SOP Boolean Function Simplification Using K-Map</vt:lpstr>
      <vt:lpstr>SOLUTION(1-7)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care conditions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</dc:creator>
  <cp:lastModifiedBy>HN</cp:lastModifiedBy>
  <cp:revision>12</cp:revision>
  <dcterms:created xsi:type="dcterms:W3CDTF">2020-07-05T12:41:34Z</dcterms:created>
  <dcterms:modified xsi:type="dcterms:W3CDTF">2021-01-09T13:23:16Z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2013-07-28T00:00:00Z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2020-07-05T00:00:00Z</vt:filetime>
  </property>
</Properties>
</file>