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5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0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208F-576D-4526-90DF-83FD3864102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0260-B855-40D4-BAD2-F843F2F7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2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208F-576D-4526-90DF-83FD3864102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0260-B855-40D4-BAD2-F843F2F7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5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208F-576D-4526-90DF-83FD3864102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0260-B855-40D4-BAD2-F843F2F7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8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208F-576D-4526-90DF-83FD3864102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0260-B855-40D4-BAD2-F843F2F7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1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208F-576D-4526-90DF-83FD3864102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0260-B855-40D4-BAD2-F843F2F7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208F-576D-4526-90DF-83FD3864102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0260-B855-40D4-BAD2-F843F2F7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1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208F-576D-4526-90DF-83FD3864102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0260-B855-40D4-BAD2-F843F2F7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208F-576D-4526-90DF-83FD3864102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0260-B855-40D4-BAD2-F843F2F7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5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208F-576D-4526-90DF-83FD3864102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0260-B855-40D4-BAD2-F843F2F7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0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208F-576D-4526-90DF-83FD3864102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0260-B855-40D4-BAD2-F843F2F7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9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A208F-576D-4526-90DF-83FD3864102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0260-B855-40D4-BAD2-F843F2F7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6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A208F-576D-4526-90DF-83FD3864102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0260-B855-40D4-BAD2-F843F2F7D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6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Purposeful Writing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is the goal or aim of a piece of writing: to express oneself, to provide information, to persuade, or to create a literary work. There are four purposes writers use for writing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4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Present with a purpose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444444"/>
                </a:solidFill>
                <a:latin typeface="robotoregular"/>
              </a:rPr>
              <a:t>The presenter should start the presentation with clear and concise purpose statement.</a:t>
            </a:r>
            <a:endParaRPr lang="en-US" dirty="0">
              <a:solidFill>
                <a:srgbClr val="444444"/>
              </a:solidFill>
              <a:latin typeface="robotoregular"/>
            </a:endParaRPr>
          </a:p>
          <a:p>
            <a:r>
              <a:rPr lang="en-US" dirty="0" smtClean="0">
                <a:solidFill>
                  <a:srgbClr val="444444"/>
                </a:solidFill>
                <a:latin typeface="robotoregular"/>
              </a:rPr>
              <a:t>The </a:t>
            </a:r>
            <a:r>
              <a:rPr lang="en-US" dirty="0">
                <a:solidFill>
                  <a:srgbClr val="444444"/>
                </a:solidFill>
                <a:latin typeface="robotoregular"/>
              </a:rPr>
              <a:t>purpose statement serves two important </a:t>
            </a:r>
            <a:r>
              <a:rPr lang="en-US" dirty="0" smtClean="0">
                <a:solidFill>
                  <a:srgbClr val="444444"/>
                </a:solidFill>
                <a:latin typeface="robotoregular"/>
              </a:rPr>
              <a:t>roles</a:t>
            </a:r>
            <a:r>
              <a:rPr lang="en-US" dirty="0">
                <a:solidFill>
                  <a:srgbClr val="444444"/>
                </a:solidFill>
                <a:latin typeface="robotoregular"/>
              </a:rPr>
              <a:t>:</a:t>
            </a:r>
            <a:endParaRPr lang="en-US" dirty="0" smtClean="0">
              <a:solidFill>
                <a:srgbClr val="444444"/>
              </a:solidFill>
              <a:latin typeface="robotoregular"/>
            </a:endParaRPr>
          </a:p>
          <a:p>
            <a:r>
              <a:rPr lang="en-US" dirty="0" smtClean="0">
                <a:solidFill>
                  <a:srgbClr val="444444"/>
                </a:solidFill>
                <a:latin typeface="robotoregular"/>
              </a:rPr>
              <a:t>It </a:t>
            </a:r>
            <a:r>
              <a:rPr lang="en-US" dirty="0">
                <a:solidFill>
                  <a:srgbClr val="444444"/>
                </a:solidFill>
                <a:latin typeface="robotoregular"/>
              </a:rPr>
              <a:t>helps keep </a:t>
            </a:r>
            <a:r>
              <a:rPr lang="en-US" dirty="0" smtClean="0">
                <a:solidFill>
                  <a:srgbClr val="444444"/>
                </a:solidFill>
                <a:latin typeface="robotoregular"/>
              </a:rPr>
              <a:t>the presenters</a:t>
            </a:r>
            <a:r>
              <a:rPr lang="en-US" dirty="0">
                <a:solidFill>
                  <a:srgbClr val="444444"/>
                </a:solidFill>
                <a:latin typeface="robotoregular"/>
              </a:rPr>
              <a:t> focused and on track </a:t>
            </a:r>
            <a:r>
              <a:rPr lang="en-US" dirty="0" smtClean="0">
                <a:solidFill>
                  <a:srgbClr val="444444"/>
                </a:solidFill>
                <a:latin typeface="robotoregular"/>
              </a:rPr>
              <a:t>as they develop </a:t>
            </a:r>
            <a:r>
              <a:rPr lang="en-US" dirty="0">
                <a:solidFill>
                  <a:srgbClr val="444444"/>
                </a:solidFill>
                <a:latin typeface="robotoregular"/>
              </a:rPr>
              <a:t>the presentation. </a:t>
            </a:r>
            <a:endParaRPr lang="en-US" dirty="0" smtClean="0">
              <a:solidFill>
                <a:srgbClr val="444444"/>
              </a:solidFill>
              <a:latin typeface="robotoregular"/>
            </a:endParaRPr>
          </a:p>
          <a:p>
            <a:r>
              <a:rPr lang="en-US" dirty="0" smtClean="0">
                <a:solidFill>
                  <a:srgbClr val="444444"/>
                </a:solidFill>
                <a:latin typeface="robotoregular"/>
              </a:rPr>
              <a:t>It </a:t>
            </a:r>
            <a:r>
              <a:rPr lang="en-US" dirty="0">
                <a:solidFill>
                  <a:srgbClr val="444444"/>
                </a:solidFill>
                <a:latin typeface="robotoregular"/>
              </a:rPr>
              <a:t>also helps </a:t>
            </a:r>
            <a:r>
              <a:rPr lang="en-US" dirty="0" smtClean="0">
                <a:solidFill>
                  <a:srgbClr val="444444"/>
                </a:solidFill>
                <a:latin typeface="robotoregular"/>
              </a:rPr>
              <a:t>the</a:t>
            </a:r>
            <a:r>
              <a:rPr lang="en-US" dirty="0">
                <a:solidFill>
                  <a:srgbClr val="444444"/>
                </a:solidFill>
                <a:latin typeface="robotoregular"/>
              </a:rPr>
              <a:t> </a:t>
            </a:r>
            <a:r>
              <a:rPr lang="en-US" b="1" dirty="0">
                <a:solidFill>
                  <a:srgbClr val="444444"/>
                </a:solidFill>
                <a:latin typeface="Arial"/>
              </a:rPr>
              <a:t>audience</a:t>
            </a:r>
            <a:r>
              <a:rPr lang="en-US" dirty="0">
                <a:solidFill>
                  <a:srgbClr val="444444"/>
                </a:solidFill>
                <a:latin typeface="robotoregular"/>
              </a:rPr>
              <a:t> focused on </a:t>
            </a:r>
            <a:r>
              <a:rPr lang="en-US" dirty="0" smtClean="0">
                <a:solidFill>
                  <a:srgbClr val="444444"/>
                </a:solidFill>
                <a:latin typeface="robotoregular"/>
              </a:rPr>
              <a:t>their </a:t>
            </a:r>
            <a:r>
              <a:rPr lang="en-US" dirty="0">
                <a:solidFill>
                  <a:srgbClr val="444444"/>
                </a:solidFill>
                <a:latin typeface="robotoregular"/>
              </a:rPr>
              <a:t>message from the get-go</a:t>
            </a:r>
            <a:r>
              <a:rPr lang="en-US" dirty="0" smtClean="0">
                <a:solidFill>
                  <a:srgbClr val="444444"/>
                </a:solidFill>
                <a:latin typeface="robotoregular"/>
              </a:rPr>
              <a:t>.</a:t>
            </a:r>
            <a:r>
              <a:rPr lang="en-US" dirty="0">
                <a:solidFill>
                  <a:srgbClr val="444444"/>
                </a:solidFill>
                <a:latin typeface="robotoregular"/>
              </a:rPr>
              <a:t> </a:t>
            </a:r>
            <a:endParaRPr lang="en-US" dirty="0" smtClean="0">
              <a:solidFill>
                <a:srgbClr val="444444"/>
              </a:solidFill>
              <a:latin typeface="robotoregular"/>
            </a:endParaRPr>
          </a:p>
          <a:p>
            <a:r>
              <a:rPr lang="en-US" b="1" dirty="0" smtClean="0">
                <a:solidFill>
                  <a:srgbClr val="444444"/>
                </a:solidFill>
                <a:latin typeface="robotoregular"/>
              </a:rPr>
              <a:t>Here </a:t>
            </a:r>
            <a:r>
              <a:rPr lang="en-US" b="1" dirty="0">
                <a:solidFill>
                  <a:srgbClr val="444444"/>
                </a:solidFill>
                <a:latin typeface="robotoregular"/>
              </a:rPr>
              <a:t>are a couple of examples</a:t>
            </a:r>
            <a:r>
              <a:rPr lang="en-US" dirty="0">
                <a:solidFill>
                  <a:srgbClr val="444444"/>
                </a:solidFill>
                <a:latin typeface="robotoregular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robotoregular"/>
              </a:rPr>
              <a:t>“The purpose of my presentation is to inform you of the new changes in our contract.”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robotoregular"/>
              </a:rPr>
              <a:t>“My purpose today is to introduce the preliminary findings of our report.”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robotoregular"/>
              </a:rPr>
              <a:t>“Today I will show you the 5 benefits of our new venture.”</a:t>
            </a:r>
          </a:p>
          <a:p>
            <a:endParaRPr lang="en-US" dirty="0" smtClean="0">
              <a:solidFill>
                <a:srgbClr val="444444"/>
              </a:solidFill>
              <a:latin typeface="roboto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6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 of the Presentation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/>
              </a:rPr>
              <a:t>Just like other forms of academic writing, a presentation can be divided into three parts: </a:t>
            </a:r>
            <a:endParaRPr lang="en-US" dirty="0" smtClean="0">
              <a:solidFill>
                <a:srgbClr val="202124"/>
              </a:solidFill>
              <a:latin typeface="arial"/>
            </a:endParaRPr>
          </a:p>
          <a:p>
            <a:r>
              <a:rPr lang="en-US" b="1" dirty="0" smtClean="0">
                <a:solidFill>
                  <a:srgbClr val="202124"/>
                </a:solidFill>
                <a:latin typeface="arial"/>
              </a:rPr>
              <a:t>an </a:t>
            </a:r>
            <a:r>
              <a:rPr lang="en-US" b="1" dirty="0">
                <a:solidFill>
                  <a:srgbClr val="202124"/>
                </a:solidFill>
                <a:latin typeface="arial"/>
              </a:rPr>
              <a:t>introduction detailing the purpose and structure of the talk; </a:t>
            </a:r>
            <a:endParaRPr lang="en-US" b="1" dirty="0" smtClean="0">
              <a:solidFill>
                <a:srgbClr val="202124"/>
              </a:solidFill>
              <a:latin typeface="arial"/>
            </a:endParaRPr>
          </a:p>
          <a:p>
            <a:r>
              <a:rPr lang="en-US" b="1" dirty="0" smtClean="0">
                <a:solidFill>
                  <a:srgbClr val="202124"/>
                </a:solidFill>
                <a:latin typeface="arial"/>
              </a:rPr>
              <a:t>a </a:t>
            </a:r>
            <a:r>
              <a:rPr lang="en-US" b="1" dirty="0">
                <a:solidFill>
                  <a:srgbClr val="202124"/>
                </a:solidFill>
                <a:latin typeface="arial"/>
              </a:rPr>
              <a:t>body covering the main points; </a:t>
            </a:r>
            <a:endParaRPr lang="en-US" b="1" dirty="0" smtClean="0">
              <a:solidFill>
                <a:srgbClr val="202124"/>
              </a:solidFill>
              <a:latin typeface="arial"/>
            </a:endParaRPr>
          </a:p>
          <a:p>
            <a:r>
              <a:rPr lang="en-US" b="1" dirty="0" smtClean="0">
                <a:solidFill>
                  <a:srgbClr val="202124"/>
                </a:solidFill>
                <a:latin typeface="arial"/>
              </a:rPr>
              <a:t>and </a:t>
            </a:r>
            <a:r>
              <a:rPr lang="en-US" b="1" dirty="0">
                <a:solidFill>
                  <a:srgbClr val="202124"/>
                </a:solidFill>
                <a:latin typeface="arial"/>
              </a:rPr>
              <a:t>a conclusion </a:t>
            </a:r>
            <a:r>
              <a:rPr lang="en-US" b="1" dirty="0" smtClean="0">
                <a:solidFill>
                  <a:srgbClr val="202124"/>
                </a:solidFill>
                <a:latin typeface="arial"/>
              </a:rPr>
              <a:t>summarizing </a:t>
            </a:r>
            <a:r>
              <a:rPr lang="en-US" b="1" dirty="0">
                <a:solidFill>
                  <a:srgbClr val="202124"/>
                </a:solidFill>
                <a:latin typeface="arial"/>
              </a:rPr>
              <a:t>and highlighting the significance of your talk</a:t>
            </a:r>
            <a:r>
              <a:rPr lang="en-US" dirty="0">
                <a:solidFill>
                  <a:srgbClr val="202124"/>
                </a:solidFill>
                <a:latin typeface="arial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84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1st semester SMIU\2-structure-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-1"/>
            <a:ext cx="9220200" cy="70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86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four attractive purpose statements by considering four general purposes of presentation. </a:t>
            </a:r>
          </a:p>
          <a:p>
            <a:r>
              <a:rPr lang="en-US" dirty="0" smtClean="0"/>
              <a:t>To express</a:t>
            </a:r>
          </a:p>
          <a:p>
            <a:r>
              <a:rPr lang="en-US" dirty="0" smtClean="0"/>
              <a:t>To  inform</a:t>
            </a:r>
          </a:p>
          <a:p>
            <a:r>
              <a:rPr lang="en-US" dirty="0" smtClean="0"/>
              <a:t>To literate</a:t>
            </a:r>
          </a:p>
          <a:p>
            <a:r>
              <a:rPr lang="en-US" dirty="0" smtClean="0"/>
              <a:t>To persuade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2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 Express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Expressive Writing – </a:t>
            </a:r>
          </a:p>
          <a:p>
            <a:r>
              <a:rPr lang="en-US" dirty="0" smtClean="0"/>
              <a:t>It is used to “express” </a:t>
            </a:r>
          </a:p>
          <a:p>
            <a:r>
              <a:rPr lang="en-US" dirty="0" smtClean="0"/>
              <a:t>our opinions </a:t>
            </a:r>
          </a:p>
          <a:p>
            <a:r>
              <a:rPr lang="en-US" dirty="0" smtClean="0"/>
              <a:t>Email, Facebook, Twitter, blogs or other social networking sites.</a:t>
            </a:r>
          </a:p>
          <a:p>
            <a:r>
              <a:rPr lang="en-US" dirty="0" smtClean="0"/>
              <a:t>The purpose of   author's communication is to define the idea, process or any opinion that he/she wants to share with the readers.  </a:t>
            </a:r>
          </a:p>
          <a:p>
            <a:r>
              <a:rPr lang="en-US" dirty="0" smtClean="0"/>
              <a:t>Its main purpose is to make connections to others and to contribute to human thought and culture and to establish and deepen human contacts.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3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 Inform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Informative Writing –</a:t>
            </a:r>
          </a:p>
          <a:p>
            <a:r>
              <a:rPr lang="en-US" dirty="0" smtClean="0"/>
              <a:t>It is used to educate or explain something to the audience • Essays • Research papers • Presentations.</a:t>
            </a:r>
          </a:p>
          <a:p>
            <a:r>
              <a:rPr lang="en-US" dirty="0" smtClean="0"/>
              <a:t> This type of writing is clear, accurate, organized, thorough and above all fair.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8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 Persuade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Persuasive Writing – </a:t>
            </a:r>
          </a:p>
          <a:p>
            <a:r>
              <a:rPr lang="en-US" dirty="0" smtClean="0"/>
              <a:t>a more serious form of writing on a debatable topic • Essay • Research paper • Presentations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writer’s goal is to change the minds of the readers or at least to get the readers to question their position on a debate and consider the writer's point of view.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9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 Literate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Literary Work – </a:t>
            </a:r>
          </a:p>
          <a:p>
            <a:r>
              <a:rPr lang="en-US" dirty="0" smtClean="0"/>
              <a:t>a form of creative writing as in fiction or nonfiction.</a:t>
            </a:r>
            <a:endParaRPr lang="en-US" dirty="0"/>
          </a:p>
          <a:p>
            <a:r>
              <a:rPr lang="en-US" dirty="0" smtClean="0"/>
              <a:t>Novels • Plays • Poems</a:t>
            </a:r>
          </a:p>
          <a:p>
            <a:r>
              <a:rPr lang="en-US" dirty="0" smtClean="0"/>
              <a:t>A form of writing that is not a composition style writing, but with the purpose to entertain more than inform.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1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Purpose in presentation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First, choose your purpose to write presentation as: to inform, to entertain, to persuade, to motivate etc.. </a:t>
            </a:r>
          </a:p>
          <a:p>
            <a:r>
              <a:rPr lang="en-US" dirty="0" smtClean="0"/>
              <a:t>Now understand your audience and find out their needs and wants.</a:t>
            </a:r>
          </a:p>
          <a:p>
            <a:r>
              <a:rPr lang="en-US" dirty="0" smtClean="0"/>
              <a:t>Write your goals that you want to accomplish</a:t>
            </a:r>
          </a:p>
          <a:p>
            <a:r>
              <a:rPr lang="en-US" dirty="0" smtClean="0"/>
              <a:t>Relate your goals with the audience’ goals and then focus on that.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9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purpose statement serves two important roles. It helps keep </a:t>
            </a:r>
            <a:r>
              <a:rPr lang="en-US" b="1" dirty="0"/>
              <a:t>you</a:t>
            </a:r>
            <a:r>
              <a:rPr lang="en-US" dirty="0"/>
              <a:t> focused and on track as you develop the presentation. It also helps your </a:t>
            </a:r>
            <a:r>
              <a:rPr lang="en-US" b="1" dirty="0"/>
              <a:t>audience</a:t>
            </a:r>
            <a:r>
              <a:rPr lang="en-US" dirty="0"/>
              <a:t> focused on your message from the get-go</a:t>
            </a:r>
            <a:r>
              <a:rPr lang="en-US" dirty="0" smtClean="0"/>
              <a:t>.</a:t>
            </a:r>
          </a:p>
          <a:p>
            <a:r>
              <a:rPr lang="en-US" dirty="0"/>
              <a:t>Here are a couple of </a:t>
            </a:r>
            <a:r>
              <a:rPr lang="en-US" b="1" dirty="0"/>
              <a:t>examples:</a:t>
            </a:r>
          </a:p>
          <a:p>
            <a:r>
              <a:rPr lang="en-US" dirty="0"/>
              <a:t>“The purpose of my presentation is to </a:t>
            </a:r>
            <a:r>
              <a:rPr lang="en-US" b="1" dirty="0"/>
              <a:t>inform you </a:t>
            </a:r>
            <a:r>
              <a:rPr lang="en-US" dirty="0"/>
              <a:t>of the new changes in our contract.”</a:t>
            </a:r>
          </a:p>
          <a:p>
            <a:r>
              <a:rPr lang="en-US" dirty="0"/>
              <a:t>“My purpose today is to introduce the preliminary findings of our report.”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2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State your specific purpose in a sentence that includes the general purpose, a description of the intended audience, and a prepositional phrase summarizing the topic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creating a specific purpose for your speech, first, consider your audience. Second, consider the rhetorical situation.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good purpose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effective, a statement of purpose should be: </a:t>
            </a:r>
            <a:r>
              <a:rPr lang="en-US" b="1" dirty="0"/>
              <a:t>Specific and precise - not general, broad or obscure</a:t>
            </a:r>
            <a:r>
              <a:rPr lang="en-US" dirty="0"/>
              <a:t>. </a:t>
            </a:r>
            <a:r>
              <a:rPr lang="en-US" b="1" dirty="0"/>
              <a:t>Concise - one or two sentences</a:t>
            </a:r>
            <a:r>
              <a:rPr lang="en-US" dirty="0"/>
              <a:t>. </a:t>
            </a:r>
            <a:r>
              <a:rPr lang="en-US" b="1" dirty="0"/>
              <a:t>Clear - not vague, ambiguous or confusing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2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471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</vt:lpstr>
      <vt:lpstr>Calibri</vt:lpstr>
      <vt:lpstr>robotoregular</vt:lpstr>
      <vt:lpstr>Office Theme</vt:lpstr>
      <vt:lpstr>Purposeful Writing </vt:lpstr>
      <vt:lpstr>To Express </vt:lpstr>
      <vt:lpstr>To Inform </vt:lpstr>
      <vt:lpstr>To Persuade </vt:lpstr>
      <vt:lpstr>To Literate </vt:lpstr>
      <vt:lpstr>Purpose in presentation </vt:lpstr>
      <vt:lpstr>Purpose statement </vt:lpstr>
      <vt:lpstr>How to write </vt:lpstr>
      <vt:lpstr>What is a good purpose statement </vt:lpstr>
      <vt:lpstr>Present with a purpose</vt:lpstr>
      <vt:lpstr>Structure of the Presentation</vt:lpstr>
      <vt:lpstr>PowerPoint Presentation</vt:lpstr>
      <vt:lpstr>Task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Purposeful Writing </dc:title>
  <dc:creator>Dell</dc:creator>
  <cp:lastModifiedBy>intel</cp:lastModifiedBy>
  <cp:revision>11</cp:revision>
  <dcterms:created xsi:type="dcterms:W3CDTF">2022-10-29T14:26:11Z</dcterms:created>
  <dcterms:modified xsi:type="dcterms:W3CDTF">2023-04-05T22:16:01Z</dcterms:modified>
</cp:coreProperties>
</file>