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57" d="100"/>
          <a:sy n="57"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285019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70087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585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375121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2308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342906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025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48031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20505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D409FE-B589-4597-9DF8-92F095F2022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75979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D409FE-B589-4597-9DF8-92F095F2022B}"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352973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D409FE-B589-4597-9DF8-92F095F2022B}"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182305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D409FE-B589-4597-9DF8-92F095F2022B}"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422557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409FE-B589-4597-9DF8-92F095F2022B}"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411108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D409FE-B589-4597-9DF8-92F095F2022B}"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352201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D409FE-B589-4597-9DF8-92F095F2022B}"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98EE1-7784-463E-B8AC-45490D7A5CED}" type="slidenum">
              <a:rPr lang="en-US" smtClean="0"/>
              <a:t>‹#›</a:t>
            </a:fld>
            <a:endParaRPr lang="en-US"/>
          </a:p>
        </p:txBody>
      </p:sp>
    </p:spTree>
    <p:extLst>
      <p:ext uri="{BB962C8B-B14F-4D97-AF65-F5344CB8AC3E}">
        <p14:creationId xmlns:p14="http://schemas.microsoft.com/office/powerpoint/2010/main" val="328815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D409FE-B589-4597-9DF8-92F095F2022B}" type="datetimeFigureOut">
              <a:rPr lang="en-US" smtClean="0"/>
              <a:t>6/14/2023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D98EE1-7784-463E-B8AC-45490D7A5CED}" type="slidenum">
              <a:rPr lang="en-US" smtClean="0"/>
              <a:t>‹#›</a:t>
            </a:fld>
            <a:endParaRPr lang="en-US"/>
          </a:p>
        </p:txBody>
      </p:sp>
    </p:spTree>
    <p:extLst>
      <p:ext uri="{BB962C8B-B14F-4D97-AF65-F5344CB8AC3E}">
        <p14:creationId xmlns:p14="http://schemas.microsoft.com/office/powerpoint/2010/main" val="3897917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rporatefinanceinstitute.com/resources/knowledge/other/meeting-minu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rporatefinanceinstitute.com/resources/templates/word-templates-transactions/invoice-template-wor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Communication </a:t>
            </a:r>
            <a:endParaRPr lang="en-US" dirty="0"/>
          </a:p>
        </p:txBody>
      </p:sp>
      <p:sp>
        <p:nvSpPr>
          <p:cNvPr id="3" name="Subtitle 2"/>
          <p:cNvSpPr>
            <a:spLocks noGrp="1"/>
          </p:cNvSpPr>
          <p:nvPr>
            <p:ph type="subTitle" idx="1"/>
          </p:nvPr>
        </p:nvSpPr>
        <p:spPr/>
        <p:txBody>
          <a:bodyPr/>
          <a:lstStyle/>
          <a:p>
            <a:r>
              <a:rPr lang="en-US" dirty="0" smtClean="0"/>
              <a:t>Lecture by </a:t>
            </a:r>
            <a:r>
              <a:rPr lang="en-US" dirty="0" err="1" smtClean="0"/>
              <a:t>Faryal</a:t>
            </a:r>
            <a:r>
              <a:rPr lang="en-US" dirty="0" smtClean="0"/>
              <a:t> sheikh</a:t>
            </a:r>
            <a:endParaRPr lang="en-US" dirty="0"/>
          </a:p>
        </p:txBody>
      </p:sp>
    </p:spTree>
    <p:extLst>
      <p:ext uri="{BB962C8B-B14F-4D97-AF65-F5344CB8AC3E}">
        <p14:creationId xmlns:p14="http://schemas.microsoft.com/office/powerpoint/2010/main" val="15473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b="1" dirty="0"/>
              <a:t>of Business Writing</a:t>
            </a:r>
            <a:br>
              <a:rPr lang="en-US" b="1" dirty="0"/>
            </a:br>
            <a:endParaRPr lang="en-US" dirty="0"/>
          </a:p>
        </p:txBody>
      </p:sp>
      <p:sp>
        <p:nvSpPr>
          <p:cNvPr id="3" name="Content Placeholder 2"/>
          <p:cNvSpPr>
            <a:spLocks noGrp="1"/>
          </p:cNvSpPr>
          <p:nvPr>
            <p:ph idx="1"/>
          </p:nvPr>
        </p:nvSpPr>
        <p:spPr>
          <a:xfrm>
            <a:off x="270933" y="1490133"/>
            <a:ext cx="9838267" cy="4551229"/>
          </a:xfrm>
        </p:spPr>
        <p:txBody>
          <a:bodyPr>
            <a:noAutofit/>
          </a:bodyPr>
          <a:lstStyle/>
          <a:p>
            <a:r>
              <a:rPr lang="en-US" sz="2800" dirty="0"/>
              <a:t>The broad field of business writing can be distilled into four categories based on their objective, such as:</a:t>
            </a:r>
          </a:p>
          <a:p>
            <a:r>
              <a:rPr lang="en-US" sz="2800" b="1" dirty="0"/>
              <a:t>1. Instructional</a:t>
            </a:r>
          </a:p>
          <a:p>
            <a:r>
              <a:rPr lang="en-US" sz="2800" dirty="0"/>
              <a:t>The instructional business writing type is directional and aims to guide the reader through the steps of completing a task. A user manual falls aptly under the instructional category, as well as a memo issued to all employees outlining the method of completing a certain task in the future.</a:t>
            </a:r>
          </a:p>
          <a:p>
            <a:endParaRPr lang="en-US" sz="2800" dirty="0"/>
          </a:p>
        </p:txBody>
      </p:sp>
    </p:spTree>
    <p:extLst>
      <p:ext uri="{BB962C8B-B14F-4D97-AF65-F5344CB8AC3E}">
        <p14:creationId xmlns:p14="http://schemas.microsoft.com/office/powerpoint/2010/main" val="330673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Informational </a:t>
            </a:r>
            <a:endParaRPr lang="en-US" dirty="0"/>
          </a:p>
        </p:txBody>
      </p:sp>
      <p:sp>
        <p:nvSpPr>
          <p:cNvPr id="3" name="Content Placeholder 2"/>
          <p:cNvSpPr>
            <a:spLocks noGrp="1"/>
          </p:cNvSpPr>
          <p:nvPr>
            <p:ph idx="1"/>
          </p:nvPr>
        </p:nvSpPr>
        <p:spPr>
          <a:xfrm>
            <a:off x="677333" y="2160589"/>
            <a:ext cx="9414933" cy="3880773"/>
          </a:xfrm>
        </p:spPr>
        <p:txBody>
          <a:bodyPr>
            <a:noAutofit/>
          </a:bodyPr>
          <a:lstStyle/>
          <a:p>
            <a:r>
              <a:rPr lang="en-US" sz="2800" dirty="0"/>
              <a:t>Informational business writing pertains to recording business information accurately and consistently. It comprises documents essential to the core functions of the business for tracking growth, outlining plans, and complying with legal obligations. For example, the financial statements of a company, </a:t>
            </a:r>
            <a:r>
              <a:rPr lang="en-US" sz="2800" dirty="0">
                <a:hlinkClick r:id="rId2"/>
              </a:rPr>
              <a:t>minutes of the meeting</a:t>
            </a:r>
            <a:r>
              <a:rPr lang="en-US" sz="2800" dirty="0"/>
              <a:t>, and perhaps the most important, report writing.</a:t>
            </a:r>
            <a:endParaRPr lang="en-US" sz="2800" dirty="0"/>
          </a:p>
        </p:txBody>
      </p:sp>
    </p:spTree>
    <p:extLst>
      <p:ext uri="{BB962C8B-B14F-4D97-AF65-F5344CB8AC3E}">
        <p14:creationId xmlns:p14="http://schemas.microsoft.com/office/powerpoint/2010/main" val="306399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Persuasive</a:t>
            </a:r>
            <a:br>
              <a:rPr lang="en-US" b="1" dirty="0"/>
            </a:br>
            <a:endParaRPr lang="en-US" dirty="0"/>
          </a:p>
        </p:txBody>
      </p:sp>
      <p:sp>
        <p:nvSpPr>
          <p:cNvPr id="3" name="Content Placeholder 2"/>
          <p:cNvSpPr>
            <a:spLocks noGrp="1"/>
          </p:cNvSpPr>
          <p:nvPr>
            <p:ph idx="1"/>
          </p:nvPr>
        </p:nvSpPr>
        <p:spPr>
          <a:xfrm>
            <a:off x="677333" y="2160589"/>
            <a:ext cx="9499599" cy="3880773"/>
          </a:xfrm>
        </p:spPr>
        <p:txBody>
          <a:bodyPr>
            <a:noAutofit/>
          </a:bodyPr>
          <a:lstStyle/>
          <a:p>
            <a:r>
              <a:rPr lang="en-US" sz="3200" dirty="0"/>
              <a:t>The goal of persuasive writing is to impress the reader and influence their decision. It conveys relevant information to convince them that a specific product, service, company, or relationship offers the best value. Such a type of writing is generally associated with marketing and sales. It includes proposals, bulk sales emails, and press releases.</a:t>
            </a:r>
            <a:endParaRPr lang="en-US" sz="3200" dirty="0"/>
          </a:p>
        </p:txBody>
      </p:sp>
    </p:spTree>
    <p:extLst>
      <p:ext uri="{BB962C8B-B14F-4D97-AF65-F5344CB8AC3E}">
        <p14:creationId xmlns:p14="http://schemas.microsoft.com/office/powerpoint/2010/main" val="270152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Transactional</a:t>
            </a:r>
            <a:br>
              <a:rPr lang="en-US" b="1" dirty="0"/>
            </a:br>
            <a:endParaRPr lang="en-US" dirty="0"/>
          </a:p>
        </p:txBody>
      </p:sp>
      <p:sp>
        <p:nvSpPr>
          <p:cNvPr id="3" name="Content Placeholder 2"/>
          <p:cNvSpPr>
            <a:spLocks noGrp="1"/>
          </p:cNvSpPr>
          <p:nvPr>
            <p:ph idx="1"/>
          </p:nvPr>
        </p:nvSpPr>
        <p:spPr>
          <a:xfrm>
            <a:off x="677334" y="2160589"/>
            <a:ext cx="9533466" cy="3880773"/>
          </a:xfrm>
        </p:spPr>
        <p:txBody>
          <a:bodyPr>
            <a:normAutofit/>
          </a:bodyPr>
          <a:lstStyle/>
          <a:p>
            <a:r>
              <a:rPr lang="en-US" sz="3600" dirty="0"/>
              <a:t>Day-to-day communication at the workplace falls under the transactional business writing category. The bulk of such communication is by email, but also includes official letters, forms, and </a:t>
            </a:r>
            <a:r>
              <a:rPr lang="en-US" sz="3600" dirty="0">
                <a:hlinkClick r:id="rId2"/>
              </a:rPr>
              <a:t>invoices</a:t>
            </a:r>
            <a:r>
              <a:rPr lang="en-US" sz="3600" dirty="0"/>
              <a:t>.</a:t>
            </a:r>
            <a:endParaRPr lang="en-US" sz="3600" dirty="0"/>
          </a:p>
        </p:txBody>
      </p:sp>
    </p:spTree>
    <p:extLst>
      <p:ext uri="{BB962C8B-B14F-4D97-AF65-F5344CB8AC3E}">
        <p14:creationId xmlns:p14="http://schemas.microsoft.com/office/powerpoint/2010/main" val="151010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77333" y="2160589"/>
            <a:ext cx="9651999" cy="3880773"/>
          </a:xfrm>
        </p:spPr>
        <p:txBody>
          <a:bodyPr>
            <a:noAutofit/>
          </a:bodyPr>
          <a:lstStyle/>
          <a:p>
            <a:r>
              <a:rPr lang="en-US" sz="2800" dirty="0" smtClean="0"/>
              <a:t>Business </a:t>
            </a:r>
            <a:r>
              <a:rPr lang="en-US" sz="2800" dirty="0"/>
              <a:t>writing is a purposeful piece of writing that conveys relevant information to the reader in a clear, concise, and effective manner.</a:t>
            </a:r>
          </a:p>
          <a:p>
            <a:r>
              <a:rPr lang="en-US" sz="2800" dirty="0"/>
              <a:t>It can be categorized into four types: instructional, informational, persuasive, and transactional.</a:t>
            </a:r>
          </a:p>
          <a:p>
            <a:r>
              <a:rPr lang="en-US" sz="2800" dirty="0"/>
              <a:t>Clarity of thought, conciseness, correct grammar and sentence structure, and simple language characterize effective business writing.</a:t>
            </a:r>
          </a:p>
          <a:p>
            <a:endParaRPr lang="en-US" sz="2800" dirty="0"/>
          </a:p>
        </p:txBody>
      </p:sp>
    </p:spTree>
    <p:extLst>
      <p:ext uri="{BB962C8B-B14F-4D97-AF65-F5344CB8AC3E}">
        <p14:creationId xmlns:p14="http://schemas.microsoft.com/office/powerpoint/2010/main" val="1488057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steps of writing process</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0" y="-933256"/>
            <a:ext cx="829073"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45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s://pressbooks.bccampus.ca/businesswritingessentials/wp-content/uploads/sites/982/2020/04/The-Writing-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90457"/>
            <a:ext cx="10667999" cy="488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592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Prewriting </a:t>
            </a:r>
            <a:endParaRPr lang="en-US" dirty="0"/>
          </a:p>
        </p:txBody>
      </p:sp>
      <p:sp>
        <p:nvSpPr>
          <p:cNvPr id="3" name="Content Placeholder 2"/>
          <p:cNvSpPr>
            <a:spLocks noGrp="1"/>
          </p:cNvSpPr>
          <p:nvPr>
            <p:ph idx="1"/>
          </p:nvPr>
        </p:nvSpPr>
        <p:spPr/>
        <p:txBody>
          <a:bodyPr>
            <a:normAutofit/>
          </a:bodyPr>
          <a:lstStyle/>
          <a:p>
            <a:r>
              <a:rPr lang="en-US" sz="3600" dirty="0"/>
              <a:t> In the prewriting stage, you might read an assignment prompt, research, make an outline, sketch some ideas, brainstorm, doodle, jot down notes or even just think about your writing topic.</a:t>
            </a:r>
            <a:endParaRPr lang="en-US" sz="3600" dirty="0"/>
          </a:p>
        </p:txBody>
      </p:sp>
    </p:spTree>
    <p:extLst>
      <p:ext uri="{BB962C8B-B14F-4D97-AF65-F5344CB8AC3E}">
        <p14:creationId xmlns:p14="http://schemas.microsoft.com/office/powerpoint/2010/main" val="120624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t>
            </a:r>
            <a:endParaRPr lang="en-US" dirty="0"/>
          </a:p>
        </p:txBody>
      </p:sp>
      <p:sp>
        <p:nvSpPr>
          <p:cNvPr id="3" name="Content Placeholder 2"/>
          <p:cNvSpPr>
            <a:spLocks noGrp="1"/>
          </p:cNvSpPr>
          <p:nvPr>
            <p:ph idx="1"/>
          </p:nvPr>
        </p:nvSpPr>
        <p:spPr>
          <a:xfrm>
            <a:off x="677333" y="2160589"/>
            <a:ext cx="9262533" cy="3880773"/>
          </a:xfrm>
        </p:spPr>
        <p:txBody>
          <a:bodyPr>
            <a:noAutofit/>
          </a:bodyPr>
          <a:lstStyle/>
          <a:p>
            <a:r>
              <a:rPr lang="en-US" sz="3200" dirty="0"/>
              <a:t>In the writing or drafting stage, you write down words. Your writing task will determine how you write. Some people write long or important documents by composing them in a notebook and then typing out the final product. Some write in one long paragraph and then break it up in the revision stage.</a:t>
            </a:r>
            <a:endParaRPr lang="en-US" sz="3200" dirty="0"/>
          </a:p>
        </p:txBody>
      </p:sp>
    </p:spTree>
    <p:extLst>
      <p:ext uri="{BB962C8B-B14F-4D97-AF65-F5344CB8AC3E}">
        <p14:creationId xmlns:p14="http://schemas.microsoft.com/office/powerpoint/2010/main" val="11767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a:t>
            </a:r>
            <a:endParaRPr lang="en-US" dirty="0"/>
          </a:p>
        </p:txBody>
      </p:sp>
      <p:sp>
        <p:nvSpPr>
          <p:cNvPr id="3" name="Content Placeholder 2"/>
          <p:cNvSpPr>
            <a:spLocks noGrp="1"/>
          </p:cNvSpPr>
          <p:nvPr>
            <p:ph idx="1"/>
          </p:nvPr>
        </p:nvSpPr>
        <p:spPr>
          <a:xfrm>
            <a:off x="677333" y="2160589"/>
            <a:ext cx="9855199" cy="3880773"/>
          </a:xfrm>
        </p:spPr>
        <p:txBody>
          <a:bodyPr>
            <a:noAutofit/>
          </a:bodyPr>
          <a:lstStyle/>
          <a:p>
            <a:r>
              <a:rPr lang="en-US" sz="2800" dirty="0"/>
              <a:t>After you’ve finished writing, it’s time to rethink your piece. Many students think that revising is just making grammatical changes, but it’s a lot more than that. Expert writers often spend most of their composition time on revision. They may rethink their strategy, try a new outline, show their work to a colleague to get feedback, read their work out loud to see where it sounds choppy or simply put the work away for a few hours so that they can come back to it with a fresh perspective.</a:t>
            </a:r>
            <a:endParaRPr lang="en-US" sz="2800" dirty="0"/>
          </a:p>
        </p:txBody>
      </p:sp>
    </p:spTree>
    <p:extLst>
      <p:ext uri="{BB962C8B-B14F-4D97-AF65-F5344CB8AC3E}">
        <p14:creationId xmlns:p14="http://schemas.microsoft.com/office/powerpoint/2010/main" val="399889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communication, writing skills</a:t>
            </a:r>
            <a:endParaRPr lang="en-US" dirty="0"/>
          </a:p>
        </p:txBody>
      </p:sp>
      <p:sp>
        <p:nvSpPr>
          <p:cNvPr id="3" name="Content Placeholder 2"/>
          <p:cNvSpPr>
            <a:spLocks noGrp="1"/>
          </p:cNvSpPr>
          <p:nvPr>
            <p:ph idx="1"/>
          </p:nvPr>
        </p:nvSpPr>
        <p:spPr/>
        <p:txBody>
          <a:bodyPr>
            <a:noAutofit/>
          </a:bodyPr>
          <a:lstStyle/>
          <a:p>
            <a:r>
              <a:rPr lang="en-US" sz="3200" dirty="0"/>
              <a:t>Written Communication involves expressing yourself clearly, using language with precision; constructing a logical argument; note taking, editing and </a:t>
            </a:r>
            <a:r>
              <a:rPr lang="en-US" sz="3200" dirty="0" smtClean="0"/>
              <a:t>summarizing; </a:t>
            </a:r>
            <a:r>
              <a:rPr lang="en-US" sz="3200" dirty="0"/>
              <a:t>and writing reports. Structure and layout can be relatively quickly learnt but learning how to write good quality content takes much longer</a:t>
            </a:r>
            <a:endParaRPr lang="en-US" sz="3200" dirty="0"/>
          </a:p>
        </p:txBody>
      </p:sp>
    </p:spTree>
    <p:extLst>
      <p:ext uri="{BB962C8B-B14F-4D97-AF65-F5344CB8AC3E}">
        <p14:creationId xmlns:p14="http://schemas.microsoft.com/office/powerpoint/2010/main" val="229006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a:t>
            </a:r>
            <a:endParaRPr lang="en-US" dirty="0"/>
          </a:p>
        </p:txBody>
      </p:sp>
      <p:sp>
        <p:nvSpPr>
          <p:cNvPr id="3" name="Content Placeholder 2"/>
          <p:cNvSpPr>
            <a:spLocks noGrp="1"/>
          </p:cNvSpPr>
          <p:nvPr>
            <p:ph idx="1"/>
          </p:nvPr>
        </p:nvSpPr>
        <p:spPr/>
        <p:txBody>
          <a:bodyPr>
            <a:normAutofit/>
          </a:bodyPr>
          <a:lstStyle/>
          <a:p>
            <a:r>
              <a:rPr lang="en-US" sz="3600" b="1" dirty="0"/>
              <a:t>Structure</a:t>
            </a:r>
            <a:r>
              <a:rPr lang="en-US" sz="3600" dirty="0"/>
              <a:t> – the way the content is laid out</a:t>
            </a:r>
          </a:p>
          <a:p>
            <a:r>
              <a:rPr lang="en-US" sz="3600" b="1" dirty="0"/>
              <a:t>Style</a:t>
            </a:r>
            <a:r>
              <a:rPr lang="en-US" sz="3600" dirty="0"/>
              <a:t> – the way it is written</a:t>
            </a:r>
          </a:p>
          <a:p>
            <a:r>
              <a:rPr lang="en-US" sz="3600" b="1" dirty="0"/>
              <a:t>Content</a:t>
            </a:r>
            <a:r>
              <a:rPr lang="en-US" sz="3600" dirty="0"/>
              <a:t> – what you are writing about</a:t>
            </a:r>
          </a:p>
          <a:p>
            <a:endParaRPr lang="en-US" sz="3600" dirty="0"/>
          </a:p>
        </p:txBody>
      </p:sp>
    </p:spTree>
    <p:extLst>
      <p:ext uri="{BB962C8B-B14F-4D97-AF65-F5344CB8AC3E}">
        <p14:creationId xmlns:p14="http://schemas.microsoft.com/office/powerpoint/2010/main" val="24052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written communication for business</a:t>
            </a:r>
            <a:endParaRPr lang="en-US" dirty="0"/>
          </a:p>
        </p:txBody>
      </p:sp>
      <p:sp>
        <p:nvSpPr>
          <p:cNvPr id="3" name="Content Placeholder 2"/>
          <p:cNvSpPr>
            <a:spLocks noGrp="1"/>
          </p:cNvSpPr>
          <p:nvPr>
            <p:ph idx="1"/>
          </p:nvPr>
        </p:nvSpPr>
        <p:spPr>
          <a:xfrm>
            <a:off x="677333" y="2160589"/>
            <a:ext cx="10058399" cy="3880773"/>
          </a:xfrm>
        </p:spPr>
        <p:txBody>
          <a:bodyPr>
            <a:noAutofit/>
          </a:bodyPr>
          <a:lstStyle/>
          <a:p>
            <a:r>
              <a:rPr lang="en-US" sz="3200" dirty="0"/>
              <a:t>Communication is a powerful asset to any business, if used well it can improve your company's performance and reputation, as well as your staff engagement and morale. In this article, we explore three reasons why professional business writing is good for your </a:t>
            </a:r>
            <a:r>
              <a:rPr lang="en-US" sz="3200" dirty="0" smtClean="0"/>
              <a:t>organization</a:t>
            </a:r>
            <a:r>
              <a:rPr lang="en-US" sz="3200" dirty="0"/>
              <a:t>. We also guide you on metrics to use to convince your stakeholders that business writing training is a valuable investment.</a:t>
            </a:r>
            <a:endParaRPr lang="en-US" sz="3200" dirty="0"/>
          </a:p>
        </p:txBody>
      </p:sp>
    </p:spTree>
    <p:extLst>
      <p:ext uri="{BB962C8B-B14F-4D97-AF65-F5344CB8AC3E}">
        <p14:creationId xmlns:p14="http://schemas.microsoft.com/office/powerpoint/2010/main" val="681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a:t>
            </a:r>
            <a:endParaRPr lang="en-US" dirty="0"/>
          </a:p>
        </p:txBody>
      </p:sp>
      <p:sp>
        <p:nvSpPr>
          <p:cNvPr id="3" name="Content Placeholder 2"/>
          <p:cNvSpPr>
            <a:spLocks noGrp="1"/>
          </p:cNvSpPr>
          <p:nvPr>
            <p:ph idx="1"/>
          </p:nvPr>
        </p:nvSpPr>
        <p:spPr>
          <a:xfrm>
            <a:off x="677333" y="2160589"/>
            <a:ext cx="9973733" cy="3880773"/>
          </a:xfrm>
        </p:spPr>
        <p:txBody>
          <a:bodyPr>
            <a:noAutofit/>
          </a:bodyPr>
          <a:lstStyle/>
          <a:p>
            <a:r>
              <a:rPr lang="en-US" sz="3200" dirty="0"/>
              <a:t>1</a:t>
            </a:r>
            <a:r>
              <a:rPr lang="en-US" sz="3200" b="1" dirty="0"/>
              <a:t>. Increased performance and productivity</a:t>
            </a:r>
          </a:p>
          <a:p>
            <a:r>
              <a:rPr lang="en-US" sz="3200" dirty="0"/>
              <a:t>Clear, coherent and concise messaging reduces the amount of time spent reading messages and asking the writer to clarify. It also reduces miscommunication and results in quicker, more accurate action. These, in turn, increase productivity, resulting in cost savings to the team and </a:t>
            </a:r>
            <a:r>
              <a:rPr lang="en-US" sz="3200" dirty="0" err="1"/>
              <a:t>organisation</a:t>
            </a:r>
            <a:r>
              <a:rPr lang="en-US" sz="3200" dirty="0"/>
              <a:t>. </a:t>
            </a:r>
            <a:endParaRPr lang="en-US" sz="3200" dirty="0"/>
          </a:p>
        </p:txBody>
      </p:sp>
    </p:spTree>
    <p:extLst>
      <p:ext uri="{BB962C8B-B14F-4D97-AF65-F5344CB8AC3E}">
        <p14:creationId xmlns:p14="http://schemas.microsoft.com/office/powerpoint/2010/main" val="209928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Improved brand image and reputation  </a:t>
            </a:r>
            <a:br>
              <a:rPr lang="en-US" dirty="0"/>
            </a:br>
            <a:endParaRPr lang="en-US" dirty="0"/>
          </a:p>
        </p:txBody>
      </p:sp>
      <p:sp>
        <p:nvSpPr>
          <p:cNvPr id="3" name="Content Placeholder 2"/>
          <p:cNvSpPr>
            <a:spLocks noGrp="1"/>
          </p:cNvSpPr>
          <p:nvPr>
            <p:ph idx="1"/>
          </p:nvPr>
        </p:nvSpPr>
        <p:spPr>
          <a:xfrm>
            <a:off x="677334" y="2160589"/>
            <a:ext cx="9990666" cy="3880773"/>
          </a:xfrm>
        </p:spPr>
        <p:txBody>
          <a:bodyPr>
            <a:noAutofit/>
          </a:bodyPr>
          <a:lstStyle/>
          <a:p>
            <a:r>
              <a:rPr lang="en-US" sz="3600" dirty="0"/>
              <a:t>Strong business writing reinforces your </a:t>
            </a:r>
            <a:r>
              <a:rPr lang="en-US" sz="3600" dirty="0" err="1"/>
              <a:t>organisation’s</a:t>
            </a:r>
            <a:r>
              <a:rPr lang="en-US" sz="3600" dirty="0"/>
              <a:t> brand and sets the tone of your interactions with customers and clients. When it is done consistently well, it enhances your image, reduces negative interactions with external stakeholders and increases customer loyalty.  </a:t>
            </a:r>
            <a:endParaRPr lang="en-US" sz="3600" dirty="0"/>
          </a:p>
        </p:txBody>
      </p:sp>
    </p:spTree>
    <p:extLst>
      <p:ext uri="{BB962C8B-B14F-4D97-AF65-F5344CB8AC3E}">
        <p14:creationId xmlns:p14="http://schemas.microsoft.com/office/powerpoint/2010/main" val="239005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3.Increased staff engagement </a:t>
            </a:r>
            <a:br>
              <a:rPr lang="en-US" dirty="0"/>
            </a:br>
            <a:endParaRPr lang="en-US" dirty="0"/>
          </a:p>
        </p:txBody>
      </p:sp>
      <p:sp>
        <p:nvSpPr>
          <p:cNvPr id="3" name="Content Placeholder 2"/>
          <p:cNvSpPr>
            <a:spLocks noGrp="1"/>
          </p:cNvSpPr>
          <p:nvPr>
            <p:ph idx="1"/>
          </p:nvPr>
        </p:nvSpPr>
        <p:spPr>
          <a:xfrm>
            <a:off x="677333" y="2160589"/>
            <a:ext cx="10210799" cy="3880773"/>
          </a:xfrm>
        </p:spPr>
        <p:txBody>
          <a:bodyPr>
            <a:noAutofit/>
          </a:bodyPr>
          <a:lstStyle/>
          <a:p>
            <a:r>
              <a:rPr lang="en-US" sz="3600" dirty="0"/>
              <a:t>Good business writing ensures that the vision and strategy of the </a:t>
            </a:r>
            <a:r>
              <a:rPr lang="en-US" sz="3600" dirty="0" err="1"/>
              <a:t>organisation</a:t>
            </a:r>
            <a:r>
              <a:rPr lang="en-US" sz="3600" dirty="0"/>
              <a:t> and the leadership team are communicated to staff, which inspires and engages them. Good writing within teams can foster collaboration, increase each individual’s sense of belonging and make work more meaningful.  </a:t>
            </a:r>
            <a:endParaRPr lang="en-US" sz="3600" dirty="0"/>
          </a:p>
        </p:txBody>
      </p:sp>
    </p:spTree>
    <p:extLst>
      <p:ext uri="{BB962C8B-B14F-4D97-AF65-F5344CB8AC3E}">
        <p14:creationId xmlns:p14="http://schemas.microsoft.com/office/powerpoint/2010/main" val="96295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best practices to improve written communication</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400" dirty="0" smtClean="0"/>
              <a:t>Think </a:t>
            </a:r>
            <a:r>
              <a:rPr lang="en-US" sz="2400" dirty="0"/>
              <a:t>about the purpose of your message.</a:t>
            </a:r>
          </a:p>
          <a:p>
            <a:r>
              <a:rPr lang="en-US" sz="2400" dirty="0"/>
              <a:t>Put yourself in your reader's shoes.</a:t>
            </a:r>
          </a:p>
          <a:p>
            <a:r>
              <a:rPr lang="en-US" sz="2400" dirty="0"/>
              <a:t>Keep it simple.</a:t>
            </a:r>
          </a:p>
          <a:p>
            <a:r>
              <a:rPr lang="en-US" sz="2400" dirty="0"/>
              <a:t>Keep a place to jot down thoughts and ideas.</a:t>
            </a:r>
          </a:p>
          <a:p>
            <a:r>
              <a:rPr lang="en-US" sz="2400" dirty="0"/>
              <a:t>Write and read often.</a:t>
            </a:r>
          </a:p>
          <a:p>
            <a:r>
              <a:rPr lang="en-US" sz="2400" dirty="0"/>
              <a:t>Edit fiercely and read the message out loud.</a:t>
            </a:r>
          </a:p>
          <a:p>
            <a:r>
              <a:rPr lang="en-US" sz="2400" dirty="0"/>
              <a:t>Ask for help.</a:t>
            </a:r>
          </a:p>
          <a:p>
            <a:r>
              <a:rPr lang="en-US" sz="2400" dirty="0"/>
              <a:t>Constructive criticism as growth.</a:t>
            </a:r>
          </a:p>
          <a:p>
            <a:endParaRPr lang="en-US" sz="2400" b="1" dirty="0"/>
          </a:p>
        </p:txBody>
      </p:sp>
    </p:spTree>
    <p:extLst>
      <p:ext uri="{BB962C8B-B14F-4D97-AF65-F5344CB8AC3E}">
        <p14:creationId xmlns:p14="http://schemas.microsoft.com/office/powerpoint/2010/main" val="421561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Four </a:t>
            </a:r>
            <a:r>
              <a:rPr lang="en-US" b="1" dirty="0"/>
              <a:t>different types of writing techniques in business:</a:t>
            </a:r>
            <a:endParaRPr lang="en-US" dirty="0"/>
          </a:p>
        </p:txBody>
      </p:sp>
      <p:sp>
        <p:nvSpPr>
          <p:cNvPr id="3" name="Content Placeholder 2"/>
          <p:cNvSpPr>
            <a:spLocks noGrp="1"/>
          </p:cNvSpPr>
          <p:nvPr>
            <p:ph idx="1"/>
          </p:nvPr>
        </p:nvSpPr>
        <p:spPr/>
        <p:txBody>
          <a:bodyPr>
            <a:noAutofit/>
          </a:bodyPr>
          <a:lstStyle/>
          <a:p>
            <a:r>
              <a:rPr lang="en-US" sz="3200" dirty="0"/>
              <a:t>Descriptive writing style. Descriptive writing immerses the reader into a story by creating a vivid picture of characters, settings and events in their mind. ...</a:t>
            </a:r>
          </a:p>
          <a:p>
            <a:r>
              <a:rPr lang="en-US" sz="3200" dirty="0"/>
              <a:t>Narrative writing style. ...</a:t>
            </a:r>
          </a:p>
          <a:p>
            <a:r>
              <a:rPr lang="en-US" sz="3200" dirty="0"/>
              <a:t>Persuasive writing style. ...</a:t>
            </a:r>
          </a:p>
          <a:p>
            <a:r>
              <a:rPr lang="en-US" sz="3200" dirty="0"/>
              <a:t>Expository writing style.</a:t>
            </a:r>
          </a:p>
          <a:p>
            <a:endParaRPr lang="en-US" sz="3200" dirty="0"/>
          </a:p>
        </p:txBody>
      </p:sp>
    </p:spTree>
    <p:extLst>
      <p:ext uri="{BB962C8B-B14F-4D97-AF65-F5344CB8AC3E}">
        <p14:creationId xmlns:p14="http://schemas.microsoft.com/office/powerpoint/2010/main" val="1723202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813</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Business Communication </vt:lpstr>
      <vt:lpstr>Business communication, writing skills</vt:lpstr>
      <vt:lpstr>Elements </vt:lpstr>
      <vt:lpstr>Importance of  written communication for business</vt:lpstr>
      <vt:lpstr>Reasons </vt:lpstr>
      <vt:lpstr>2. Improved brand image and reputation   </vt:lpstr>
      <vt:lpstr>3.Increased staff engagement  </vt:lpstr>
      <vt:lpstr>8 best practices to improve written communication </vt:lpstr>
      <vt:lpstr>Four different types of writing techniques in business:</vt:lpstr>
      <vt:lpstr>Types of Business Writing </vt:lpstr>
      <vt:lpstr>Informational </vt:lpstr>
      <vt:lpstr>3. Persuasive </vt:lpstr>
      <vt:lpstr>4. Transactional </vt:lpstr>
      <vt:lpstr>Summary</vt:lpstr>
      <vt:lpstr>Three steps of writing process</vt:lpstr>
      <vt:lpstr>Prewriting </vt:lpstr>
      <vt:lpstr>Writing </vt:lpstr>
      <vt:lpstr>Revision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intel</dc:creator>
  <cp:lastModifiedBy>intel</cp:lastModifiedBy>
  <cp:revision>6</cp:revision>
  <dcterms:created xsi:type="dcterms:W3CDTF">2023-06-14T18:27:57Z</dcterms:created>
  <dcterms:modified xsi:type="dcterms:W3CDTF">2023-06-14T19:01:22Z</dcterms:modified>
</cp:coreProperties>
</file>