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3" r:id="rId7"/>
    <p:sldId id="266" r:id="rId8"/>
    <p:sldId id="267" r:id="rId9"/>
    <p:sldId id="261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86BD-D2EF-49B3-B902-78F95CA79F7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AAF3-BB0E-48CA-8942-9217E379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3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86BD-D2EF-49B3-B902-78F95CA79F7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AAF3-BB0E-48CA-8942-9217E379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5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86BD-D2EF-49B3-B902-78F95CA79F7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AAF3-BB0E-48CA-8942-9217E379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86BD-D2EF-49B3-B902-78F95CA79F7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AAF3-BB0E-48CA-8942-9217E379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5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86BD-D2EF-49B3-B902-78F95CA79F7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AAF3-BB0E-48CA-8942-9217E379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86BD-D2EF-49B3-B902-78F95CA79F7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AAF3-BB0E-48CA-8942-9217E379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86BD-D2EF-49B3-B902-78F95CA79F7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AAF3-BB0E-48CA-8942-9217E379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4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86BD-D2EF-49B3-B902-78F95CA79F7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AAF3-BB0E-48CA-8942-9217E379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86BD-D2EF-49B3-B902-78F95CA79F7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AAF3-BB0E-48CA-8942-9217E379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86BD-D2EF-49B3-B902-78F95CA79F7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AAF3-BB0E-48CA-8942-9217E379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7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86BD-D2EF-49B3-B902-78F95CA79F7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AAF3-BB0E-48CA-8942-9217E379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86BD-D2EF-49B3-B902-78F95CA79F7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AAF3-BB0E-48CA-8942-9217E379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2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omputerhope.com/jargon/o/os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c/core-i5.htm" TargetMode="External"/><Relationship Id="rId3" Type="http://schemas.openxmlformats.org/officeDocument/2006/relationships/hyperlink" Target="https://www.computerhope.com/jargon/x/xeon.htm" TargetMode="External"/><Relationship Id="rId7" Type="http://schemas.openxmlformats.org/officeDocument/2006/relationships/hyperlink" Target="https://www.computerhope.com/jargon/c/core-i3.htm" TargetMode="External"/><Relationship Id="rId2" Type="http://schemas.openxmlformats.org/officeDocument/2006/relationships/hyperlink" Target="https://www.computerhope.com/jargon/a/athl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p/pentium_4.htm" TargetMode="External"/><Relationship Id="rId5" Type="http://schemas.openxmlformats.org/officeDocument/2006/relationships/hyperlink" Target="https://www.computerhope.com/jargon/c/celeron.htm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computerhope.com/history/2004.htm" TargetMode="External"/><Relationship Id="rId9" Type="http://schemas.openxmlformats.org/officeDocument/2006/relationships/hyperlink" Target="https://www.computerhope.com/jargon/i/i7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deo_card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32 and 64 bit systems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000"/>
          <a:stretch/>
        </p:blipFill>
        <p:spPr>
          <a:xfrm>
            <a:off x="2691685" y="3690267"/>
            <a:ext cx="5664557" cy="20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 bit Operating System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Windows </a:t>
            </a:r>
            <a:r>
              <a:rPr lang="en-US" dirty="0"/>
              <a:t>95, 98, and XP are all 32-bit operating systems. ...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only have a 32-bit version of an operating system </a:t>
            </a:r>
            <a:r>
              <a:rPr lang="en-US" dirty="0" smtClean="0"/>
              <a:t>installed.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File:Unofficial Windows logo variant - 2002–2012 (Multicolored).svg - 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303" y="34882"/>
            <a:ext cx="1486689" cy="131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339402" y="122237"/>
            <a:ext cx="5486401" cy="931033"/>
          </a:xfrm>
        </p:spPr>
        <p:txBody>
          <a:bodyPr>
            <a:normAutofit/>
          </a:bodyPr>
          <a:lstStyle/>
          <a:p>
            <a:r>
              <a:rPr lang="en-US" dirty="0" smtClean="0"/>
              <a:t>64Bit </a:t>
            </a:r>
            <a:r>
              <a:rPr lang="en-US" dirty="0"/>
              <a:t>O</a:t>
            </a:r>
            <a:r>
              <a:rPr lang="en-US" dirty="0" smtClean="0"/>
              <a:t>perating System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59" y="1690688"/>
            <a:ext cx="10515600" cy="48260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There are many </a:t>
            </a:r>
            <a:r>
              <a:rPr lang="en-US" dirty="0">
                <a:hlinkClick r:id="rId2"/>
              </a:rPr>
              <a:t>operating systems</a:t>
            </a:r>
            <a:r>
              <a:rPr lang="en-US" dirty="0"/>
              <a:t> capable of running on 64-bit architecture,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including </a:t>
            </a:r>
            <a:r>
              <a:rPr lang="en-US" dirty="0"/>
              <a:t>Windows XP, Windows Vista, Windows 7, Windows 8, and Windows 10.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</a:t>
            </a:r>
            <a:r>
              <a:rPr lang="en-US" dirty="0"/>
              <a:t>, 64-bit versions of Windows XP and Vista were far less common when they were popular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Windows </a:t>
            </a:r>
            <a:r>
              <a:rPr lang="en-US" b="1" dirty="0"/>
              <a:t>Server 2008 R2</a:t>
            </a:r>
            <a:r>
              <a:rPr lang="en-US" dirty="0"/>
              <a:t>, which is the first 64-bit only server operating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Nearly 90 percent of today's Android devices deploy a </a:t>
            </a:r>
            <a:r>
              <a:rPr lang="en-US" b="1" dirty="0"/>
              <a:t>64-bit capable version of the</a:t>
            </a:r>
            <a:r>
              <a:rPr lang="en-US" dirty="0"/>
              <a:t> OS </a:t>
            </a:r>
          </a:p>
        </p:txBody>
      </p:sp>
      <p:pic>
        <p:nvPicPr>
          <p:cNvPr id="1026" name="Picture 2" descr="File:Unofficial Windows logo variant - 2002–2012 (Multicolored).svg - 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303" y="34882"/>
            <a:ext cx="1486689" cy="131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1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 bit and 64 bit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about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32bit and 64bit hardware and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and software comes in 32bit and 64bit.</a:t>
            </a:r>
          </a:p>
          <a:p>
            <a:r>
              <a:rPr lang="en-US" dirty="0" smtClean="0"/>
              <a:t>We have 32 and 64bit processors.</a:t>
            </a:r>
          </a:p>
          <a:p>
            <a:r>
              <a:rPr lang="en-US" dirty="0" smtClean="0"/>
              <a:t>We have 32 and 64bit operating systems.</a:t>
            </a:r>
          </a:p>
          <a:p>
            <a:r>
              <a:rPr lang="en-US" dirty="0" smtClean="0"/>
              <a:t>We have 32 and 64 bit </a:t>
            </a:r>
            <a:r>
              <a:rPr lang="en-US" dirty="0" err="1" smtClean="0"/>
              <a:t>softwares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74" y="4877058"/>
            <a:ext cx="2847975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23" y="4911660"/>
            <a:ext cx="2343075" cy="1565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637" y="491166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 bit and 64 bit processors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difference between them is to handle RAM Memory.</a:t>
            </a:r>
          </a:p>
          <a:p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236372" y="4945487"/>
            <a:ext cx="1146220" cy="1231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Harddisk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09859" y="3889419"/>
            <a:ext cx="875763" cy="9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85622" y="3206838"/>
            <a:ext cx="2021984" cy="6825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75786" y="3889419"/>
            <a:ext cx="888642" cy="116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13666" y="5190186"/>
            <a:ext cx="1094705" cy="8242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 and 64 bit processors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32bit processors only use 4GB not more than this.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64bit processors uses 16Exabyte.</a:t>
            </a:r>
          </a:p>
          <a:p>
            <a:r>
              <a:rPr lang="en-US" dirty="0" smtClean="0"/>
              <a:t>16 Exabyte's equal to 1,000 Petabytes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extraordinarily large unit of digital data, one Exabyte (EB) is </a:t>
            </a:r>
            <a:r>
              <a:rPr lang="en-US" b="1" dirty="0"/>
              <a:t>equal to 1,000 Petabytes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one billion gigabytes (GB). Some technologists have estimated that all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words ever spoken by mankind would be equal to five </a:t>
            </a:r>
            <a:r>
              <a:rPr lang="en-US" dirty="0" smtClean="0"/>
              <a:t>Exabyte's.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391" y="223838"/>
            <a:ext cx="310515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683" y="365124"/>
            <a:ext cx="3217304" cy="13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9" t="24605" r="36175" b="23811"/>
          <a:stretch/>
        </p:blipFill>
        <p:spPr>
          <a:xfrm>
            <a:off x="232893" y="227785"/>
            <a:ext cx="11808853" cy="64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392" y="18258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introduce 64bit processor?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7746" y="3799268"/>
            <a:ext cx="7343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AMD Opteron processor for servers and workstations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extends the x86 instruction set architecture (ISA) to 64-bit computing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is also the first processor in a new class of computing called AMD64.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944" y="5537915"/>
            <a:ext cx="10912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processor to implement Intel 64 was the </a:t>
            </a:r>
            <a:r>
              <a:rPr lang="en-US" b="1" dirty="0"/>
              <a:t>multi-socket processor Xeon code-named Nocona</a:t>
            </a:r>
            <a:r>
              <a:rPr lang="en-US" dirty="0"/>
              <a:t> in June 2004.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the initial Prescott chips (February 2004) did not enable this feature.</a:t>
            </a:r>
          </a:p>
        </p:txBody>
      </p:sp>
      <p:pic>
        <p:nvPicPr>
          <p:cNvPr id="4098" name="Picture 2" descr="Question of the Day - Home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636" y="45392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5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Examples of 64-bit </a:t>
            </a:r>
            <a:r>
              <a:rPr lang="en-US" b="1" dirty="0" smtClean="0"/>
              <a:t>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a list of examples of 64-bit computer processors.</a:t>
            </a:r>
          </a:p>
          <a:p>
            <a:r>
              <a:rPr lang="en-US" dirty="0"/>
              <a:t>AMD Opteron, </a:t>
            </a:r>
            <a:r>
              <a:rPr lang="en-US" dirty="0">
                <a:hlinkClick r:id="rId2"/>
              </a:rPr>
              <a:t>Athlon</a:t>
            </a:r>
            <a:r>
              <a:rPr lang="en-US" dirty="0"/>
              <a:t> 64, </a:t>
            </a:r>
            <a:r>
              <a:rPr lang="en-US" dirty="0" err="1"/>
              <a:t>Turion</a:t>
            </a:r>
            <a:r>
              <a:rPr lang="en-US" dirty="0"/>
              <a:t> 64, Sempron, Phenom, FX, and Fusion.</a:t>
            </a:r>
          </a:p>
          <a:p>
            <a:r>
              <a:rPr lang="en-US" dirty="0"/>
              <a:t>All Intel </a:t>
            </a:r>
            <a:r>
              <a:rPr lang="en-US" dirty="0">
                <a:hlinkClick r:id="rId3"/>
              </a:rPr>
              <a:t>Xeon</a:t>
            </a:r>
            <a:r>
              <a:rPr lang="en-US" dirty="0"/>
              <a:t> processors since the Nocona released in June </a:t>
            </a:r>
            <a:r>
              <a:rPr lang="en-US" dirty="0">
                <a:hlinkClick r:id="rId4"/>
              </a:rPr>
              <a:t>2004</a:t>
            </a:r>
            <a:r>
              <a:rPr lang="en-US" dirty="0"/>
              <a:t>.</a:t>
            </a:r>
          </a:p>
          <a:p>
            <a:r>
              <a:rPr lang="en-US" dirty="0"/>
              <a:t>Intel </a:t>
            </a:r>
            <a:r>
              <a:rPr lang="en-US" dirty="0">
                <a:hlinkClick r:id="rId5"/>
              </a:rPr>
              <a:t>Celeron</a:t>
            </a:r>
            <a:r>
              <a:rPr lang="en-US" dirty="0"/>
              <a:t> and </a:t>
            </a:r>
            <a:r>
              <a:rPr lang="en-US" dirty="0">
                <a:hlinkClick r:id="rId6"/>
              </a:rPr>
              <a:t>Pentium 4</a:t>
            </a:r>
            <a:r>
              <a:rPr lang="en-US" dirty="0"/>
              <a:t> processors since Prescott.</a:t>
            </a:r>
          </a:p>
          <a:p>
            <a:r>
              <a:rPr lang="en-US" dirty="0"/>
              <a:t>Intel Pentium dual-core, </a:t>
            </a:r>
            <a:r>
              <a:rPr lang="en-US" dirty="0">
                <a:hlinkClick r:id="rId7"/>
              </a:rPr>
              <a:t>Core i3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Core i5</a:t>
            </a:r>
            <a:r>
              <a:rPr lang="en-US" dirty="0"/>
              <a:t>, and </a:t>
            </a:r>
            <a:r>
              <a:rPr lang="en-US" dirty="0">
                <a:hlinkClick r:id="rId9"/>
              </a:rPr>
              <a:t>Core i7</a:t>
            </a:r>
            <a:r>
              <a:rPr lang="en-US" dirty="0"/>
              <a:t> processors.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3852" y="365125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32bit processors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Intel Pentium processors and early AMD processors</a:t>
            </a:r>
            <a:r>
              <a:rPr lang="en-US" dirty="0" smtClean="0"/>
              <a:t> were 32-bit, which means the operating system and software work with data units that are 32 bits wide.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334" y="90488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32&amp; 64 bit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414" y="1825625"/>
            <a:ext cx="464283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32bit </a:t>
            </a:r>
          </a:p>
          <a:p>
            <a:endParaRPr lang="en-US" dirty="0"/>
          </a:p>
          <a:p>
            <a:r>
              <a:rPr lang="en-US" i="1" dirty="0"/>
              <a:t>A 32-bit system can access 2</a:t>
            </a:r>
            <a:r>
              <a:rPr lang="en-US" i="1" baseline="30000" dirty="0"/>
              <a:t>32</a:t>
            </a:r>
            <a:r>
              <a:rPr lang="en-US" i="1" dirty="0"/>
              <a:t> memory addresses, </a:t>
            </a:r>
            <a:r>
              <a:rPr lang="en-US" i="1" dirty="0" err="1"/>
              <a:t>i.e</a:t>
            </a:r>
            <a:r>
              <a:rPr lang="en-US" i="1" dirty="0"/>
              <a:t> 4 GB of 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6249" y="1825625"/>
            <a:ext cx="654998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64bit </a:t>
            </a:r>
          </a:p>
          <a:p>
            <a:pPr fontAlgn="base"/>
            <a:r>
              <a:rPr lang="en-US" dirty="0"/>
              <a:t>Using 64-bit one can do a lot in multi-tasking, user can easily switch between various applications without any windows hanging problems.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Gamers can easily play High graphical games like Modern Warfare, GTA V, or use high-end software like Photoshop or CAD which takes a lot of memory since it makes multi-tasking with big software, easy and efficient for users. </a:t>
            </a:r>
            <a:endParaRPr lang="en-US" dirty="0" smtClean="0"/>
          </a:p>
          <a:p>
            <a:pPr fontAlgn="base"/>
            <a:r>
              <a:rPr lang="en-US" dirty="0" smtClean="0"/>
              <a:t>However </a:t>
            </a:r>
            <a:r>
              <a:rPr lang="en-US" dirty="0"/>
              <a:t>upgrading the </a:t>
            </a:r>
            <a:r>
              <a:rPr lang="en-US" u="sng" dirty="0">
                <a:hlinkClick r:id="rId2"/>
              </a:rPr>
              <a:t>video card</a:t>
            </a:r>
            <a:r>
              <a:rPr lang="en-US" dirty="0"/>
              <a:t> instead of getting a 64-bit processor would be more beneficial. </a:t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32 and 64 bit systems </vt:lpstr>
      <vt:lpstr>32bit and 64bit hardware and software</vt:lpstr>
      <vt:lpstr>32 bit and 64 bit processors  </vt:lpstr>
      <vt:lpstr>32 and 64 bit processors </vt:lpstr>
      <vt:lpstr>PowerPoint Presentation</vt:lpstr>
      <vt:lpstr>Who introduce 64bit processor? </vt:lpstr>
      <vt:lpstr>Examples of 64-bit processors</vt:lpstr>
      <vt:lpstr>32bit processors </vt:lpstr>
      <vt:lpstr>32&amp; 64 bit Operating systems</vt:lpstr>
      <vt:lpstr>32 bit Operating System    </vt:lpstr>
      <vt:lpstr>64Bit Operating System   </vt:lpstr>
      <vt:lpstr>32 bit and 64 bit softwares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 and 64 bit systems </dc:title>
  <dc:creator>Sahar</dc:creator>
  <cp:lastModifiedBy>Sahar</cp:lastModifiedBy>
  <cp:revision>34</cp:revision>
  <dcterms:created xsi:type="dcterms:W3CDTF">2021-09-23T08:26:51Z</dcterms:created>
  <dcterms:modified xsi:type="dcterms:W3CDTF">2021-09-23T10:05:13Z</dcterms:modified>
</cp:coreProperties>
</file>