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9" r:id="rId5"/>
    <p:sldId id="260" r:id="rId6"/>
    <p:sldId id="264" r:id="rId7"/>
    <p:sldId id="261" r:id="rId8"/>
    <p:sldId id="262" r:id="rId9"/>
    <p:sldId id="263" r:id="rId10"/>
    <p:sldId id="257" r:id="rId11"/>
    <p:sldId id="268" r:id="rId12"/>
    <p:sldId id="267" r:id="rId13"/>
    <p:sldId id="269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af Sharif" initials="SS" lastIdx="1" clrIdx="0">
    <p:extLst>
      <p:ext uri="{19B8F6BF-5375-455C-9EA6-DF929625EA0E}">
        <p15:presenceInfo xmlns:p15="http://schemas.microsoft.com/office/powerpoint/2012/main" userId="4cb9022b6dba69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Language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1- By Sadaf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Programming Domains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Programming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0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Domains (Cont.’…)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applications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-Large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floating point computations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Fortran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-Produce reports, use decimal numbers and characters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Ex: COBOL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Domains (Cont.’…)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-Symbols rather than number manipulated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Programming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-Need efficiency because of continuous use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Ex: C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Domains (Cont.’…)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-Eclectic collection of languages : markup (e.g., XHTML), scripting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PHP), general-purpose (e.g., Java)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:the ease with which programs can be read and understood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Writeability :the ease with which a language can be used to create programs.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:conformance to specifications (i.e., performs to its specifications)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: the ultimate total cost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318" y="2133599"/>
            <a:ext cx="9199294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simplicity  “Strongly affects readability”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-Too many features make the language difficult to learn.  Programmers tend to learn a subsets of the language and ignore its other features. Ex. ALGOL 60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Multiplicity of features is also a complicating characteristics “having more than one way to accomplish a particular operation. Ex.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4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318" y="2133599"/>
            <a:ext cx="9199294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Orthogonality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-Makes the language easy to learn and read.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Meaning is context independent. Pointers should be able to point to any type of variable or data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5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Statements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-It became widely recognized that indiscriminate use of goto statements severely reduced program readability.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Basic and Fortran in the early 70s lacked the control statements that allow strong restrictions on the use of gotos, so writing highly readable programs in those languages was difficult.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8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Statements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-Since then, languages have included sufficient control structures.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The control statement design of a language is now a less important factor in readability that it was in the past.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Types and structures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-The presence of adequate facilities for defining data types and structures in a language is another significant aid to reliability.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Ex: Boolean type.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timeout =1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timeout=true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8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Programming Language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is a set of rules that provides a way of telling  a computer what operations to perform.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3651" y="4610636"/>
            <a:ext cx="884778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is a tool for developing executable models for a class of problem domains.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Syntax Considerations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-The syntax of the elements of a language has a significant effect on readability.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-Identifier forms: Restricting identifiers to very short length detracts from readability. ANSI BASIC(1978) an identifier could consist only of a single letter followed by a single digit.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6888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-It is a measure of how easily a language can be used to create programs for a chosen problem domain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Most of the language characteristics that affect readability also affect writability.</a:t>
            </a:r>
          </a:p>
        </p:txBody>
      </p:sp>
    </p:spTree>
    <p:extLst>
      <p:ext uri="{BB962C8B-B14F-4D97-AF65-F5344CB8AC3E}">
        <p14:creationId xmlns:p14="http://schemas.microsoft.com/office/powerpoint/2010/main" val="40856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abstraction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-The ability to define and use complex structures or operations in ways that allow details to be ignored.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174123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Simplicity and Orthogonality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-A smaller number of primitive constructs and a consistent set of rules for combining them is much better than simply having a large number of primitives.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4636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checking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-is simply testing for type errors in a given program, either by the compiler or during program execution.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Exception handling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-the ability to intercepts run-time errors, take corrective measures, and then continue is a great aid to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8372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Language Evaluation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599"/>
            <a:ext cx="9482629" cy="4305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programmers to use language.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Programs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Programs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implementation system: availability of free compilers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poor reliability leads to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8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Syntax, Semantics and Pragmatics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5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Structure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Programs (tokens, keywords, statements)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meant by 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Pragmatics: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7893"/>
            <a:ext cx="9585660" cy="37733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Imperative/ Procedural Languages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Applicative/ Functional Languages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/ Declarative Languages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Languages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2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Imperative/ Procedural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7893"/>
            <a:ext cx="9585660" cy="37733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Oriented languages that change machine state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(C, Pascal, FORTRAN, COBOL)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a sequence of machine states(contents of memory)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S1, S2, S3,… where S1, S2,… are statements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Imperative/ Procedural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7892"/>
            <a:ext cx="9585660" cy="394093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programs emphasize “tell what to do”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focus on evaluating expressions and storing results in a variable.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imperative language consists of statements such as :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 5;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c=a + b;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Applicative/ Functional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7893"/>
            <a:ext cx="9585660" cy="37733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consists of building the function that computes the answer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(ML, LISP)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Function Composition is major operation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F1(F2(F3(X))) where F1, F2,F3 are functions and X 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9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/ Declarative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7893"/>
            <a:ext cx="9585660" cy="399245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Actions are specified by rules that check for the presence of certain enabling conditions. EX (Prolog)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execution is determined by the enabling conditions, not by the order of the statements.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Condition             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404575" y="5809445"/>
            <a:ext cx="56667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7893"/>
            <a:ext cx="9585660" cy="399245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languages that merge applicative design with imperative statements.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Ex: (java, C++, Smalltalk)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set of objects (classes) containing data (imperative concepts) and methods (applicative concepts)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945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</TotalTime>
  <Words>1051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Times New Roman</vt:lpstr>
      <vt:lpstr>Wingdings 3</vt:lpstr>
      <vt:lpstr>Wisp</vt:lpstr>
      <vt:lpstr>Programming Language Concepts</vt:lpstr>
      <vt:lpstr>What is a Programming Language ?</vt:lpstr>
      <vt:lpstr>Syntax, Semantics and Pragmatics</vt:lpstr>
      <vt:lpstr>Language Paradigms</vt:lpstr>
      <vt:lpstr>Imperative/ Procedural Languages</vt:lpstr>
      <vt:lpstr>Imperative/ Procedural Languages</vt:lpstr>
      <vt:lpstr>Applicative/ Functional Languages</vt:lpstr>
      <vt:lpstr>Rule-Based / Declarative Languages</vt:lpstr>
      <vt:lpstr>Object-Oriented Languages</vt:lpstr>
      <vt:lpstr>Different Types of Programming Domains</vt:lpstr>
      <vt:lpstr>Programming Domains (Cont.’…)</vt:lpstr>
      <vt:lpstr>Programming Domains (Cont.’…)</vt:lpstr>
      <vt:lpstr>Programming Domains (Cont.’…)</vt:lpstr>
      <vt:lpstr>Criteria for Language Evaluation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  <vt:lpstr>Criteria for Language Evaluation (Cont..)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Sharif</dc:creator>
  <cp:lastModifiedBy>Sadaf Sharif</cp:lastModifiedBy>
  <cp:revision>21</cp:revision>
  <dcterms:created xsi:type="dcterms:W3CDTF">2024-03-12T01:34:51Z</dcterms:created>
  <dcterms:modified xsi:type="dcterms:W3CDTF">2024-03-12T06:15:04Z</dcterms:modified>
</cp:coreProperties>
</file>