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78" d="100"/>
          <a:sy n="78" d="100"/>
        </p:scale>
        <p:origin x="184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R" userId="a5fb9fff983f5bc2" providerId="LiveId" clId="{1F81E11A-78CC-405F-9CCF-1900F0A47B87}"/>
    <pc:docChg chg="modSld">
      <pc:chgData name="S R" userId="a5fb9fff983f5bc2" providerId="LiveId" clId="{1F81E11A-78CC-405F-9CCF-1900F0A47B87}" dt="2022-12-15T16:37:17.319" v="67" actId="14100"/>
      <pc:docMkLst>
        <pc:docMk/>
      </pc:docMkLst>
      <pc:sldChg chg="addSp modSp mod">
        <pc:chgData name="S R" userId="a5fb9fff983f5bc2" providerId="LiveId" clId="{1F81E11A-78CC-405F-9CCF-1900F0A47B87}" dt="2022-12-15T08:00:15.337" v="66" actId="20577"/>
        <pc:sldMkLst>
          <pc:docMk/>
          <pc:sldMk cId="0" sldId="256"/>
        </pc:sldMkLst>
        <pc:spChg chg="add mod">
          <ac:chgData name="S R" userId="a5fb9fff983f5bc2" providerId="LiveId" clId="{1F81E11A-78CC-405F-9CCF-1900F0A47B87}" dt="2022-12-15T08:00:15.337" v="66" actId="20577"/>
          <ac:spMkLst>
            <pc:docMk/>
            <pc:sldMk cId="0" sldId="256"/>
            <ac:spMk id="3" creationId="{B6FC1AC8-2C94-87A7-ED13-414116428AB3}"/>
          </ac:spMkLst>
        </pc:spChg>
      </pc:sldChg>
      <pc:sldChg chg="modSp mod">
        <pc:chgData name="S R" userId="a5fb9fff983f5bc2" providerId="LiveId" clId="{1F81E11A-78CC-405F-9CCF-1900F0A47B87}" dt="2022-12-15T16:37:17.319" v="67" actId="14100"/>
        <pc:sldMkLst>
          <pc:docMk/>
          <pc:sldMk cId="2157827154" sldId="278"/>
        </pc:sldMkLst>
        <pc:spChg chg="mod">
          <ac:chgData name="S R" userId="a5fb9fff983f5bc2" providerId="LiveId" clId="{1F81E11A-78CC-405F-9CCF-1900F0A47B87}" dt="2022-12-15T16:37:17.319" v="67" actId="14100"/>
          <ac:spMkLst>
            <pc:docMk/>
            <pc:sldMk cId="2157827154" sldId="278"/>
            <ac:spMk id="3" creationId="{892E5655-8CA2-4916-A777-DA5FBFDAC9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C9A1B-D96E-4652-8B10-6AC49A3676F0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A7E7-8364-408F-AA45-BE78FE6CB1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238125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38125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"/>
          <p:cNvPicPr>
            <a:picLocks noGrp="1" noChangeAspect="1"/>
          </p:cNvPicPr>
          <p:nvPr isPhoto="1" userDrawn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8900" y="228600"/>
            <a:ext cx="2705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9ED7-D164-411B-9C92-3ED3F30C70A8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D00A-3D95-4254-9EE4-FCF74B5BD6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4"/>
          <p:cNvPicPr>
            <a:picLocks noGrp="1" noChangeAspect="1"/>
          </p:cNvPicPr>
          <p:nvPr isPhoto="1" userDrawn="1"/>
        </p:nvPicPr>
        <p:blipFill>
          <a:blip r:embed="rId1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8686800" y="61722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19200" y="1752600"/>
            <a:ext cx="69342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33400" y="1905000"/>
            <a:ext cx="86106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763000" y="6248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1AC8-2C94-87A7-ED13-414116428AB3}"/>
              </a:ext>
            </a:extLst>
          </p:cNvPr>
          <p:cNvSpPr txBox="1"/>
          <p:nvPr/>
        </p:nvSpPr>
        <p:spPr>
          <a:xfrm>
            <a:off x="2290916" y="3113209"/>
            <a:ext cx="4581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AMITY SCHOOL NGINEEAMITY SCHOOL OF ENGINEERING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    AMITY SCHOOL OF ENGINEERING AND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    </a:t>
            </a:r>
            <a:r>
              <a:rPr lang="en-US" sz="1800">
                <a:solidFill>
                  <a:schemeClr val="bg1"/>
                </a:solidFill>
              </a:rPr>
              <a:t>TECHNOLOGY (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19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F0B1-9A03-454F-9471-BB2D71CF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3A8F-77A7-4F1B-9107-3342F89E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0798-5995-40C5-BDB8-B58739D8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8B14-78E8-471A-B67D-9FE4580C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3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E09C-FAE7-4BB7-AB1B-8E08406B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FA2F-9F4C-4957-B069-88B4E06D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C40D-2441-42E8-8F0F-27A8BC05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655-8CA2-4916-A777-DA5FBFDA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82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5D43DFD07A9B4DAA4AE7E0372EFFE3" ma:contentTypeVersion="4" ma:contentTypeDescription="Create a new document." ma:contentTypeScope="" ma:versionID="36b17712a5b9d1b4399568263470f5c0">
  <xsd:schema xmlns:xsd="http://www.w3.org/2001/XMLSchema" xmlns:xs="http://www.w3.org/2001/XMLSchema" xmlns:p="http://schemas.microsoft.com/office/2006/metadata/properties" xmlns:ns2="eee2a86d-b9f2-4a5b-a0cb-67c291659860" targetNamespace="http://schemas.microsoft.com/office/2006/metadata/properties" ma:root="true" ma:fieldsID="57f21052d9336f08a530bdb1869592d4" ns2:_="">
    <xsd:import namespace="eee2a86d-b9f2-4a5b-a0cb-67c291659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2a86d-b9f2-4a5b-a0cb-67c2916598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FC5C9E-7EC5-4488-933A-FE6C919C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2a86d-b9f2-4a5b-a0cb-67c2916598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4A93BD-5D41-40AE-8926-EA4EE13704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22EDCD-3758-4EC3-A48D-C6AD2CCEA2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16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13311</dc:creator>
  <cp:lastModifiedBy>S R</cp:lastModifiedBy>
  <cp:revision>35</cp:revision>
  <dcterms:created xsi:type="dcterms:W3CDTF">2017-08-16T09:16:51Z</dcterms:created>
  <dcterms:modified xsi:type="dcterms:W3CDTF">2022-12-15T16:37:20Z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0x0101002D5D43DFD07A9B4DAA4AE7E0372EFFE3</vt:lpwstr>
  </property>
</Properties>
</file>