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10.jpg" ContentType="image/jpg"/>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73" r:id="rId3"/>
    <p:sldId id="257" r:id="rId4"/>
    <p:sldId id="258" r:id="rId5"/>
    <p:sldId id="259" r:id="rId6"/>
    <p:sldId id="276" r:id="rId7"/>
    <p:sldId id="274" r:id="rId8"/>
    <p:sldId id="277" r:id="rId9"/>
    <p:sldId id="278" r:id="rId10"/>
    <p:sldId id="275" r:id="rId11"/>
    <p:sldId id="279" r:id="rId12"/>
    <p:sldId id="280" r:id="rId13"/>
    <p:sldId id="281" r:id="rId14"/>
    <p:sldId id="282" r:id="rId15"/>
    <p:sldId id="283" r:id="rId16"/>
    <p:sldId id="271" r:id="rId17"/>
    <p:sldId id="272" r:id="rId18"/>
  </p:sldIdLst>
  <p:sldSz cx="12204700" cy="6858000"/>
  <p:notesSz cx="122047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p:cViewPr varScale="1">
        <p:scale>
          <a:sx n="82" d="100"/>
          <a:sy n="82" d="100"/>
        </p:scale>
        <p:origin x="294"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ith Kmar Kona" userId="c6b50fa3a1213541" providerId="LiveId" clId="{AF5E83B7-27EE-4552-BD19-1A3F399C72A3}"/>
    <pc:docChg chg="custSel modSld">
      <pc:chgData name="Rohith Kmar Kona" userId="c6b50fa3a1213541" providerId="LiveId" clId="{AF5E83B7-27EE-4552-BD19-1A3F399C72A3}" dt="2022-05-22T18:19:36.226" v="136"/>
      <pc:docMkLst>
        <pc:docMk/>
      </pc:docMkLst>
      <pc:sldChg chg="modSp mod">
        <pc:chgData name="Rohith Kmar Kona" userId="c6b50fa3a1213541" providerId="LiveId" clId="{AF5E83B7-27EE-4552-BD19-1A3F399C72A3}" dt="2022-05-22T18:18:33.745" v="94" actId="122"/>
        <pc:sldMkLst>
          <pc:docMk/>
          <pc:sldMk cId="0" sldId="256"/>
        </pc:sldMkLst>
        <pc:spChg chg="mod">
          <ac:chgData name="Rohith Kmar Kona" userId="c6b50fa3a1213541" providerId="LiveId" clId="{AF5E83B7-27EE-4552-BD19-1A3F399C72A3}" dt="2022-05-22T18:18:33.745" v="94" actId="122"/>
          <ac:spMkLst>
            <pc:docMk/>
            <pc:sldMk cId="0" sldId="256"/>
            <ac:spMk id="30" creationId="{CE7BF3E8-DB21-824F-880B-1AECBEC27B8F}"/>
          </ac:spMkLst>
        </pc:spChg>
      </pc:sldChg>
      <pc:sldChg chg="delSp modSp mod">
        <pc:chgData name="Rohith Kmar Kona" userId="c6b50fa3a1213541" providerId="LiveId" clId="{AF5E83B7-27EE-4552-BD19-1A3F399C72A3}" dt="2022-05-22T18:18:52.067" v="96" actId="478"/>
        <pc:sldMkLst>
          <pc:docMk/>
          <pc:sldMk cId="0" sldId="257"/>
        </pc:sldMkLst>
        <pc:spChg chg="del mod">
          <ac:chgData name="Rohith Kmar Kona" userId="c6b50fa3a1213541" providerId="LiveId" clId="{AF5E83B7-27EE-4552-BD19-1A3F399C72A3}" dt="2022-05-22T18:18:52.067" v="96" actId="478"/>
          <ac:spMkLst>
            <pc:docMk/>
            <pc:sldMk cId="0" sldId="257"/>
            <ac:spMk id="32" creationId="{BF4A31CA-2B5A-924C-A645-10530338333C}"/>
          </ac:spMkLst>
        </pc:spChg>
      </pc:sldChg>
      <pc:sldChg chg="delSp mod">
        <pc:chgData name="Rohith Kmar Kona" userId="c6b50fa3a1213541" providerId="LiveId" clId="{AF5E83B7-27EE-4552-BD19-1A3F399C72A3}" dt="2022-05-22T18:18:59.285" v="97" actId="478"/>
        <pc:sldMkLst>
          <pc:docMk/>
          <pc:sldMk cId="0" sldId="258"/>
        </pc:sldMkLst>
        <pc:spChg chg="del">
          <ac:chgData name="Rohith Kmar Kona" userId="c6b50fa3a1213541" providerId="LiveId" clId="{AF5E83B7-27EE-4552-BD19-1A3F399C72A3}" dt="2022-05-22T18:18:59.285" v="97" actId="478"/>
          <ac:spMkLst>
            <pc:docMk/>
            <pc:sldMk cId="0" sldId="258"/>
            <ac:spMk id="9" creationId="{E7D13D8D-0194-914F-B078-2E47A9208D9B}"/>
          </ac:spMkLst>
        </pc:spChg>
      </pc:sldChg>
      <pc:sldChg chg="delSp modSp mod">
        <pc:chgData name="Rohith Kmar Kona" userId="c6b50fa3a1213541" providerId="LiveId" clId="{AF5E83B7-27EE-4552-BD19-1A3F399C72A3}" dt="2022-05-22T18:19:07.793" v="109"/>
        <pc:sldMkLst>
          <pc:docMk/>
          <pc:sldMk cId="0" sldId="259"/>
        </pc:sldMkLst>
        <pc:spChg chg="del mod">
          <ac:chgData name="Rohith Kmar Kona" userId="c6b50fa3a1213541" providerId="LiveId" clId="{AF5E83B7-27EE-4552-BD19-1A3F399C72A3}" dt="2022-05-22T18:19:07.793" v="109"/>
          <ac:spMkLst>
            <pc:docMk/>
            <pc:sldMk cId="0" sldId="259"/>
            <ac:spMk id="7" creationId="{A4D9F6FB-3A9A-9F49-9633-A4A47E136776}"/>
          </ac:spMkLst>
        </pc:spChg>
      </pc:sldChg>
      <pc:sldChg chg="delSp modSp mod">
        <pc:chgData name="Rohith Kmar Kona" userId="c6b50fa3a1213541" providerId="LiveId" clId="{AF5E83B7-27EE-4552-BD19-1A3F399C72A3}" dt="2022-05-22T18:19:19.540" v="121"/>
        <pc:sldMkLst>
          <pc:docMk/>
          <pc:sldMk cId="0" sldId="271"/>
        </pc:sldMkLst>
        <pc:spChg chg="del mod">
          <ac:chgData name="Rohith Kmar Kona" userId="c6b50fa3a1213541" providerId="LiveId" clId="{AF5E83B7-27EE-4552-BD19-1A3F399C72A3}" dt="2022-05-22T18:19:19.540" v="121"/>
          <ac:spMkLst>
            <pc:docMk/>
            <pc:sldMk cId="0" sldId="271"/>
            <ac:spMk id="11" creationId="{0FEC273F-3570-7941-807F-D1AD0526CBE5}"/>
          </ac:spMkLst>
        </pc:spChg>
      </pc:sldChg>
      <pc:sldChg chg="delSp modSp mod">
        <pc:chgData name="Rohith Kmar Kona" userId="c6b50fa3a1213541" providerId="LiveId" clId="{AF5E83B7-27EE-4552-BD19-1A3F399C72A3}" dt="2022-05-22T18:19:36.226" v="136"/>
        <pc:sldMkLst>
          <pc:docMk/>
          <pc:sldMk cId="0" sldId="272"/>
        </pc:sldMkLst>
        <pc:spChg chg="del mod">
          <ac:chgData name="Rohith Kmar Kona" userId="c6b50fa3a1213541" providerId="LiveId" clId="{AF5E83B7-27EE-4552-BD19-1A3F399C72A3}" dt="2022-05-22T18:19:36.226" v="136"/>
          <ac:spMkLst>
            <pc:docMk/>
            <pc:sldMk cId="0" sldId="272"/>
            <ac:spMk id="3" creationId="{4C96F14D-2938-054C-A91C-E5603E5D7973}"/>
          </ac:spMkLst>
        </pc:spChg>
        <pc:picChg chg="mod">
          <ac:chgData name="Rohith Kmar Kona" userId="c6b50fa3a1213541" providerId="LiveId" clId="{AF5E83B7-27EE-4552-BD19-1A3F399C72A3}" dt="2022-05-22T18:19:34.811" v="134" actId="14100"/>
          <ac:picMkLst>
            <pc:docMk/>
            <pc:sldMk cId="0" sldId="272"/>
            <ac:picMk id="2" creationId="{00000000-0000-0000-0000-000000000000}"/>
          </ac:picMkLst>
        </pc:picChg>
      </pc:sldChg>
    </pc:docChg>
  </pc:docChgLst>
  <pc:docChgLst>
    <pc:chgData name="Rohith Kmar Kona" userId="c6b50fa3a1213541" providerId="LiveId" clId="{5BBAEDBB-57F8-46E4-BCBE-46DF5F7BCF86}"/>
    <pc:docChg chg="undo custSel addSld delSld modSld">
      <pc:chgData name="Rohith Kmar Kona" userId="c6b50fa3a1213541" providerId="LiveId" clId="{5BBAEDBB-57F8-46E4-BCBE-46DF5F7BCF86}" dt="2022-07-06T07:36:21.305" v="806" actId="20577"/>
      <pc:docMkLst>
        <pc:docMk/>
      </pc:docMkLst>
      <pc:sldChg chg="addSp delSp modSp mod">
        <pc:chgData name="Rohith Kmar Kona" userId="c6b50fa3a1213541" providerId="LiveId" clId="{5BBAEDBB-57F8-46E4-BCBE-46DF5F7BCF86}" dt="2022-06-28T05:18:08.047" v="728" actId="2711"/>
        <pc:sldMkLst>
          <pc:docMk/>
          <pc:sldMk cId="0" sldId="256"/>
        </pc:sldMkLst>
        <pc:spChg chg="del">
          <ac:chgData name="Rohith Kmar Kona" userId="c6b50fa3a1213541" providerId="LiveId" clId="{5BBAEDBB-57F8-46E4-BCBE-46DF5F7BCF86}" dt="2022-06-28T05:10:58.285" v="663" actId="478"/>
          <ac:spMkLst>
            <pc:docMk/>
            <pc:sldMk cId="0" sldId="256"/>
            <ac:spMk id="22" creationId="{6AC90E77-A801-6448-803A-82E49C7377F2}"/>
          </ac:spMkLst>
        </pc:spChg>
        <pc:spChg chg="del mod">
          <ac:chgData name="Rohith Kmar Kona" userId="c6b50fa3a1213541" providerId="LiveId" clId="{5BBAEDBB-57F8-46E4-BCBE-46DF5F7BCF86}" dt="2022-06-28T05:11:15.165" v="670" actId="478"/>
          <ac:spMkLst>
            <pc:docMk/>
            <pc:sldMk cId="0" sldId="256"/>
            <ac:spMk id="23" creationId="{00000000-0000-0000-0000-000000000000}"/>
          </ac:spMkLst>
        </pc:spChg>
        <pc:spChg chg="del mod">
          <ac:chgData name="Rohith Kmar Kona" userId="c6b50fa3a1213541" providerId="LiveId" clId="{5BBAEDBB-57F8-46E4-BCBE-46DF5F7BCF86}" dt="2022-06-28T05:11:07.709" v="668" actId="478"/>
          <ac:spMkLst>
            <pc:docMk/>
            <pc:sldMk cId="0" sldId="256"/>
            <ac:spMk id="28" creationId="{7D1D8A90-0A77-504E-B85E-24E8B1CC08F5}"/>
          </ac:spMkLst>
        </pc:spChg>
        <pc:spChg chg="del">
          <ac:chgData name="Rohith Kmar Kona" userId="c6b50fa3a1213541" providerId="LiveId" clId="{5BBAEDBB-57F8-46E4-BCBE-46DF5F7BCF86}" dt="2022-06-28T05:10:58.285" v="663" actId="478"/>
          <ac:spMkLst>
            <pc:docMk/>
            <pc:sldMk cId="0" sldId="256"/>
            <ac:spMk id="29" creationId="{E62FC539-2843-3B45-A5FC-D5F605D7F944}"/>
          </ac:spMkLst>
        </pc:spChg>
        <pc:spChg chg="del mod">
          <ac:chgData name="Rohith Kmar Kona" userId="c6b50fa3a1213541" providerId="LiveId" clId="{5BBAEDBB-57F8-46E4-BCBE-46DF5F7BCF86}" dt="2022-06-28T05:11:22.157" v="672" actId="478"/>
          <ac:spMkLst>
            <pc:docMk/>
            <pc:sldMk cId="0" sldId="256"/>
            <ac:spMk id="30" creationId="{CE7BF3E8-DB21-824F-880B-1AECBEC27B8F}"/>
          </ac:spMkLst>
        </pc:spChg>
        <pc:spChg chg="add mod">
          <ac:chgData name="Rohith Kmar Kona" userId="c6b50fa3a1213541" providerId="LiveId" clId="{5BBAEDBB-57F8-46E4-BCBE-46DF5F7BCF86}" dt="2022-06-28T05:17:09.940" v="699" actId="208"/>
          <ac:spMkLst>
            <pc:docMk/>
            <pc:sldMk cId="0" sldId="256"/>
            <ac:spMk id="32" creationId="{20F02E31-9609-0D26-C1AF-E3DE67EF0A67}"/>
          </ac:spMkLst>
        </pc:spChg>
        <pc:spChg chg="add mod">
          <ac:chgData name="Rohith Kmar Kona" userId="c6b50fa3a1213541" providerId="LiveId" clId="{5BBAEDBB-57F8-46E4-BCBE-46DF5F7BCF86}" dt="2022-06-28T05:18:08.047" v="728" actId="2711"/>
          <ac:spMkLst>
            <pc:docMk/>
            <pc:sldMk cId="0" sldId="256"/>
            <ac:spMk id="33" creationId="{83B68C6E-C247-6C3F-16F3-40EF41F10F66}"/>
          </ac:spMkLst>
        </pc:spChg>
        <pc:picChg chg="add del mod modCrop">
          <ac:chgData name="Rohith Kmar Kona" userId="c6b50fa3a1213541" providerId="LiveId" clId="{5BBAEDBB-57F8-46E4-BCBE-46DF5F7BCF86}" dt="2022-06-28T05:15:41.710" v="690" actId="478"/>
          <ac:picMkLst>
            <pc:docMk/>
            <pc:sldMk cId="0" sldId="256"/>
            <ac:picMk id="25" creationId="{9C34F406-F632-DDD9-E3E4-A83FAF99132E}"/>
          </ac:picMkLst>
        </pc:picChg>
        <pc:picChg chg="del mod">
          <ac:chgData name="Rohith Kmar Kona" userId="c6b50fa3a1213541" providerId="LiveId" clId="{5BBAEDBB-57F8-46E4-BCBE-46DF5F7BCF86}" dt="2022-06-28T05:11:24.599" v="674" actId="478"/>
          <ac:picMkLst>
            <pc:docMk/>
            <pc:sldMk cId="0" sldId="256"/>
            <ac:picMk id="27" creationId="{360F66D0-8916-D54E-A2D5-ED6112A0BC7A}"/>
          </ac:picMkLst>
        </pc:picChg>
        <pc:picChg chg="add mod">
          <ac:chgData name="Rohith Kmar Kona" userId="c6b50fa3a1213541" providerId="LiveId" clId="{5BBAEDBB-57F8-46E4-BCBE-46DF5F7BCF86}" dt="2022-06-28T05:16:13.862" v="696" actId="14100"/>
          <ac:picMkLst>
            <pc:docMk/>
            <pc:sldMk cId="0" sldId="256"/>
            <ac:picMk id="31" creationId="{748D67E3-E2D2-9938-20FD-A7A994DF6A19}"/>
          </ac:picMkLst>
        </pc:picChg>
      </pc:sldChg>
      <pc:sldChg chg="addSp delSp modSp mod">
        <pc:chgData name="Rohith Kmar Kona" userId="c6b50fa3a1213541" providerId="LiveId" clId="{5BBAEDBB-57F8-46E4-BCBE-46DF5F7BCF86}" dt="2022-06-21T07:30:43.475" v="662"/>
        <pc:sldMkLst>
          <pc:docMk/>
          <pc:sldMk cId="0" sldId="257"/>
        </pc:sldMkLst>
        <pc:spChg chg="add del mod">
          <ac:chgData name="Rohith Kmar Kona" userId="c6b50fa3a1213541" providerId="LiveId" clId="{5BBAEDBB-57F8-46E4-BCBE-46DF5F7BCF86}" dt="2022-06-21T07:28:45.385" v="625"/>
          <ac:spMkLst>
            <pc:docMk/>
            <pc:sldMk cId="0" sldId="257"/>
            <ac:spMk id="16" creationId="{D9A94B01-D58D-01BB-264A-F5430942CA39}"/>
          </ac:spMkLst>
        </pc:spChg>
        <pc:spChg chg="add mod">
          <ac:chgData name="Rohith Kmar Kona" userId="c6b50fa3a1213541" providerId="LiveId" clId="{5BBAEDBB-57F8-46E4-BCBE-46DF5F7BCF86}" dt="2022-06-21T07:30:12.972" v="639" actId="1076"/>
          <ac:spMkLst>
            <pc:docMk/>
            <pc:sldMk cId="0" sldId="257"/>
            <ac:spMk id="18" creationId="{7B9AFF20-E48D-0E92-716E-1F1141842161}"/>
          </ac:spMkLst>
        </pc:spChg>
        <pc:spChg chg="del">
          <ac:chgData name="Rohith Kmar Kona" userId="c6b50fa3a1213541" providerId="LiveId" clId="{5BBAEDBB-57F8-46E4-BCBE-46DF5F7BCF86}" dt="2022-06-21T07:30:37.390" v="655" actId="478"/>
          <ac:spMkLst>
            <pc:docMk/>
            <pc:sldMk cId="0" sldId="257"/>
            <ac:spMk id="19" creationId="{00000000-0000-0000-0000-000000000000}"/>
          </ac:spMkLst>
        </pc:spChg>
        <pc:spChg chg="del mod">
          <ac:chgData name="Rohith Kmar Kona" userId="c6b50fa3a1213541" providerId="LiveId" clId="{5BBAEDBB-57F8-46E4-BCBE-46DF5F7BCF86}" dt="2022-06-21T07:30:40.595" v="659"/>
          <ac:spMkLst>
            <pc:docMk/>
            <pc:sldMk cId="0" sldId="257"/>
            <ac:spMk id="21" creationId="{00000000-0000-0000-0000-000000000000}"/>
          </ac:spMkLst>
        </pc:spChg>
        <pc:spChg chg="del">
          <ac:chgData name="Rohith Kmar Kona" userId="c6b50fa3a1213541" providerId="LiveId" clId="{5BBAEDBB-57F8-46E4-BCBE-46DF5F7BCF86}" dt="2022-06-21T07:30:40.594" v="657" actId="478"/>
          <ac:spMkLst>
            <pc:docMk/>
            <pc:sldMk cId="0" sldId="257"/>
            <ac:spMk id="23" creationId="{00000000-0000-0000-0000-000000000000}"/>
          </ac:spMkLst>
        </pc:spChg>
        <pc:spChg chg="del mod">
          <ac:chgData name="Rohith Kmar Kona" userId="c6b50fa3a1213541" providerId="LiveId" clId="{5BBAEDBB-57F8-46E4-BCBE-46DF5F7BCF86}" dt="2022-06-21T07:30:43.475" v="662"/>
          <ac:spMkLst>
            <pc:docMk/>
            <pc:sldMk cId="0" sldId="257"/>
            <ac:spMk id="25" creationId="{00000000-0000-0000-0000-000000000000}"/>
          </ac:spMkLst>
        </pc:spChg>
        <pc:spChg chg="del">
          <ac:chgData name="Rohith Kmar Kona" userId="c6b50fa3a1213541" providerId="LiveId" clId="{5BBAEDBB-57F8-46E4-BCBE-46DF5F7BCF86}" dt="2022-06-21T07:28:24.820" v="622" actId="478"/>
          <ac:spMkLst>
            <pc:docMk/>
            <pc:sldMk cId="0" sldId="257"/>
            <ac:spMk id="27" creationId="{4F11CCAD-ADD2-6DDD-CBDD-160DA335E82E}"/>
          </ac:spMkLst>
        </pc:spChg>
        <pc:spChg chg="add mod">
          <ac:chgData name="Rohith Kmar Kona" userId="c6b50fa3a1213541" providerId="LiveId" clId="{5BBAEDBB-57F8-46E4-BCBE-46DF5F7BCF86}" dt="2022-06-21T07:30:32.771" v="654" actId="20577"/>
          <ac:spMkLst>
            <pc:docMk/>
            <pc:sldMk cId="0" sldId="257"/>
            <ac:spMk id="28" creationId="{773B7728-F4D3-C689-9007-96507BF3044C}"/>
          </ac:spMkLst>
        </pc:spChg>
      </pc:sldChg>
      <pc:sldChg chg="modSp mod">
        <pc:chgData name="Rohith Kmar Kona" userId="c6b50fa3a1213541" providerId="LiveId" clId="{5BBAEDBB-57F8-46E4-BCBE-46DF5F7BCF86}" dt="2022-07-06T07:31:32.974" v="759" actId="1076"/>
        <pc:sldMkLst>
          <pc:docMk/>
          <pc:sldMk cId="0" sldId="259"/>
        </pc:sldMkLst>
        <pc:cxnChg chg="mod">
          <ac:chgData name="Rohith Kmar Kona" userId="c6b50fa3a1213541" providerId="LiveId" clId="{5BBAEDBB-57F8-46E4-BCBE-46DF5F7BCF86}" dt="2022-07-06T07:31:32.974" v="759" actId="1076"/>
          <ac:cxnSpMkLst>
            <pc:docMk/>
            <pc:sldMk cId="0" sldId="259"/>
            <ac:cxnSpMk id="49" creationId="{8C7DAFA8-E8A4-B90C-2FDD-78FBFAF45B1F}"/>
          </ac:cxnSpMkLst>
        </pc:cxnChg>
      </pc:sldChg>
      <pc:sldChg chg="addSp delSp modSp new add del mod">
        <pc:chgData name="Rohith Kmar Kona" userId="c6b50fa3a1213541" providerId="LiveId" clId="{5BBAEDBB-57F8-46E4-BCBE-46DF5F7BCF86}" dt="2022-06-21T07:27:28.822" v="618" actId="113"/>
        <pc:sldMkLst>
          <pc:docMk/>
          <pc:sldMk cId="465362678" sldId="280"/>
        </pc:sldMkLst>
        <pc:spChg chg="mod">
          <ac:chgData name="Rohith Kmar Kona" userId="c6b50fa3a1213541" providerId="LiveId" clId="{5BBAEDBB-57F8-46E4-BCBE-46DF5F7BCF86}" dt="2022-06-21T07:05:53.150" v="48" actId="20577"/>
          <ac:spMkLst>
            <pc:docMk/>
            <pc:sldMk cId="465362678" sldId="280"/>
            <ac:spMk id="2" creationId="{F37B6E46-BEDA-DB83-1128-CA7312329857}"/>
          </ac:spMkLst>
        </pc:spChg>
        <pc:spChg chg="add del mod">
          <ac:chgData name="Rohith Kmar Kona" userId="c6b50fa3a1213541" providerId="LiveId" clId="{5BBAEDBB-57F8-46E4-BCBE-46DF5F7BCF86}" dt="2022-06-21T07:07:52.463" v="57"/>
          <ac:spMkLst>
            <pc:docMk/>
            <pc:sldMk cId="465362678" sldId="280"/>
            <ac:spMk id="3" creationId="{612FCF27-364D-9748-A459-A082527C4627}"/>
          </ac:spMkLst>
        </pc:spChg>
        <pc:spChg chg="add mod">
          <ac:chgData name="Rohith Kmar Kona" userId="c6b50fa3a1213541" providerId="LiveId" clId="{5BBAEDBB-57F8-46E4-BCBE-46DF5F7BCF86}" dt="2022-06-21T07:27:28.822" v="618" actId="113"/>
          <ac:spMkLst>
            <pc:docMk/>
            <pc:sldMk cId="465362678" sldId="280"/>
            <ac:spMk id="4" creationId="{61C3ED7F-D7EB-F688-8AD2-7FD9DCAE02E2}"/>
          </ac:spMkLst>
        </pc:spChg>
      </pc:sldChg>
      <pc:sldChg chg="addSp delSp modSp new mod">
        <pc:chgData name="Rohith Kmar Kona" userId="c6b50fa3a1213541" providerId="LiveId" clId="{5BBAEDBB-57F8-46E4-BCBE-46DF5F7BCF86}" dt="2022-06-28T05:24:20.598" v="758" actId="1037"/>
        <pc:sldMkLst>
          <pc:docMk/>
          <pc:sldMk cId="4134346378" sldId="281"/>
        </pc:sldMkLst>
        <pc:spChg chg="del">
          <ac:chgData name="Rohith Kmar Kona" userId="c6b50fa3a1213541" providerId="LiveId" clId="{5BBAEDBB-57F8-46E4-BCBE-46DF5F7BCF86}" dt="2022-06-21T07:20:09.066" v="579" actId="478"/>
          <ac:spMkLst>
            <pc:docMk/>
            <pc:sldMk cId="4134346378" sldId="281"/>
            <ac:spMk id="2" creationId="{90B2AC90-58FD-5449-B272-44A7DA94CC6A}"/>
          </ac:spMkLst>
        </pc:spChg>
        <pc:spChg chg="add del mod">
          <ac:chgData name="Rohith Kmar Kona" userId="c6b50fa3a1213541" providerId="LiveId" clId="{5BBAEDBB-57F8-46E4-BCBE-46DF5F7BCF86}" dt="2022-06-28T05:22:50.291" v="744" actId="478"/>
          <ac:spMkLst>
            <pc:docMk/>
            <pc:sldMk cId="4134346378" sldId="281"/>
            <ac:spMk id="5" creationId="{44263BF5-9605-28B1-D4C6-5BF7792FA617}"/>
          </ac:spMkLst>
        </pc:spChg>
        <pc:spChg chg="add mod">
          <ac:chgData name="Rohith Kmar Kona" userId="c6b50fa3a1213541" providerId="LiveId" clId="{5BBAEDBB-57F8-46E4-BCBE-46DF5F7BCF86}" dt="2022-06-28T05:24:20.598" v="758" actId="1037"/>
          <ac:spMkLst>
            <pc:docMk/>
            <pc:sldMk cId="4134346378" sldId="281"/>
            <ac:spMk id="6" creationId="{C0BE6D1F-5D51-B8EA-0379-7E18D1ECBF5D}"/>
          </ac:spMkLst>
        </pc:spChg>
        <pc:picChg chg="add mod">
          <ac:chgData name="Rohith Kmar Kona" userId="c6b50fa3a1213541" providerId="LiveId" clId="{5BBAEDBB-57F8-46E4-BCBE-46DF5F7BCF86}" dt="2022-06-28T05:24:07.466" v="755" actId="14100"/>
          <ac:picMkLst>
            <pc:docMk/>
            <pc:sldMk cId="4134346378" sldId="281"/>
            <ac:picMk id="3" creationId="{24FE78D7-F873-011B-15E4-BCF83DBA797A}"/>
          </ac:picMkLst>
        </pc:picChg>
        <pc:picChg chg="add del mod">
          <ac:chgData name="Rohith Kmar Kona" userId="c6b50fa3a1213541" providerId="LiveId" clId="{5BBAEDBB-57F8-46E4-BCBE-46DF5F7BCF86}" dt="2022-06-28T05:22:51.971" v="745" actId="478"/>
          <ac:picMkLst>
            <pc:docMk/>
            <pc:sldMk cId="4134346378" sldId="281"/>
            <ac:picMk id="4" creationId="{FE0D1547-5C52-103E-DD0A-68B83C5651A6}"/>
          </ac:picMkLst>
        </pc:picChg>
      </pc:sldChg>
      <pc:sldChg chg="addSp delSp modSp new mod">
        <pc:chgData name="Rohith Kmar Kona" userId="c6b50fa3a1213541" providerId="LiveId" clId="{5BBAEDBB-57F8-46E4-BCBE-46DF5F7BCF86}" dt="2022-06-28T05:21:39.042" v="743" actId="14100"/>
        <pc:sldMkLst>
          <pc:docMk/>
          <pc:sldMk cId="2203229860" sldId="282"/>
        </pc:sldMkLst>
        <pc:spChg chg="del">
          <ac:chgData name="Rohith Kmar Kona" userId="c6b50fa3a1213541" providerId="LiveId" clId="{5BBAEDBB-57F8-46E4-BCBE-46DF5F7BCF86}" dt="2022-06-21T07:22:16.706" v="591" actId="478"/>
          <ac:spMkLst>
            <pc:docMk/>
            <pc:sldMk cId="2203229860" sldId="282"/>
            <ac:spMk id="2" creationId="{9C9168C5-20B8-5AE9-E984-96B6D298690E}"/>
          </ac:spMkLst>
        </pc:spChg>
        <pc:spChg chg="add del mod">
          <ac:chgData name="Rohith Kmar Kona" userId="c6b50fa3a1213541" providerId="LiveId" clId="{5BBAEDBB-57F8-46E4-BCBE-46DF5F7BCF86}" dt="2022-06-28T05:20:44.445" v="735" actId="478"/>
          <ac:spMkLst>
            <pc:docMk/>
            <pc:sldMk cId="2203229860" sldId="282"/>
            <ac:spMk id="5" creationId="{D96088C1-2FBA-5E96-B06C-27AC6A1BEF92}"/>
          </ac:spMkLst>
        </pc:spChg>
        <pc:spChg chg="add mod">
          <ac:chgData name="Rohith Kmar Kona" userId="c6b50fa3a1213541" providerId="LiveId" clId="{5BBAEDBB-57F8-46E4-BCBE-46DF5F7BCF86}" dt="2022-06-28T05:21:39.042" v="743" actId="14100"/>
          <ac:spMkLst>
            <pc:docMk/>
            <pc:sldMk cId="2203229860" sldId="282"/>
            <ac:spMk id="6" creationId="{5B2E34F7-26C5-1FF3-92BA-2E279A7D2508}"/>
          </ac:spMkLst>
        </pc:spChg>
        <pc:picChg chg="add mod">
          <ac:chgData name="Rohith Kmar Kona" userId="c6b50fa3a1213541" providerId="LiveId" clId="{5BBAEDBB-57F8-46E4-BCBE-46DF5F7BCF86}" dt="2022-06-28T05:20:52.401" v="737" actId="14100"/>
          <ac:picMkLst>
            <pc:docMk/>
            <pc:sldMk cId="2203229860" sldId="282"/>
            <ac:picMk id="3" creationId="{80A5A6A6-75DE-61A6-E749-D49B1F10AD30}"/>
          </ac:picMkLst>
        </pc:picChg>
        <pc:picChg chg="add del mod">
          <ac:chgData name="Rohith Kmar Kona" userId="c6b50fa3a1213541" providerId="LiveId" clId="{5BBAEDBB-57F8-46E4-BCBE-46DF5F7BCF86}" dt="2022-06-28T05:20:16.901" v="729" actId="478"/>
          <ac:picMkLst>
            <pc:docMk/>
            <pc:sldMk cId="2203229860" sldId="282"/>
            <ac:picMk id="4" creationId="{6B24889A-9802-5949-E2AD-4846A6CA7F05}"/>
          </ac:picMkLst>
        </pc:picChg>
      </pc:sldChg>
      <pc:sldChg chg="addSp delSp modSp new mod">
        <pc:chgData name="Rohith Kmar Kona" userId="c6b50fa3a1213541" providerId="LiveId" clId="{5BBAEDBB-57F8-46E4-BCBE-46DF5F7BCF86}" dt="2022-07-06T07:36:21.305" v="806" actId="20577"/>
        <pc:sldMkLst>
          <pc:docMk/>
          <pc:sldMk cId="709890473" sldId="283"/>
        </pc:sldMkLst>
        <pc:spChg chg="del">
          <ac:chgData name="Rohith Kmar Kona" userId="c6b50fa3a1213541" providerId="LiveId" clId="{5BBAEDBB-57F8-46E4-BCBE-46DF5F7BCF86}" dt="2022-06-21T07:23:36.765" v="603" actId="478"/>
          <ac:spMkLst>
            <pc:docMk/>
            <pc:sldMk cId="709890473" sldId="283"/>
            <ac:spMk id="2" creationId="{7AD3BE48-F8E9-984D-2BDE-1128EAB93C0D}"/>
          </ac:spMkLst>
        </pc:spChg>
        <pc:spChg chg="add mod">
          <ac:chgData name="Rohith Kmar Kona" userId="c6b50fa3a1213541" providerId="LiveId" clId="{5BBAEDBB-57F8-46E4-BCBE-46DF5F7BCF86}" dt="2022-07-06T07:36:21.305" v="806" actId="20577"/>
          <ac:spMkLst>
            <pc:docMk/>
            <pc:sldMk cId="709890473" sldId="283"/>
            <ac:spMk id="5" creationId="{3F75AF08-7FF7-4A11-8F9A-61FD512C9ED8}"/>
          </ac:spMkLst>
        </pc:spChg>
        <pc:picChg chg="add mod">
          <ac:chgData name="Rohith Kmar Kona" userId="c6b50fa3a1213541" providerId="LiveId" clId="{5BBAEDBB-57F8-46E4-BCBE-46DF5F7BCF86}" dt="2022-07-06T07:35:52.785" v="766" actId="1076"/>
          <ac:picMkLst>
            <pc:docMk/>
            <pc:sldMk cId="709890473" sldId="283"/>
            <ac:picMk id="3" creationId="{B58FE17B-7DD3-9862-AE3B-E2A16C41999A}"/>
          </ac:picMkLst>
        </pc:picChg>
        <pc:picChg chg="add del mod">
          <ac:chgData name="Rohith Kmar Kona" userId="c6b50fa3a1213541" providerId="LiveId" clId="{5BBAEDBB-57F8-46E4-BCBE-46DF5F7BCF86}" dt="2022-07-06T07:35:20.920" v="760" actId="478"/>
          <ac:picMkLst>
            <pc:docMk/>
            <pc:sldMk cId="709890473" sldId="283"/>
            <ac:picMk id="4" creationId="{213E8554-CDA3-B723-9DF3-028BDDD58BB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7963"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13563" y="0"/>
            <a:ext cx="5287962" cy="344488"/>
          </a:xfrm>
          <a:prstGeom prst="rect">
            <a:avLst/>
          </a:prstGeom>
        </p:spPr>
        <p:txBody>
          <a:bodyPr vert="horz" lIns="91440" tIns="45720" rIns="91440" bIns="45720" rtlCol="0"/>
          <a:lstStyle>
            <a:lvl1pPr algn="r">
              <a:defRPr sz="1200"/>
            </a:lvl1pPr>
          </a:lstStyle>
          <a:p>
            <a:fld id="{94472FC0-4FDE-4667-BE67-002526EB6FD8}" type="datetimeFigureOut">
              <a:rPr lang="en-US" smtClean="0"/>
              <a:t>7/6/2022</a:t>
            </a:fld>
            <a:endParaRPr lang="en-US"/>
          </a:p>
        </p:txBody>
      </p:sp>
      <p:sp>
        <p:nvSpPr>
          <p:cNvPr id="4" name="Slide Image Placeholder 3"/>
          <p:cNvSpPr>
            <a:spLocks noGrp="1" noRot="1" noChangeAspect="1"/>
          </p:cNvSpPr>
          <p:nvPr>
            <p:ph type="sldImg" idx="2"/>
          </p:nvPr>
        </p:nvSpPr>
        <p:spPr>
          <a:xfrm>
            <a:off x="4043363" y="857250"/>
            <a:ext cx="4117975"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20788" y="3300413"/>
            <a:ext cx="9763125"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7963"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13563" y="6513513"/>
            <a:ext cx="5287962" cy="344487"/>
          </a:xfrm>
          <a:prstGeom prst="rect">
            <a:avLst/>
          </a:prstGeom>
        </p:spPr>
        <p:txBody>
          <a:bodyPr vert="horz" lIns="91440" tIns="45720" rIns="91440" bIns="45720" rtlCol="0" anchor="b"/>
          <a:lstStyle>
            <a:lvl1pPr algn="r">
              <a:defRPr sz="1200"/>
            </a:lvl1pPr>
          </a:lstStyle>
          <a:p>
            <a:fld id="{40DC3BF1-163A-4958-AF55-AEE38AFC8D0E}" type="slidenum">
              <a:rPr lang="en-US" smtClean="0"/>
              <a:t>‹#›</a:t>
            </a:fld>
            <a:endParaRPr lang="en-US"/>
          </a:p>
        </p:txBody>
      </p:sp>
    </p:spTree>
    <p:extLst>
      <p:ext uri="{BB962C8B-B14F-4D97-AF65-F5344CB8AC3E}">
        <p14:creationId xmlns:p14="http://schemas.microsoft.com/office/powerpoint/2010/main" val="3482815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DC3BF1-163A-4958-AF55-AEE38AFC8D0E}" type="slidenum">
              <a:rPr lang="en-US" smtClean="0"/>
              <a:t>9</a:t>
            </a:fld>
            <a:endParaRPr lang="en-US"/>
          </a:p>
        </p:txBody>
      </p:sp>
    </p:spTree>
    <p:extLst>
      <p:ext uri="{BB962C8B-B14F-4D97-AF65-F5344CB8AC3E}">
        <p14:creationId xmlns:p14="http://schemas.microsoft.com/office/powerpoint/2010/main" val="2852807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DC3BF1-163A-4958-AF55-AEE38AFC8D0E}" type="slidenum">
              <a:rPr lang="en-US" smtClean="0"/>
              <a:t>13</a:t>
            </a:fld>
            <a:endParaRPr lang="en-US"/>
          </a:p>
        </p:txBody>
      </p:sp>
    </p:spTree>
    <p:extLst>
      <p:ext uri="{BB962C8B-B14F-4D97-AF65-F5344CB8AC3E}">
        <p14:creationId xmlns:p14="http://schemas.microsoft.com/office/powerpoint/2010/main" val="1254958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5352" y="2125980"/>
            <a:ext cx="10373995"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30705" y="3840480"/>
            <a:ext cx="854329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7/6/2022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006FBF"/>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7/6/2022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006FBF"/>
                </a:solidFill>
                <a:latin typeface="Times New Roman"/>
                <a:cs typeface="Times New Roman"/>
              </a:defRPr>
            </a:lvl1pPr>
          </a:lstStyle>
          <a:p>
            <a:endParaRPr/>
          </a:p>
        </p:txBody>
      </p:sp>
      <p:sp>
        <p:nvSpPr>
          <p:cNvPr id="3" name="Holder 3"/>
          <p:cNvSpPr>
            <a:spLocks noGrp="1"/>
          </p:cNvSpPr>
          <p:nvPr>
            <p:ph sz="half" idx="2"/>
          </p:nvPr>
        </p:nvSpPr>
        <p:spPr>
          <a:xfrm>
            <a:off x="610235" y="1577340"/>
            <a:ext cx="5309044"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85420" y="1577340"/>
            <a:ext cx="5309044"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7/6/2022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006FBF"/>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7/6/2022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7/6/2022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0796" y="0"/>
            <a:ext cx="1219835" cy="6858000"/>
          </a:xfrm>
          <a:custGeom>
            <a:avLst/>
            <a:gdLst/>
            <a:ahLst/>
            <a:cxnLst/>
            <a:rect l="l" t="t" r="r" b="b"/>
            <a:pathLst>
              <a:path w="1219834" h="6858000">
                <a:moveTo>
                  <a:pt x="0" y="0"/>
                </a:moveTo>
                <a:lnTo>
                  <a:pt x="1219327" y="6858000"/>
                </a:lnTo>
              </a:path>
            </a:pathLst>
          </a:custGeom>
          <a:ln w="9359">
            <a:solidFill>
              <a:srgbClr val="5ECAEE"/>
            </a:solidFill>
          </a:ln>
        </p:spPr>
        <p:txBody>
          <a:bodyPr wrap="square" lIns="0" tIns="0" rIns="0" bIns="0" rtlCol="0"/>
          <a:lstStyle/>
          <a:p>
            <a:endParaRPr/>
          </a:p>
        </p:txBody>
      </p:sp>
      <p:sp>
        <p:nvSpPr>
          <p:cNvPr id="17" name="bg object 17"/>
          <p:cNvSpPr/>
          <p:nvPr/>
        </p:nvSpPr>
        <p:spPr>
          <a:xfrm>
            <a:off x="7425004" y="3681361"/>
            <a:ext cx="4763770" cy="3176905"/>
          </a:xfrm>
          <a:custGeom>
            <a:avLst/>
            <a:gdLst/>
            <a:ahLst/>
            <a:cxnLst/>
            <a:rect l="l" t="t" r="r" b="b"/>
            <a:pathLst>
              <a:path w="4763770" h="3176904">
                <a:moveTo>
                  <a:pt x="4763516" y="0"/>
                </a:moveTo>
                <a:lnTo>
                  <a:pt x="0" y="3176638"/>
                </a:lnTo>
              </a:path>
            </a:pathLst>
          </a:custGeom>
          <a:ln w="9359">
            <a:solidFill>
              <a:srgbClr val="5ECAEE"/>
            </a:solidFill>
          </a:ln>
        </p:spPr>
        <p:txBody>
          <a:bodyPr wrap="square" lIns="0" tIns="0" rIns="0" bIns="0" rtlCol="0"/>
          <a:lstStyle/>
          <a:p>
            <a:endParaRPr/>
          </a:p>
        </p:txBody>
      </p:sp>
      <p:sp>
        <p:nvSpPr>
          <p:cNvPr id="18" name="bg object 18"/>
          <p:cNvSpPr/>
          <p:nvPr/>
        </p:nvSpPr>
        <p:spPr>
          <a:xfrm>
            <a:off x="9188590" y="16560"/>
            <a:ext cx="3000375" cy="6841490"/>
          </a:xfrm>
          <a:custGeom>
            <a:avLst/>
            <a:gdLst/>
            <a:ahLst/>
            <a:cxnLst/>
            <a:rect l="l" t="t" r="r" b="b"/>
            <a:pathLst>
              <a:path w="3000375" h="6841490">
                <a:moveTo>
                  <a:pt x="2999930" y="0"/>
                </a:moveTo>
                <a:lnTo>
                  <a:pt x="2038006" y="0"/>
                </a:lnTo>
                <a:lnTo>
                  <a:pt x="0" y="6841439"/>
                </a:lnTo>
                <a:lnTo>
                  <a:pt x="2999930" y="6841439"/>
                </a:lnTo>
                <a:lnTo>
                  <a:pt x="2999930" y="0"/>
                </a:lnTo>
                <a:close/>
              </a:path>
            </a:pathLst>
          </a:custGeom>
          <a:solidFill>
            <a:srgbClr val="000000">
              <a:alpha val="12599"/>
            </a:srgbClr>
          </a:solidFill>
        </p:spPr>
        <p:txBody>
          <a:bodyPr wrap="square" lIns="0" tIns="0" rIns="0" bIns="0" rtlCol="0"/>
          <a:lstStyle/>
          <a:p>
            <a:endParaRPr/>
          </a:p>
        </p:txBody>
      </p:sp>
      <p:sp>
        <p:nvSpPr>
          <p:cNvPr id="19" name="bg object 19"/>
          <p:cNvSpPr/>
          <p:nvPr/>
        </p:nvSpPr>
        <p:spPr>
          <a:xfrm>
            <a:off x="9181084" y="0"/>
            <a:ext cx="3007995" cy="6858000"/>
          </a:xfrm>
          <a:custGeom>
            <a:avLst/>
            <a:gdLst/>
            <a:ahLst/>
            <a:cxnLst/>
            <a:rect l="l" t="t" r="r" b="b"/>
            <a:pathLst>
              <a:path w="3007995" h="6858000">
                <a:moveTo>
                  <a:pt x="3007436" y="0"/>
                </a:moveTo>
                <a:lnTo>
                  <a:pt x="2042830" y="0"/>
                </a:lnTo>
                <a:lnTo>
                  <a:pt x="0" y="6857644"/>
                </a:lnTo>
                <a:lnTo>
                  <a:pt x="3007436" y="6857644"/>
                </a:lnTo>
                <a:lnTo>
                  <a:pt x="3007436" y="0"/>
                </a:lnTo>
                <a:close/>
              </a:path>
            </a:pathLst>
          </a:custGeom>
          <a:solidFill>
            <a:srgbClr val="5ECAEE">
              <a:alpha val="35998"/>
            </a:srgbClr>
          </a:solidFill>
        </p:spPr>
        <p:txBody>
          <a:bodyPr wrap="square" lIns="0" tIns="0" rIns="0" bIns="0" rtlCol="0"/>
          <a:lstStyle/>
          <a:p>
            <a:endParaRPr/>
          </a:p>
        </p:txBody>
      </p:sp>
      <p:sp>
        <p:nvSpPr>
          <p:cNvPr id="20" name="bg object 20"/>
          <p:cNvSpPr/>
          <p:nvPr/>
        </p:nvSpPr>
        <p:spPr>
          <a:xfrm>
            <a:off x="9603003" y="16560"/>
            <a:ext cx="2588895" cy="6841490"/>
          </a:xfrm>
          <a:custGeom>
            <a:avLst/>
            <a:gdLst/>
            <a:ahLst/>
            <a:cxnLst/>
            <a:rect l="l" t="t" r="r" b="b"/>
            <a:pathLst>
              <a:path w="2588895" h="6841490">
                <a:moveTo>
                  <a:pt x="2588399" y="0"/>
                </a:moveTo>
                <a:lnTo>
                  <a:pt x="0" y="0"/>
                </a:lnTo>
                <a:lnTo>
                  <a:pt x="1204793" y="6841439"/>
                </a:lnTo>
                <a:lnTo>
                  <a:pt x="2588399" y="6841439"/>
                </a:lnTo>
                <a:lnTo>
                  <a:pt x="2588399" y="0"/>
                </a:lnTo>
                <a:close/>
              </a:path>
            </a:pathLst>
          </a:custGeom>
          <a:solidFill>
            <a:srgbClr val="000000">
              <a:alpha val="6999"/>
            </a:srgbClr>
          </a:solidFill>
        </p:spPr>
        <p:txBody>
          <a:bodyPr wrap="square" lIns="0" tIns="0" rIns="0" bIns="0" rtlCol="0"/>
          <a:lstStyle/>
          <a:p>
            <a:endParaRPr/>
          </a:p>
        </p:txBody>
      </p:sp>
      <p:sp>
        <p:nvSpPr>
          <p:cNvPr id="21" name="bg object 21"/>
          <p:cNvSpPr/>
          <p:nvPr/>
        </p:nvSpPr>
        <p:spPr>
          <a:xfrm>
            <a:off x="9604589" y="0"/>
            <a:ext cx="2586990" cy="6858000"/>
          </a:xfrm>
          <a:custGeom>
            <a:avLst/>
            <a:gdLst/>
            <a:ahLst/>
            <a:cxnLst/>
            <a:rect l="l" t="t" r="r" b="b"/>
            <a:pathLst>
              <a:path w="2586990" h="6858000">
                <a:moveTo>
                  <a:pt x="2586814" y="0"/>
                </a:moveTo>
                <a:lnTo>
                  <a:pt x="0" y="0"/>
                </a:lnTo>
                <a:lnTo>
                  <a:pt x="1207644" y="6857644"/>
                </a:lnTo>
                <a:lnTo>
                  <a:pt x="2586814" y="6857644"/>
                </a:lnTo>
                <a:lnTo>
                  <a:pt x="2586814" y="0"/>
                </a:lnTo>
                <a:close/>
              </a:path>
            </a:pathLst>
          </a:custGeom>
          <a:solidFill>
            <a:srgbClr val="5ECAEE">
              <a:alpha val="19999"/>
            </a:srgbClr>
          </a:solidFill>
        </p:spPr>
        <p:txBody>
          <a:bodyPr wrap="square" lIns="0" tIns="0" rIns="0" bIns="0" rtlCol="0"/>
          <a:lstStyle/>
          <a:p>
            <a:endParaRPr/>
          </a:p>
        </p:txBody>
      </p:sp>
      <p:sp>
        <p:nvSpPr>
          <p:cNvPr id="22" name="bg object 22"/>
          <p:cNvSpPr/>
          <p:nvPr/>
        </p:nvSpPr>
        <p:spPr>
          <a:xfrm>
            <a:off x="8954190" y="3073679"/>
            <a:ext cx="3238500" cy="3784600"/>
          </a:xfrm>
          <a:custGeom>
            <a:avLst/>
            <a:gdLst/>
            <a:ahLst/>
            <a:cxnLst/>
            <a:rect l="l" t="t" r="r" b="b"/>
            <a:pathLst>
              <a:path w="3238500" h="3784600">
                <a:moveTo>
                  <a:pt x="3237923" y="0"/>
                </a:moveTo>
                <a:lnTo>
                  <a:pt x="0" y="3784320"/>
                </a:lnTo>
                <a:lnTo>
                  <a:pt x="3237923" y="3784320"/>
                </a:lnTo>
                <a:lnTo>
                  <a:pt x="3237923" y="0"/>
                </a:lnTo>
                <a:close/>
              </a:path>
            </a:pathLst>
          </a:custGeom>
          <a:solidFill>
            <a:srgbClr val="000000">
              <a:alpha val="23098"/>
            </a:srgbClr>
          </a:solidFill>
        </p:spPr>
        <p:txBody>
          <a:bodyPr wrap="square" lIns="0" tIns="0" rIns="0" bIns="0" rtlCol="0"/>
          <a:lstStyle/>
          <a:p>
            <a:endParaRPr/>
          </a:p>
        </p:txBody>
      </p:sp>
      <p:sp>
        <p:nvSpPr>
          <p:cNvPr id="23" name="bg object 23"/>
          <p:cNvSpPr/>
          <p:nvPr/>
        </p:nvSpPr>
        <p:spPr>
          <a:xfrm>
            <a:off x="8932316" y="3048114"/>
            <a:ext cx="3260090" cy="3810000"/>
          </a:xfrm>
          <a:custGeom>
            <a:avLst/>
            <a:gdLst/>
            <a:ahLst/>
            <a:cxnLst/>
            <a:rect l="l" t="t" r="r" b="b"/>
            <a:pathLst>
              <a:path w="3260090" h="3810000">
                <a:moveTo>
                  <a:pt x="3259797" y="0"/>
                </a:moveTo>
                <a:lnTo>
                  <a:pt x="0" y="3809885"/>
                </a:lnTo>
                <a:lnTo>
                  <a:pt x="3259797" y="3809885"/>
                </a:lnTo>
                <a:lnTo>
                  <a:pt x="3259797" y="0"/>
                </a:lnTo>
                <a:close/>
              </a:path>
            </a:pathLst>
          </a:custGeom>
          <a:solidFill>
            <a:srgbClr val="16AFE3">
              <a:alpha val="65998"/>
            </a:srgbClr>
          </a:solidFill>
        </p:spPr>
        <p:txBody>
          <a:bodyPr wrap="square" lIns="0" tIns="0" rIns="0" bIns="0" rtlCol="0"/>
          <a:lstStyle/>
          <a:p>
            <a:endParaRPr/>
          </a:p>
        </p:txBody>
      </p:sp>
      <p:sp>
        <p:nvSpPr>
          <p:cNvPr id="24" name="bg object 24"/>
          <p:cNvSpPr/>
          <p:nvPr/>
        </p:nvSpPr>
        <p:spPr>
          <a:xfrm>
            <a:off x="9334436" y="16560"/>
            <a:ext cx="2854960" cy="6841490"/>
          </a:xfrm>
          <a:custGeom>
            <a:avLst/>
            <a:gdLst/>
            <a:ahLst/>
            <a:cxnLst/>
            <a:rect l="l" t="t" r="r" b="b"/>
            <a:pathLst>
              <a:path w="2854959" h="6841490">
                <a:moveTo>
                  <a:pt x="2854439" y="0"/>
                </a:moveTo>
                <a:lnTo>
                  <a:pt x="0" y="0"/>
                </a:lnTo>
                <a:lnTo>
                  <a:pt x="2461617" y="6841439"/>
                </a:lnTo>
                <a:lnTo>
                  <a:pt x="2854439" y="6841439"/>
                </a:lnTo>
                <a:lnTo>
                  <a:pt x="2854439" y="0"/>
                </a:lnTo>
                <a:close/>
              </a:path>
            </a:pathLst>
          </a:custGeom>
          <a:solidFill>
            <a:srgbClr val="000000">
              <a:alpha val="17498"/>
            </a:srgbClr>
          </a:solidFill>
        </p:spPr>
        <p:txBody>
          <a:bodyPr wrap="square" lIns="0" tIns="0" rIns="0" bIns="0" rtlCol="0"/>
          <a:lstStyle/>
          <a:p>
            <a:endParaRPr/>
          </a:p>
        </p:txBody>
      </p:sp>
      <p:sp>
        <p:nvSpPr>
          <p:cNvPr id="25" name="bg object 25"/>
          <p:cNvSpPr/>
          <p:nvPr/>
        </p:nvSpPr>
        <p:spPr>
          <a:xfrm>
            <a:off x="9337676" y="0"/>
            <a:ext cx="2851785" cy="6858000"/>
          </a:xfrm>
          <a:custGeom>
            <a:avLst/>
            <a:gdLst/>
            <a:ahLst/>
            <a:cxnLst/>
            <a:rect l="l" t="t" r="r" b="b"/>
            <a:pathLst>
              <a:path w="2851784" h="6858000">
                <a:moveTo>
                  <a:pt x="2851199" y="0"/>
                </a:moveTo>
                <a:lnTo>
                  <a:pt x="0" y="0"/>
                </a:lnTo>
                <a:lnTo>
                  <a:pt x="2467443" y="6857644"/>
                </a:lnTo>
                <a:lnTo>
                  <a:pt x="2851199" y="6857644"/>
                </a:lnTo>
                <a:lnTo>
                  <a:pt x="2851199" y="0"/>
                </a:lnTo>
                <a:close/>
              </a:path>
            </a:pathLst>
          </a:custGeom>
          <a:solidFill>
            <a:srgbClr val="16AFE3">
              <a:alpha val="50000"/>
            </a:srgbClr>
          </a:solidFill>
        </p:spPr>
        <p:txBody>
          <a:bodyPr wrap="square" lIns="0" tIns="0" rIns="0" bIns="0" rtlCol="0"/>
          <a:lstStyle/>
          <a:p>
            <a:endParaRPr/>
          </a:p>
        </p:txBody>
      </p:sp>
      <p:sp>
        <p:nvSpPr>
          <p:cNvPr id="26" name="bg object 26"/>
          <p:cNvSpPr/>
          <p:nvPr/>
        </p:nvSpPr>
        <p:spPr>
          <a:xfrm>
            <a:off x="10902017" y="16560"/>
            <a:ext cx="1286510" cy="6841490"/>
          </a:xfrm>
          <a:custGeom>
            <a:avLst/>
            <a:gdLst/>
            <a:ahLst/>
            <a:cxnLst/>
            <a:rect l="l" t="t" r="r" b="b"/>
            <a:pathLst>
              <a:path w="1286509" h="6841490">
                <a:moveTo>
                  <a:pt x="1286502" y="0"/>
                </a:moveTo>
                <a:lnTo>
                  <a:pt x="1015776" y="0"/>
                </a:lnTo>
                <a:lnTo>
                  <a:pt x="0" y="6841439"/>
                </a:lnTo>
                <a:lnTo>
                  <a:pt x="1286502" y="6841439"/>
                </a:lnTo>
                <a:lnTo>
                  <a:pt x="1286502" y="0"/>
                </a:lnTo>
                <a:close/>
              </a:path>
            </a:pathLst>
          </a:custGeom>
          <a:solidFill>
            <a:srgbClr val="000000">
              <a:alpha val="24499"/>
            </a:srgbClr>
          </a:solidFill>
        </p:spPr>
        <p:txBody>
          <a:bodyPr wrap="square" lIns="0" tIns="0" rIns="0" bIns="0" rtlCol="0"/>
          <a:lstStyle/>
          <a:p>
            <a:endParaRPr/>
          </a:p>
        </p:txBody>
      </p:sp>
      <p:sp>
        <p:nvSpPr>
          <p:cNvPr id="27" name="bg object 27"/>
          <p:cNvSpPr/>
          <p:nvPr/>
        </p:nvSpPr>
        <p:spPr>
          <a:xfrm>
            <a:off x="10898276" y="0"/>
            <a:ext cx="1290320" cy="6858000"/>
          </a:xfrm>
          <a:custGeom>
            <a:avLst/>
            <a:gdLst/>
            <a:ahLst/>
            <a:cxnLst/>
            <a:rect l="l" t="t" r="r" b="b"/>
            <a:pathLst>
              <a:path w="1290320" h="6858000">
                <a:moveTo>
                  <a:pt x="1290243" y="0"/>
                </a:moveTo>
                <a:lnTo>
                  <a:pt x="1018180" y="0"/>
                </a:lnTo>
                <a:lnTo>
                  <a:pt x="0" y="6857644"/>
                </a:lnTo>
                <a:lnTo>
                  <a:pt x="1290243" y="6857644"/>
                </a:lnTo>
                <a:lnTo>
                  <a:pt x="1290243" y="0"/>
                </a:lnTo>
                <a:close/>
              </a:path>
            </a:pathLst>
          </a:custGeom>
          <a:solidFill>
            <a:srgbClr val="2D82C2">
              <a:alpha val="69999"/>
            </a:srgbClr>
          </a:solidFill>
        </p:spPr>
        <p:txBody>
          <a:bodyPr wrap="square" lIns="0" tIns="0" rIns="0" bIns="0" rtlCol="0"/>
          <a:lstStyle/>
          <a:p>
            <a:endParaRPr/>
          </a:p>
        </p:txBody>
      </p:sp>
      <p:sp>
        <p:nvSpPr>
          <p:cNvPr id="28" name="bg object 28"/>
          <p:cNvSpPr/>
          <p:nvPr/>
        </p:nvSpPr>
        <p:spPr>
          <a:xfrm>
            <a:off x="10938598" y="16560"/>
            <a:ext cx="1250315" cy="6841490"/>
          </a:xfrm>
          <a:custGeom>
            <a:avLst/>
            <a:gdLst/>
            <a:ahLst/>
            <a:cxnLst/>
            <a:rect l="l" t="t" r="r" b="b"/>
            <a:pathLst>
              <a:path w="1250315" h="6841490">
                <a:moveTo>
                  <a:pt x="1249921" y="0"/>
                </a:moveTo>
                <a:lnTo>
                  <a:pt x="0" y="0"/>
                </a:lnTo>
                <a:lnTo>
                  <a:pt x="1105097" y="6841439"/>
                </a:lnTo>
                <a:lnTo>
                  <a:pt x="1249921" y="6841439"/>
                </a:lnTo>
                <a:lnTo>
                  <a:pt x="1249921" y="0"/>
                </a:lnTo>
                <a:close/>
              </a:path>
            </a:pathLst>
          </a:custGeom>
          <a:solidFill>
            <a:srgbClr val="000000">
              <a:alpha val="27999"/>
            </a:srgbClr>
          </a:solidFill>
        </p:spPr>
        <p:txBody>
          <a:bodyPr wrap="square" lIns="0" tIns="0" rIns="0" bIns="0" rtlCol="0"/>
          <a:lstStyle/>
          <a:p>
            <a:endParaRPr/>
          </a:p>
        </p:txBody>
      </p:sp>
      <p:sp>
        <p:nvSpPr>
          <p:cNvPr id="29" name="bg object 29"/>
          <p:cNvSpPr/>
          <p:nvPr/>
        </p:nvSpPr>
        <p:spPr>
          <a:xfrm>
            <a:off x="10940053" y="0"/>
            <a:ext cx="1249045" cy="6858000"/>
          </a:xfrm>
          <a:custGeom>
            <a:avLst/>
            <a:gdLst/>
            <a:ahLst/>
            <a:cxnLst/>
            <a:rect l="l" t="t" r="r" b="b"/>
            <a:pathLst>
              <a:path w="1249045" h="6858000">
                <a:moveTo>
                  <a:pt x="1248466" y="0"/>
                </a:moveTo>
                <a:lnTo>
                  <a:pt x="0" y="0"/>
                </a:lnTo>
                <a:lnTo>
                  <a:pt x="1107712" y="6857644"/>
                </a:lnTo>
                <a:lnTo>
                  <a:pt x="1248466" y="6857644"/>
                </a:lnTo>
                <a:lnTo>
                  <a:pt x="1248466" y="0"/>
                </a:lnTo>
                <a:close/>
              </a:path>
            </a:pathLst>
          </a:custGeom>
          <a:solidFill>
            <a:srgbClr val="216191">
              <a:alpha val="79998"/>
            </a:srgbClr>
          </a:solidFill>
        </p:spPr>
        <p:txBody>
          <a:bodyPr wrap="square" lIns="0" tIns="0" rIns="0" bIns="0" rtlCol="0"/>
          <a:lstStyle/>
          <a:p>
            <a:endParaRPr/>
          </a:p>
        </p:txBody>
      </p:sp>
      <p:sp>
        <p:nvSpPr>
          <p:cNvPr id="30" name="bg object 30"/>
          <p:cNvSpPr/>
          <p:nvPr/>
        </p:nvSpPr>
        <p:spPr>
          <a:xfrm>
            <a:off x="10385250" y="3615118"/>
            <a:ext cx="1803400" cy="3242945"/>
          </a:xfrm>
          <a:custGeom>
            <a:avLst/>
            <a:gdLst/>
            <a:ahLst/>
            <a:cxnLst/>
            <a:rect l="l" t="t" r="r" b="b"/>
            <a:pathLst>
              <a:path w="1803400" h="3242945">
                <a:moveTo>
                  <a:pt x="1803269" y="0"/>
                </a:moveTo>
                <a:lnTo>
                  <a:pt x="0" y="3242881"/>
                </a:lnTo>
                <a:lnTo>
                  <a:pt x="1803269" y="3242881"/>
                </a:lnTo>
                <a:lnTo>
                  <a:pt x="1803269" y="0"/>
                </a:lnTo>
                <a:close/>
              </a:path>
            </a:pathLst>
          </a:custGeom>
          <a:solidFill>
            <a:srgbClr val="000000">
              <a:alpha val="23098"/>
            </a:srgbClr>
          </a:solidFill>
        </p:spPr>
        <p:txBody>
          <a:bodyPr wrap="square" lIns="0" tIns="0" rIns="0" bIns="0" rtlCol="0"/>
          <a:lstStyle/>
          <a:p>
            <a:endParaRPr/>
          </a:p>
        </p:txBody>
      </p:sp>
      <p:sp>
        <p:nvSpPr>
          <p:cNvPr id="31" name="bg object 31"/>
          <p:cNvSpPr/>
          <p:nvPr/>
        </p:nvSpPr>
        <p:spPr>
          <a:xfrm>
            <a:off x="10371239" y="3589566"/>
            <a:ext cx="1817370" cy="3268345"/>
          </a:xfrm>
          <a:custGeom>
            <a:avLst/>
            <a:gdLst/>
            <a:ahLst/>
            <a:cxnLst/>
            <a:rect l="l" t="t" r="r" b="b"/>
            <a:pathLst>
              <a:path w="1817370" h="3268345">
                <a:moveTo>
                  <a:pt x="1817281" y="0"/>
                </a:moveTo>
                <a:lnTo>
                  <a:pt x="0" y="3268078"/>
                </a:lnTo>
                <a:lnTo>
                  <a:pt x="1817281" y="3268078"/>
                </a:lnTo>
                <a:lnTo>
                  <a:pt x="1817281" y="0"/>
                </a:lnTo>
                <a:close/>
              </a:path>
            </a:pathLst>
          </a:custGeom>
          <a:solidFill>
            <a:srgbClr val="16AFE3">
              <a:alpha val="65998"/>
            </a:srgbClr>
          </a:solidFill>
        </p:spPr>
        <p:txBody>
          <a:bodyPr wrap="square" lIns="0" tIns="0" rIns="0" bIns="0" rtlCol="0"/>
          <a:lstStyle/>
          <a:p>
            <a:endParaRPr/>
          </a:p>
        </p:txBody>
      </p:sp>
      <p:sp>
        <p:nvSpPr>
          <p:cNvPr id="32" name="bg object 32"/>
          <p:cNvSpPr/>
          <p:nvPr/>
        </p:nvSpPr>
        <p:spPr>
          <a:xfrm>
            <a:off x="0" y="4040740"/>
            <a:ext cx="444500" cy="2817495"/>
          </a:xfrm>
          <a:custGeom>
            <a:avLst/>
            <a:gdLst/>
            <a:ahLst/>
            <a:cxnLst/>
            <a:rect l="l" t="t" r="r" b="b"/>
            <a:pathLst>
              <a:path w="444500" h="2817495">
                <a:moveTo>
                  <a:pt x="0" y="0"/>
                </a:moveTo>
                <a:lnTo>
                  <a:pt x="0" y="2817259"/>
                </a:lnTo>
                <a:lnTo>
                  <a:pt x="444222" y="2817259"/>
                </a:lnTo>
                <a:lnTo>
                  <a:pt x="0" y="0"/>
                </a:lnTo>
                <a:close/>
              </a:path>
            </a:pathLst>
          </a:custGeom>
          <a:solidFill>
            <a:srgbClr val="000000">
              <a:alpha val="24499"/>
            </a:srgbClr>
          </a:solidFill>
        </p:spPr>
        <p:txBody>
          <a:bodyPr wrap="square" lIns="0" tIns="0" rIns="0" bIns="0" rtlCol="0"/>
          <a:lstStyle/>
          <a:p>
            <a:endParaRPr/>
          </a:p>
        </p:txBody>
      </p:sp>
      <p:sp>
        <p:nvSpPr>
          <p:cNvPr id="33" name="bg object 33"/>
          <p:cNvSpPr/>
          <p:nvPr/>
        </p:nvSpPr>
        <p:spPr>
          <a:xfrm>
            <a:off x="-355" y="4012920"/>
            <a:ext cx="448945" cy="2844800"/>
          </a:xfrm>
          <a:custGeom>
            <a:avLst/>
            <a:gdLst/>
            <a:ahLst/>
            <a:cxnLst/>
            <a:rect l="l" t="t" r="r" b="b"/>
            <a:pathLst>
              <a:path w="448945" h="2844800">
                <a:moveTo>
                  <a:pt x="0" y="0"/>
                </a:moveTo>
                <a:lnTo>
                  <a:pt x="0" y="2844723"/>
                </a:lnTo>
                <a:lnTo>
                  <a:pt x="448551" y="2844723"/>
                </a:lnTo>
                <a:lnTo>
                  <a:pt x="0" y="0"/>
                </a:lnTo>
                <a:close/>
              </a:path>
            </a:pathLst>
          </a:custGeom>
          <a:solidFill>
            <a:srgbClr val="5ECAEE">
              <a:alpha val="69999"/>
            </a:srgbClr>
          </a:solidFill>
        </p:spPr>
        <p:txBody>
          <a:bodyPr wrap="square" lIns="0" tIns="0" rIns="0" bIns="0" rtlCol="0"/>
          <a:lstStyle/>
          <a:p>
            <a:endParaRPr/>
          </a:p>
        </p:txBody>
      </p:sp>
      <p:sp>
        <p:nvSpPr>
          <p:cNvPr id="2" name="Holder 2"/>
          <p:cNvSpPr>
            <a:spLocks noGrp="1"/>
          </p:cNvSpPr>
          <p:nvPr>
            <p:ph type="title"/>
          </p:nvPr>
        </p:nvSpPr>
        <p:spPr>
          <a:xfrm>
            <a:off x="3159798" y="586702"/>
            <a:ext cx="5885103" cy="1391285"/>
          </a:xfrm>
          <a:prstGeom prst="rect">
            <a:avLst/>
          </a:prstGeom>
        </p:spPr>
        <p:txBody>
          <a:bodyPr wrap="square" lIns="0" tIns="0" rIns="0" bIns="0">
            <a:spAutoFit/>
          </a:bodyPr>
          <a:lstStyle>
            <a:lvl1pPr>
              <a:defRPr sz="3200" b="1" i="0">
                <a:solidFill>
                  <a:srgbClr val="006FBF"/>
                </a:solidFill>
                <a:latin typeface="Times New Roman"/>
                <a:cs typeface="Times New Roman"/>
              </a:defRPr>
            </a:lvl1pPr>
          </a:lstStyle>
          <a:p>
            <a:endParaRPr/>
          </a:p>
        </p:txBody>
      </p:sp>
      <p:sp>
        <p:nvSpPr>
          <p:cNvPr id="3" name="Holder 3"/>
          <p:cNvSpPr>
            <a:spLocks noGrp="1"/>
          </p:cNvSpPr>
          <p:nvPr>
            <p:ph type="body" idx="1"/>
          </p:nvPr>
        </p:nvSpPr>
        <p:spPr>
          <a:xfrm>
            <a:off x="785519" y="2194203"/>
            <a:ext cx="8144509" cy="302323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9598" y="6377940"/>
            <a:ext cx="3905504"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10235" y="6377940"/>
            <a:ext cx="2807081"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7/6/2022</a:t>
            </a:fld>
            <a:endParaRPr lang="en-US"/>
          </a:p>
        </p:txBody>
      </p:sp>
      <p:sp>
        <p:nvSpPr>
          <p:cNvPr id="6" name="Holder 6"/>
          <p:cNvSpPr>
            <a:spLocks noGrp="1"/>
          </p:cNvSpPr>
          <p:nvPr>
            <p:ph type="sldNum" sz="quarter" idx="7"/>
          </p:nvPr>
        </p:nvSpPr>
        <p:spPr>
          <a:xfrm>
            <a:off x="8787384" y="6377940"/>
            <a:ext cx="2807081"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electronicsandyou.com/blog/potential-difference.html" TargetMode="External"/><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www.electronicsandyou.com/what-is-battery-types-of-battery-how-battery-works.html" TargetMode="External"/><Relationship Id="rId5" Type="http://schemas.openxmlformats.org/officeDocument/2006/relationships/hyperlink" Target="http://www.electronicsandyou.com/what-is-charge-in-physics-and-electronics-electric-charge.html" TargetMode="External"/><Relationship Id="rId4" Type="http://schemas.openxmlformats.org/officeDocument/2006/relationships/hyperlink" Target="http://www.electronicsandyou.com/what-is-voltage-all-about-voltage-in-simple-words.html"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864235" cy="5715635"/>
            <a:chOff x="0" y="0"/>
            <a:chExt cx="864235" cy="5715635"/>
          </a:xfrm>
        </p:grpSpPr>
        <p:sp>
          <p:nvSpPr>
            <p:cNvPr id="3" name="object 3"/>
            <p:cNvSpPr/>
            <p:nvPr/>
          </p:nvSpPr>
          <p:spPr>
            <a:xfrm>
              <a:off x="0" y="17284"/>
              <a:ext cx="864235" cy="5698490"/>
            </a:xfrm>
            <a:custGeom>
              <a:avLst/>
              <a:gdLst/>
              <a:ahLst/>
              <a:cxnLst/>
              <a:rect l="l" t="t" r="r" b="b"/>
              <a:pathLst>
                <a:path w="864235" h="5698490">
                  <a:moveTo>
                    <a:pt x="863638" y="0"/>
                  </a:moveTo>
                  <a:lnTo>
                    <a:pt x="0" y="8280"/>
                  </a:lnTo>
                  <a:lnTo>
                    <a:pt x="0" y="5698070"/>
                  </a:lnTo>
                  <a:lnTo>
                    <a:pt x="863638" y="16916"/>
                  </a:lnTo>
                  <a:lnTo>
                    <a:pt x="863638" y="0"/>
                  </a:lnTo>
                  <a:close/>
                </a:path>
              </a:pathLst>
            </a:custGeom>
            <a:solidFill>
              <a:srgbClr val="000000">
                <a:alpha val="24499"/>
              </a:srgbClr>
            </a:solidFill>
          </p:spPr>
          <p:txBody>
            <a:bodyPr wrap="square" lIns="0" tIns="0" rIns="0" bIns="0" rtlCol="0"/>
            <a:lstStyle/>
            <a:p>
              <a:endParaRPr/>
            </a:p>
          </p:txBody>
        </p:sp>
        <p:sp>
          <p:nvSpPr>
            <p:cNvPr id="4" name="object 4"/>
            <p:cNvSpPr/>
            <p:nvPr/>
          </p:nvSpPr>
          <p:spPr>
            <a:xfrm>
              <a:off x="0" y="0"/>
              <a:ext cx="864235" cy="5690235"/>
            </a:xfrm>
            <a:custGeom>
              <a:avLst/>
              <a:gdLst/>
              <a:ahLst/>
              <a:cxnLst/>
              <a:rect l="l" t="t" r="r" b="b"/>
              <a:pathLst>
                <a:path w="864235" h="5690235">
                  <a:moveTo>
                    <a:pt x="863638" y="0"/>
                  </a:moveTo>
                  <a:lnTo>
                    <a:pt x="0" y="0"/>
                  </a:lnTo>
                  <a:lnTo>
                    <a:pt x="0" y="5689803"/>
                  </a:lnTo>
                  <a:lnTo>
                    <a:pt x="863638" y="8635"/>
                  </a:lnTo>
                  <a:lnTo>
                    <a:pt x="863638" y="0"/>
                  </a:lnTo>
                  <a:close/>
                </a:path>
              </a:pathLst>
            </a:custGeom>
            <a:solidFill>
              <a:srgbClr val="5ECAEE">
                <a:alpha val="69999"/>
              </a:srgbClr>
            </a:solidFill>
          </p:spPr>
          <p:txBody>
            <a:bodyPr wrap="square" lIns="0" tIns="0" rIns="0" bIns="0" rtlCol="0"/>
            <a:lstStyle/>
            <a:p>
              <a:endParaRPr/>
            </a:p>
          </p:txBody>
        </p:sp>
      </p:grpSp>
      <p:grpSp>
        <p:nvGrpSpPr>
          <p:cNvPr id="5" name="object 5"/>
          <p:cNvGrpSpPr/>
          <p:nvPr/>
        </p:nvGrpSpPr>
        <p:grpSpPr>
          <a:xfrm>
            <a:off x="7425004" y="1"/>
            <a:ext cx="4767686" cy="6848767"/>
            <a:chOff x="7425004" y="0"/>
            <a:chExt cx="4767686" cy="6858279"/>
          </a:xfrm>
        </p:grpSpPr>
        <p:sp>
          <p:nvSpPr>
            <p:cNvPr id="6" name="object 6"/>
            <p:cNvSpPr/>
            <p:nvPr/>
          </p:nvSpPr>
          <p:spPr>
            <a:xfrm>
              <a:off x="9370796" y="0"/>
              <a:ext cx="1219835" cy="6858000"/>
            </a:xfrm>
            <a:custGeom>
              <a:avLst/>
              <a:gdLst/>
              <a:ahLst/>
              <a:cxnLst/>
              <a:rect l="l" t="t" r="r" b="b"/>
              <a:pathLst>
                <a:path w="1219834" h="6858000">
                  <a:moveTo>
                    <a:pt x="0" y="0"/>
                  </a:moveTo>
                  <a:lnTo>
                    <a:pt x="1219327" y="6858000"/>
                  </a:lnTo>
                </a:path>
              </a:pathLst>
            </a:custGeom>
            <a:ln w="9359">
              <a:solidFill>
                <a:srgbClr val="5ECAEE"/>
              </a:solidFill>
            </a:ln>
          </p:spPr>
          <p:txBody>
            <a:bodyPr wrap="square" lIns="0" tIns="0" rIns="0" bIns="0" rtlCol="0"/>
            <a:lstStyle/>
            <a:p>
              <a:endParaRPr/>
            </a:p>
          </p:txBody>
        </p:sp>
        <p:sp>
          <p:nvSpPr>
            <p:cNvPr id="7" name="object 7"/>
            <p:cNvSpPr/>
            <p:nvPr/>
          </p:nvSpPr>
          <p:spPr>
            <a:xfrm>
              <a:off x="7425004" y="3681361"/>
              <a:ext cx="4763770" cy="3176905"/>
            </a:xfrm>
            <a:custGeom>
              <a:avLst/>
              <a:gdLst/>
              <a:ahLst/>
              <a:cxnLst/>
              <a:rect l="l" t="t" r="r" b="b"/>
              <a:pathLst>
                <a:path w="4763770" h="3176904">
                  <a:moveTo>
                    <a:pt x="4763516" y="0"/>
                  </a:moveTo>
                  <a:lnTo>
                    <a:pt x="0" y="3176638"/>
                  </a:lnTo>
                </a:path>
              </a:pathLst>
            </a:custGeom>
            <a:ln w="9359">
              <a:solidFill>
                <a:srgbClr val="5ECAEE"/>
              </a:solidFill>
            </a:ln>
          </p:spPr>
          <p:txBody>
            <a:bodyPr wrap="square" lIns="0" tIns="0" rIns="0" bIns="0" rtlCol="0"/>
            <a:lstStyle/>
            <a:p>
              <a:endParaRPr/>
            </a:p>
          </p:txBody>
        </p:sp>
        <p:sp>
          <p:nvSpPr>
            <p:cNvPr id="8" name="object 8"/>
            <p:cNvSpPr/>
            <p:nvPr/>
          </p:nvSpPr>
          <p:spPr>
            <a:xfrm>
              <a:off x="9188589" y="16560"/>
              <a:ext cx="3000375" cy="6841490"/>
            </a:xfrm>
            <a:custGeom>
              <a:avLst/>
              <a:gdLst/>
              <a:ahLst/>
              <a:cxnLst/>
              <a:rect l="l" t="t" r="r" b="b"/>
              <a:pathLst>
                <a:path w="3000375" h="6841490">
                  <a:moveTo>
                    <a:pt x="2999930" y="0"/>
                  </a:moveTo>
                  <a:lnTo>
                    <a:pt x="2038006" y="0"/>
                  </a:lnTo>
                  <a:lnTo>
                    <a:pt x="0" y="6841439"/>
                  </a:lnTo>
                  <a:lnTo>
                    <a:pt x="2999930" y="6841439"/>
                  </a:lnTo>
                  <a:lnTo>
                    <a:pt x="2999930" y="0"/>
                  </a:lnTo>
                  <a:close/>
                </a:path>
              </a:pathLst>
            </a:custGeom>
            <a:solidFill>
              <a:srgbClr val="000000">
                <a:alpha val="12599"/>
              </a:srgbClr>
            </a:solidFill>
          </p:spPr>
          <p:txBody>
            <a:bodyPr wrap="square" lIns="0" tIns="0" rIns="0" bIns="0" rtlCol="0"/>
            <a:lstStyle/>
            <a:p>
              <a:endParaRPr/>
            </a:p>
          </p:txBody>
        </p:sp>
        <p:sp>
          <p:nvSpPr>
            <p:cNvPr id="9" name="object 9"/>
            <p:cNvSpPr/>
            <p:nvPr/>
          </p:nvSpPr>
          <p:spPr>
            <a:xfrm>
              <a:off x="9181083" y="0"/>
              <a:ext cx="3007995" cy="6858000"/>
            </a:xfrm>
            <a:custGeom>
              <a:avLst/>
              <a:gdLst/>
              <a:ahLst/>
              <a:cxnLst/>
              <a:rect l="l" t="t" r="r" b="b"/>
              <a:pathLst>
                <a:path w="3007995" h="6858000">
                  <a:moveTo>
                    <a:pt x="3007436" y="0"/>
                  </a:moveTo>
                  <a:lnTo>
                    <a:pt x="2042830" y="0"/>
                  </a:lnTo>
                  <a:lnTo>
                    <a:pt x="0" y="6857644"/>
                  </a:lnTo>
                  <a:lnTo>
                    <a:pt x="3007436" y="6857644"/>
                  </a:lnTo>
                  <a:lnTo>
                    <a:pt x="3007436" y="0"/>
                  </a:lnTo>
                  <a:close/>
                </a:path>
              </a:pathLst>
            </a:custGeom>
            <a:solidFill>
              <a:srgbClr val="5ECAEE">
                <a:alpha val="35998"/>
              </a:srgbClr>
            </a:solidFill>
          </p:spPr>
          <p:txBody>
            <a:bodyPr wrap="square" lIns="0" tIns="0" rIns="0" bIns="0" rtlCol="0"/>
            <a:lstStyle/>
            <a:p>
              <a:endParaRPr/>
            </a:p>
          </p:txBody>
        </p:sp>
        <p:sp>
          <p:nvSpPr>
            <p:cNvPr id="10" name="object 10"/>
            <p:cNvSpPr/>
            <p:nvPr/>
          </p:nvSpPr>
          <p:spPr>
            <a:xfrm>
              <a:off x="9603003" y="16560"/>
              <a:ext cx="2588895" cy="6841490"/>
            </a:xfrm>
            <a:custGeom>
              <a:avLst/>
              <a:gdLst/>
              <a:ahLst/>
              <a:cxnLst/>
              <a:rect l="l" t="t" r="r" b="b"/>
              <a:pathLst>
                <a:path w="2588895" h="6841490">
                  <a:moveTo>
                    <a:pt x="2588399" y="0"/>
                  </a:moveTo>
                  <a:lnTo>
                    <a:pt x="0" y="0"/>
                  </a:lnTo>
                  <a:lnTo>
                    <a:pt x="1204793" y="6841439"/>
                  </a:lnTo>
                  <a:lnTo>
                    <a:pt x="2588399" y="6841439"/>
                  </a:lnTo>
                  <a:lnTo>
                    <a:pt x="2588399" y="0"/>
                  </a:lnTo>
                  <a:close/>
                </a:path>
              </a:pathLst>
            </a:custGeom>
            <a:solidFill>
              <a:srgbClr val="000000">
                <a:alpha val="6999"/>
              </a:srgbClr>
            </a:solidFill>
          </p:spPr>
          <p:txBody>
            <a:bodyPr wrap="square" lIns="0" tIns="0" rIns="0" bIns="0" rtlCol="0"/>
            <a:lstStyle/>
            <a:p>
              <a:endParaRPr/>
            </a:p>
          </p:txBody>
        </p:sp>
        <p:sp>
          <p:nvSpPr>
            <p:cNvPr id="11" name="object 11"/>
            <p:cNvSpPr/>
            <p:nvPr/>
          </p:nvSpPr>
          <p:spPr>
            <a:xfrm>
              <a:off x="9604588" y="0"/>
              <a:ext cx="2586990" cy="6858000"/>
            </a:xfrm>
            <a:custGeom>
              <a:avLst/>
              <a:gdLst/>
              <a:ahLst/>
              <a:cxnLst/>
              <a:rect l="l" t="t" r="r" b="b"/>
              <a:pathLst>
                <a:path w="2586990" h="6858000">
                  <a:moveTo>
                    <a:pt x="2586814" y="0"/>
                  </a:moveTo>
                  <a:lnTo>
                    <a:pt x="0" y="0"/>
                  </a:lnTo>
                  <a:lnTo>
                    <a:pt x="1207644" y="6857644"/>
                  </a:lnTo>
                  <a:lnTo>
                    <a:pt x="2586814" y="6857644"/>
                  </a:lnTo>
                  <a:lnTo>
                    <a:pt x="2586814" y="0"/>
                  </a:lnTo>
                  <a:close/>
                </a:path>
              </a:pathLst>
            </a:custGeom>
            <a:solidFill>
              <a:srgbClr val="5ECAEE">
                <a:alpha val="19999"/>
              </a:srgbClr>
            </a:solidFill>
          </p:spPr>
          <p:txBody>
            <a:bodyPr wrap="square" lIns="0" tIns="0" rIns="0" bIns="0" rtlCol="0"/>
            <a:lstStyle/>
            <a:p>
              <a:endParaRPr/>
            </a:p>
          </p:txBody>
        </p:sp>
        <p:sp>
          <p:nvSpPr>
            <p:cNvPr id="12" name="object 12"/>
            <p:cNvSpPr/>
            <p:nvPr/>
          </p:nvSpPr>
          <p:spPr>
            <a:xfrm>
              <a:off x="8954190" y="3073679"/>
              <a:ext cx="3238500" cy="3784600"/>
            </a:xfrm>
            <a:custGeom>
              <a:avLst/>
              <a:gdLst/>
              <a:ahLst/>
              <a:cxnLst/>
              <a:rect l="l" t="t" r="r" b="b"/>
              <a:pathLst>
                <a:path w="3238500" h="3784600">
                  <a:moveTo>
                    <a:pt x="3237923" y="0"/>
                  </a:moveTo>
                  <a:lnTo>
                    <a:pt x="0" y="3784320"/>
                  </a:lnTo>
                  <a:lnTo>
                    <a:pt x="3237923" y="3784320"/>
                  </a:lnTo>
                  <a:lnTo>
                    <a:pt x="3237923" y="0"/>
                  </a:lnTo>
                  <a:close/>
                </a:path>
              </a:pathLst>
            </a:custGeom>
            <a:solidFill>
              <a:srgbClr val="000000">
                <a:alpha val="23098"/>
              </a:srgbClr>
            </a:solidFill>
          </p:spPr>
          <p:txBody>
            <a:bodyPr wrap="square" lIns="0" tIns="0" rIns="0" bIns="0" rtlCol="0"/>
            <a:lstStyle/>
            <a:p>
              <a:endParaRPr/>
            </a:p>
          </p:txBody>
        </p:sp>
        <p:sp>
          <p:nvSpPr>
            <p:cNvPr id="13" name="object 13"/>
            <p:cNvSpPr/>
            <p:nvPr/>
          </p:nvSpPr>
          <p:spPr>
            <a:xfrm>
              <a:off x="8932316" y="3048114"/>
              <a:ext cx="3260090" cy="3810000"/>
            </a:xfrm>
            <a:custGeom>
              <a:avLst/>
              <a:gdLst/>
              <a:ahLst/>
              <a:cxnLst/>
              <a:rect l="l" t="t" r="r" b="b"/>
              <a:pathLst>
                <a:path w="3260090" h="3810000">
                  <a:moveTo>
                    <a:pt x="3259797" y="0"/>
                  </a:moveTo>
                  <a:lnTo>
                    <a:pt x="0" y="3809885"/>
                  </a:lnTo>
                  <a:lnTo>
                    <a:pt x="3259797" y="3809885"/>
                  </a:lnTo>
                  <a:lnTo>
                    <a:pt x="3259797" y="0"/>
                  </a:lnTo>
                  <a:close/>
                </a:path>
              </a:pathLst>
            </a:custGeom>
            <a:solidFill>
              <a:srgbClr val="16AFE3">
                <a:alpha val="65998"/>
              </a:srgbClr>
            </a:solidFill>
          </p:spPr>
          <p:txBody>
            <a:bodyPr wrap="square" lIns="0" tIns="0" rIns="0" bIns="0" rtlCol="0"/>
            <a:lstStyle/>
            <a:p>
              <a:endParaRPr/>
            </a:p>
          </p:txBody>
        </p:sp>
        <p:sp>
          <p:nvSpPr>
            <p:cNvPr id="14" name="object 14"/>
            <p:cNvSpPr/>
            <p:nvPr/>
          </p:nvSpPr>
          <p:spPr>
            <a:xfrm>
              <a:off x="9334436" y="16560"/>
              <a:ext cx="2854960" cy="6841490"/>
            </a:xfrm>
            <a:custGeom>
              <a:avLst/>
              <a:gdLst/>
              <a:ahLst/>
              <a:cxnLst/>
              <a:rect l="l" t="t" r="r" b="b"/>
              <a:pathLst>
                <a:path w="2854959" h="6841490">
                  <a:moveTo>
                    <a:pt x="2854439" y="0"/>
                  </a:moveTo>
                  <a:lnTo>
                    <a:pt x="0" y="0"/>
                  </a:lnTo>
                  <a:lnTo>
                    <a:pt x="2461617" y="6841439"/>
                  </a:lnTo>
                  <a:lnTo>
                    <a:pt x="2854439" y="6841439"/>
                  </a:lnTo>
                  <a:lnTo>
                    <a:pt x="2854439" y="0"/>
                  </a:lnTo>
                  <a:close/>
                </a:path>
              </a:pathLst>
            </a:custGeom>
            <a:solidFill>
              <a:srgbClr val="000000">
                <a:alpha val="17498"/>
              </a:srgbClr>
            </a:solidFill>
          </p:spPr>
          <p:txBody>
            <a:bodyPr wrap="square" lIns="0" tIns="0" rIns="0" bIns="0" rtlCol="0"/>
            <a:lstStyle/>
            <a:p>
              <a:endParaRPr/>
            </a:p>
          </p:txBody>
        </p:sp>
        <p:sp>
          <p:nvSpPr>
            <p:cNvPr id="15" name="object 15"/>
            <p:cNvSpPr/>
            <p:nvPr/>
          </p:nvSpPr>
          <p:spPr>
            <a:xfrm>
              <a:off x="9337676" y="0"/>
              <a:ext cx="2851785" cy="6858000"/>
            </a:xfrm>
            <a:custGeom>
              <a:avLst/>
              <a:gdLst/>
              <a:ahLst/>
              <a:cxnLst/>
              <a:rect l="l" t="t" r="r" b="b"/>
              <a:pathLst>
                <a:path w="2851784" h="6858000">
                  <a:moveTo>
                    <a:pt x="2851199" y="0"/>
                  </a:moveTo>
                  <a:lnTo>
                    <a:pt x="0" y="0"/>
                  </a:lnTo>
                  <a:lnTo>
                    <a:pt x="2467443" y="6857644"/>
                  </a:lnTo>
                  <a:lnTo>
                    <a:pt x="2851199" y="6857644"/>
                  </a:lnTo>
                  <a:lnTo>
                    <a:pt x="2851199" y="0"/>
                  </a:lnTo>
                  <a:close/>
                </a:path>
              </a:pathLst>
            </a:custGeom>
            <a:solidFill>
              <a:srgbClr val="16AFE3">
                <a:alpha val="50000"/>
              </a:srgbClr>
            </a:solidFill>
          </p:spPr>
          <p:txBody>
            <a:bodyPr wrap="square" lIns="0" tIns="0" rIns="0" bIns="0" rtlCol="0"/>
            <a:lstStyle/>
            <a:p>
              <a:endParaRPr/>
            </a:p>
          </p:txBody>
        </p:sp>
        <p:sp>
          <p:nvSpPr>
            <p:cNvPr id="16" name="object 16"/>
            <p:cNvSpPr/>
            <p:nvPr/>
          </p:nvSpPr>
          <p:spPr>
            <a:xfrm>
              <a:off x="10902017" y="16560"/>
              <a:ext cx="1286510" cy="6841490"/>
            </a:xfrm>
            <a:custGeom>
              <a:avLst/>
              <a:gdLst/>
              <a:ahLst/>
              <a:cxnLst/>
              <a:rect l="l" t="t" r="r" b="b"/>
              <a:pathLst>
                <a:path w="1286509" h="6841490">
                  <a:moveTo>
                    <a:pt x="1286502" y="0"/>
                  </a:moveTo>
                  <a:lnTo>
                    <a:pt x="1015776" y="0"/>
                  </a:lnTo>
                  <a:lnTo>
                    <a:pt x="0" y="6841439"/>
                  </a:lnTo>
                  <a:lnTo>
                    <a:pt x="1286502" y="6841439"/>
                  </a:lnTo>
                  <a:lnTo>
                    <a:pt x="1286502" y="0"/>
                  </a:lnTo>
                  <a:close/>
                </a:path>
              </a:pathLst>
            </a:custGeom>
            <a:solidFill>
              <a:srgbClr val="000000">
                <a:alpha val="24499"/>
              </a:srgbClr>
            </a:solidFill>
          </p:spPr>
          <p:txBody>
            <a:bodyPr wrap="square" lIns="0" tIns="0" rIns="0" bIns="0" rtlCol="0"/>
            <a:lstStyle/>
            <a:p>
              <a:endParaRPr/>
            </a:p>
          </p:txBody>
        </p:sp>
        <p:sp>
          <p:nvSpPr>
            <p:cNvPr id="17" name="object 17"/>
            <p:cNvSpPr/>
            <p:nvPr/>
          </p:nvSpPr>
          <p:spPr>
            <a:xfrm>
              <a:off x="10898276" y="0"/>
              <a:ext cx="1290320" cy="6858000"/>
            </a:xfrm>
            <a:custGeom>
              <a:avLst/>
              <a:gdLst/>
              <a:ahLst/>
              <a:cxnLst/>
              <a:rect l="l" t="t" r="r" b="b"/>
              <a:pathLst>
                <a:path w="1290320" h="6858000">
                  <a:moveTo>
                    <a:pt x="1290243" y="0"/>
                  </a:moveTo>
                  <a:lnTo>
                    <a:pt x="1018180" y="0"/>
                  </a:lnTo>
                  <a:lnTo>
                    <a:pt x="0" y="6857644"/>
                  </a:lnTo>
                  <a:lnTo>
                    <a:pt x="1290243" y="6857644"/>
                  </a:lnTo>
                  <a:lnTo>
                    <a:pt x="1290243" y="0"/>
                  </a:lnTo>
                  <a:close/>
                </a:path>
              </a:pathLst>
            </a:custGeom>
            <a:solidFill>
              <a:srgbClr val="2D82C2">
                <a:alpha val="69999"/>
              </a:srgbClr>
            </a:solidFill>
          </p:spPr>
          <p:txBody>
            <a:bodyPr wrap="square" lIns="0" tIns="0" rIns="0" bIns="0" rtlCol="0"/>
            <a:lstStyle/>
            <a:p>
              <a:endParaRPr/>
            </a:p>
          </p:txBody>
        </p:sp>
        <p:sp>
          <p:nvSpPr>
            <p:cNvPr id="18" name="object 18"/>
            <p:cNvSpPr/>
            <p:nvPr/>
          </p:nvSpPr>
          <p:spPr>
            <a:xfrm>
              <a:off x="10938598" y="16560"/>
              <a:ext cx="1250315" cy="6841490"/>
            </a:xfrm>
            <a:custGeom>
              <a:avLst/>
              <a:gdLst/>
              <a:ahLst/>
              <a:cxnLst/>
              <a:rect l="l" t="t" r="r" b="b"/>
              <a:pathLst>
                <a:path w="1250315" h="6841490">
                  <a:moveTo>
                    <a:pt x="1249921" y="0"/>
                  </a:moveTo>
                  <a:lnTo>
                    <a:pt x="0" y="0"/>
                  </a:lnTo>
                  <a:lnTo>
                    <a:pt x="1105097" y="6841439"/>
                  </a:lnTo>
                  <a:lnTo>
                    <a:pt x="1249921" y="6841439"/>
                  </a:lnTo>
                  <a:lnTo>
                    <a:pt x="1249921" y="0"/>
                  </a:lnTo>
                  <a:close/>
                </a:path>
              </a:pathLst>
            </a:custGeom>
            <a:solidFill>
              <a:srgbClr val="000000">
                <a:alpha val="27999"/>
              </a:srgbClr>
            </a:solidFill>
          </p:spPr>
          <p:txBody>
            <a:bodyPr wrap="square" lIns="0" tIns="0" rIns="0" bIns="0" rtlCol="0"/>
            <a:lstStyle/>
            <a:p>
              <a:endParaRPr/>
            </a:p>
          </p:txBody>
        </p:sp>
        <p:sp>
          <p:nvSpPr>
            <p:cNvPr id="19" name="object 19"/>
            <p:cNvSpPr/>
            <p:nvPr/>
          </p:nvSpPr>
          <p:spPr>
            <a:xfrm>
              <a:off x="10940053" y="0"/>
              <a:ext cx="1249045" cy="6858000"/>
            </a:xfrm>
            <a:custGeom>
              <a:avLst/>
              <a:gdLst/>
              <a:ahLst/>
              <a:cxnLst/>
              <a:rect l="l" t="t" r="r" b="b"/>
              <a:pathLst>
                <a:path w="1249045" h="6858000">
                  <a:moveTo>
                    <a:pt x="1248466" y="0"/>
                  </a:moveTo>
                  <a:lnTo>
                    <a:pt x="0" y="0"/>
                  </a:lnTo>
                  <a:lnTo>
                    <a:pt x="1107712" y="6857644"/>
                  </a:lnTo>
                  <a:lnTo>
                    <a:pt x="1248466" y="6857644"/>
                  </a:lnTo>
                  <a:lnTo>
                    <a:pt x="1248466" y="0"/>
                  </a:lnTo>
                  <a:close/>
                </a:path>
              </a:pathLst>
            </a:custGeom>
            <a:solidFill>
              <a:srgbClr val="216191">
                <a:alpha val="79998"/>
              </a:srgbClr>
            </a:solidFill>
          </p:spPr>
          <p:txBody>
            <a:bodyPr wrap="square" lIns="0" tIns="0" rIns="0" bIns="0" rtlCol="0"/>
            <a:lstStyle/>
            <a:p>
              <a:endParaRPr/>
            </a:p>
          </p:txBody>
        </p:sp>
        <p:sp>
          <p:nvSpPr>
            <p:cNvPr id="20" name="object 20"/>
            <p:cNvSpPr/>
            <p:nvPr/>
          </p:nvSpPr>
          <p:spPr>
            <a:xfrm>
              <a:off x="10385250" y="3615118"/>
              <a:ext cx="1803400" cy="3242945"/>
            </a:xfrm>
            <a:custGeom>
              <a:avLst/>
              <a:gdLst/>
              <a:ahLst/>
              <a:cxnLst/>
              <a:rect l="l" t="t" r="r" b="b"/>
              <a:pathLst>
                <a:path w="1803400" h="3242945">
                  <a:moveTo>
                    <a:pt x="1803269" y="0"/>
                  </a:moveTo>
                  <a:lnTo>
                    <a:pt x="0" y="3242881"/>
                  </a:lnTo>
                  <a:lnTo>
                    <a:pt x="1803269" y="3242881"/>
                  </a:lnTo>
                  <a:lnTo>
                    <a:pt x="1803269" y="0"/>
                  </a:lnTo>
                  <a:close/>
                </a:path>
              </a:pathLst>
            </a:custGeom>
            <a:solidFill>
              <a:srgbClr val="000000">
                <a:alpha val="23098"/>
              </a:srgbClr>
            </a:solidFill>
          </p:spPr>
          <p:txBody>
            <a:bodyPr wrap="square" lIns="0" tIns="0" rIns="0" bIns="0" rtlCol="0"/>
            <a:lstStyle/>
            <a:p>
              <a:endParaRPr/>
            </a:p>
          </p:txBody>
        </p:sp>
        <p:sp>
          <p:nvSpPr>
            <p:cNvPr id="21" name="object 21"/>
            <p:cNvSpPr/>
            <p:nvPr/>
          </p:nvSpPr>
          <p:spPr>
            <a:xfrm>
              <a:off x="10371239" y="3589566"/>
              <a:ext cx="1817370" cy="3268345"/>
            </a:xfrm>
            <a:custGeom>
              <a:avLst/>
              <a:gdLst/>
              <a:ahLst/>
              <a:cxnLst/>
              <a:rect l="l" t="t" r="r" b="b"/>
              <a:pathLst>
                <a:path w="1817370" h="3268345">
                  <a:moveTo>
                    <a:pt x="1817281" y="0"/>
                  </a:moveTo>
                  <a:lnTo>
                    <a:pt x="0" y="3268078"/>
                  </a:lnTo>
                  <a:lnTo>
                    <a:pt x="1817281" y="3268078"/>
                  </a:lnTo>
                  <a:lnTo>
                    <a:pt x="1817281" y="0"/>
                  </a:lnTo>
                  <a:close/>
                </a:path>
              </a:pathLst>
            </a:custGeom>
            <a:solidFill>
              <a:srgbClr val="16AFE3">
                <a:alpha val="65998"/>
              </a:srgbClr>
            </a:solidFill>
          </p:spPr>
          <p:txBody>
            <a:bodyPr wrap="square" lIns="0" tIns="0" rIns="0" bIns="0" rtlCol="0"/>
            <a:lstStyle/>
            <a:p>
              <a:endParaRPr/>
            </a:p>
          </p:txBody>
        </p:sp>
      </p:grpSp>
      <p:pic>
        <p:nvPicPr>
          <p:cNvPr id="31" name="Picture 30">
            <a:extLst>
              <a:ext uri="{FF2B5EF4-FFF2-40B4-BE49-F238E27FC236}">
                <a16:creationId xmlns:a16="http://schemas.microsoft.com/office/drawing/2014/main" id="{748D67E3-E2D2-9938-20FD-A7A994DF6A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2052" y="685800"/>
            <a:ext cx="7656348" cy="5895975"/>
          </a:xfrm>
          <a:prstGeom prst="rect">
            <a:avLst/>
          </a:prstGeom>
        </p:spPr>
      </p:pic>
      <p:sp>
        <p:nvSpPr>
          <p:cNvPr id="32" name="Rectangle 31">
            <a:extLst>
              <a:ext uri="{FF2B5EF4-FFF2-40B4-BE49-F238E27FC236}">
                <a16:creationId xmlns:a16="http://schemas.microsoft.com/office/drawing/2014/main" id="{20F02E31-9609-0D26-C1AF-E3DE67EF0A67}"/>
              </a:ext>
            </a:extLst>
          </p:cNvPr>
          <p:cNvSpPr/>
          <p:nvPr/>
        </p:nvSpPr>
        <p:spPr>
          <a:xfrm>
            <a:off x="1272052" y="1447800"/>
            <a:ext cx="7608892"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83B68C6E-C247-6C3F-16F3-40EF41F10F66}"/>
              </a:ext>
            </a:extLst>
          </p:cNvPr>
          <p:cNvSpPr txBox="1"/>
          <p:nvPr/>
        </p:nvSpPr>
        <p:spPr>
          <a:xfrm>
            <a:off x="3816350" y="328888"/>
            <a:ext cx="335280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 SEMINAR REPORT 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716A04-945C-C57F-243D-EDBD72105855}"/>
              </a:ext>
            </a:extLst>
          </p:cNvPr>
          <p:cNvSpPr>
            <a:spLocks noGrp="1"/>
          </p:cNvSpPr>
          <p:nvPr>
            <p:ph type="title"/>
          </p:nvPr>
        </p:nvSpPr>
        <p:spPr>
          <a:xfrm>
            <a:off x="3663950" y="228600"/>
            <a:ext cx="5885103" cy="492443"/>
          </a:xfrm>
        </p:spPr>
        <p:txBody>
          <a:bodyPr/>
          <a:lstStyle/>
          <a:p>
            <a:r>
              <a:rPr lang="en-US" dirty="0"/>
              <a:t>Circuit Diagram</a:t>
            </a:r>
          </a:p>
        </p:txBody>
      </p:sp>
      <p:pic>
        <p:nvPicPr>
          <p:cNvPr id="6" name="Picture 5">
            <a:extLst>
              <a:ext uri="{FF2B5EF4-FFF2-40B4-BE49-F238E27FC236}">
                <a16:creationId xmlns:a16="http://schemas.microsoft.com/office/drawing/2014/main" id="{BECB5279-5A75-A06C-6FA1-8C8F0DFEBB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8950" y="1079146"/>
            <a:ext cx="6276975" cy="5158306"/>
          </a:xfrm>
          <a:prstGeom prst="rect">
            <a:avLst/>
          </a:prstGeom>
        </p:spPr>
      </p:pic>
    </p:spTree>
    <p:extLst>
      <p:ext uri="{BB962C8B-B14F-4D97-AF65-F5344CB8AC3E}">
        <p14:creationId xmlns:p14="http://schemas.microsoft.com/office/powerpoint/2010/main" val="2405158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035F4-70AF-81A1-1063-1E51CABE4590}"/>
              </a:ext>
            </a:extLst>
          </p:cNvPr>
          <p:cNvSpPr>
            <a:spLocks noGrp="1"/>
          </p:cNvSpPr>
          <p:nvPr>
            <p:ph type="title"/>
          </p:nvPr>
        </p:nvSpPr>
        <p:spPr>
          <a:xfrm>
            <a:off x="3159798" y="914400"/>
            <a:ext cx="5885103" cy="492443"/>
          </a:xfrm>
        </p:spPr>
        <p:txBody>
          <a:bodyPr/>
          <a:lstStyle/>
          <a:p>
            <a:r>
              <a:rPr lang="en-US" dirty="0"/>
              <a:t>Circuit Description</a:t>
            </a:r>
          </a:p>
        </p:txBody>
      </p:sp>
      <p:sp>
        <p:nvSpPr>
          <p:cNvPr id="3" name="TextBox 2">
            <a:extLst>
              <a:ext uri="{FF2B5EF4-FFF2-40B4-BE49-F238E27FC236}">
                <a16:creationId xmlns:a16="http://schemas.microsoft.com/office/drawing/2014/main" id="{B1BC4CB1-9110-36A9-BC45-AE422D88B060}"/>
              </a:ext>
            </a:extLst>
          </p:cNvPr>
          <p:cNvSpPr txBox="1"/>
          <p:nvPr/>
        </p:nvSpPr>
        <p:spPr>
          <a:xfrm>
            <a:off x="692150" y="1981200"/>
            <a:ext cx="8839200" cy="3139321"/>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topology is a three-phase double-stage configuration in which a boost DC-DC converter interfaces the PV array to the DC-link of UAPF.</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compensators are connected to the distribution system through filter inductors.</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series active filter applies voltage in series with the PCC through series transformers.</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Ripple filters consisting of a series connection of resistors and capacitors, are used in both series and shunt voltage source converters (VSCs) to filter out higher-order harmonics generated due to the switching action of series and shunt active filters</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primary objective of the UAPF-PV system is to compensate for harmonics due to nonlinear load and protect sensitive loads from PCC voltage dip/rise</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.Along with power quality improvement, the UAPF-PV system also performs the function of clean energy generation by supplying PV power into the distribution system</a:t>
            </a:r>
            <a:r>
              <a:rPr lang="en-US" dirty="0"/>
              <a:t>. </a:t>
            </a:r>
          </a:p>
        </p:txBody>
      </p:sp>
    </p:spTree>
    <p:extLst>
      <p:ext uri="{BB962C8B-B14F-4D97-AF65-F5344CB8AC3E}">
        <p14:creationId xmlns:p14="http://schemas.microsoft.com/office/powerpoint/2010/main" val="1291592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B6E46-BEDA-DB83-1128-CA7312329857}"/>
              </a:ext>
            </a:extLst>
          </p:cNvPr>
          <p:cNvSpPr>
            <a:spLocks noGrp="1"/>
          </p:cNvSpPr>
          <p:nvPr>
            <p:ph type="title"/>
          </p:nvPr>
        </p:nvSpPr>
        <p:spPr>
          <a:xfrm>
            <a:off x="3951047" y="586703"/>
            <a:ext cx="5885103" cy="492443"/>
          </a:xfrm>
        </p:spPr>
        <p:txBody>
          <a:bodyPr/>
          <a:lstStyle/>
          <a:p>
            <a:r>
              <a:rPr lang="en-US" dirty="0"/>
              <a:t>Results</a:t>
            </a:r>
          </a:p>
        </p:txBody>
      </p:sp>
      <p:sp>
        <p:nvSpPr>
          <p:cNvPr id="4" name="TextBox 3">
            <a:extLst>
              <a:ext uri="{FF2B5EF4-FFF2-40B4-BE49-F238E27FC236}">
                <a16:creationId xmlns:a16="http://schemas.microsoft.com/office/drawing/2014/main" id="{61C3ED7F-D7EB-F688-8AD2-7FD9DCAE02E2}"/>
              </a:ext>
            </a:extLst>
          </p:cNvPr>
          <p:cNvSpPr txBox="1"/>
          <p:nvPr/>
        </p:nvSpPr>
        <p:spPr>
          <a:xfrm>
            <a:off x="920750" y="1524000"/>
            <a:ext cx="8153400" cy="2308324"/>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performance of the three-phase double-stage UAPF-PV system is simulated in </a:t>
            </a:r>
            <a:r>
              <a:rPr lang="en-US" dirty="0" err="1">
                <a:latin typeface="Times New Roman" panose="02020603050405020304" pitchFamily="18" charset="0"/>
                <a:cs typeface="Times New Roman" panose="02020603050405020304" pitchFamily="18" charset="0"/>
              </a:rPr>
              <a:t>Matlab</a:t>
            </a:r>
            <a:r>
              <a:rPr lang="en-US" dirty="0">
                <a:latin typeface="Times New Roman" panose="02020603050405020304" pitchFamily="18" charset="0"/>
                <a:cs typeface="Times New Roman" panose="02020603050405020304" pitchFamily="18" charset="0"/>
              </a:rPr>
              <a:t>-Simulink software</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system is tested under various dynamic conditions such as load balance, irradiation variation, voltage sag/swell</a:t>
            </a: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SIMULATION PARAMETERS </a:t>
            </a:r>
            <a:r>
              <a:rPr lang="en-US" dirty="0">
                <a:latin typeface="Times New Roman" panose="02020603050405020304" pitchFamily="18" charset="0"/>
                <a:cs typeface="Times New Roman" panose="02020603050405020304" pitchFamily="18" charset="0"/>
              </a:rPr>
              <a:t>Supply System: 415 V, 50 Hz, Three Phase Supply; Load: Rectifier with R-L 12Ω, 100mH; DC-bus Voltage (Vdc) = 700 V; DC-bus Capacitor (</a:t>
            </a:r>
            <a:r>
              <a:rPr lang="en-US" dirty="0" err="1">
                <a:latin typeface="Times New Roman" panose="02020603050405020304" pitchFamily="18" charset="0"/>
                <a:cs typeface="Times New Roman" panose="02020603050405020304" pitchFamily="18" charset="0"/>
              </a:rPr>
              <a:t>Cdc</a:t>
            </a:r>
            <a:r>
              <a:rPr lang="en-US" dirty="0">
                <a:latin typeface="Times New Roman" panose="02020603050405020304" pitchFamily="18" charset="0"/>
                <a:cs typeface="Times New Roman" panose="02020603050405020304" pitchFamily="18" charset="0"/>
              </a:rPr>
              <a:t>) = 5 mF; Boost Inductor (L) = 2</a:t>
            </a:r>
          </a:p>
          <a:p>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65362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4FE78D7-F873-011B-15E4-BCF83DBA797A}"/>
              </a:ext>
            </a:extLst>
          </p:cNvPr>
          <p:cNvPicPr>
            <a:picLocks noChangeAspect="1"/>
          </p:cNvPicPr>
          <p:nvPr/>
        </p:nvPicPr>
        <p:blipFill>
          <a:blip r:embed="rId3"/>
          <a:stretch>
            <a:fillRect/>
          </a:stretch>
        </p:blipFill>
        <p:spPr>
          <a:xfrm>
            <a:off x="692151" y="152400"/>
            <a:ext cx="8001000" cy="6553200"/>
          </a:xfrm>
          <a:prstGeom prst="rect">
            <a:avLst/>
          </a:prstGeom>
        </p:spPr>
      </p:pic>
      <p:sp>
        <p:nvSpPr>
          <p:cNvPr id="6" name="Rectangle 5">
            <a:extLst>
              <a:ext uri="{FF2B5EF4-FFF2-40B4-BE49-F238E27FC236}">
                <a16:creationId xmlns:a16="http://schemas.microsoft.com/office/drawing/2014/main" id="{C0BE6D1F-5D51-B8EA-0379-7E18D1ECBF5D}"/>
              </a:ext>
            </a:extLst>
          </p:cNvPr>
          <p:cNvSpPr/>
          <p:nvPr/>
        </p:nvSpPr>
        <p:spPr>
          <a:xfrm>
            <a:off x="2139950" y="6477000"/>
            <a:ext cx="685800" cy="2878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4346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A5A6A6-75DE-61A6-E749-D49B1F10AD30}"/>
              </a:ext>
            </a:extLst>
          </p:cNvPr>
          <p:cNvPicPr>
            <a:picLocks noChangeAspect="1"/>
          </p:cNvPicPr>
          <p:nvPr/>
        </p:nvPicPr>
        <p:blipFill>
          <a:blip r:embed="rId2"/>
          <a:stretch>
            <a:fillRect/>
          </a:stretch>
        </p:blipFill>
        <p:spPr>
          <a:xfrm>
            <a:off x="844550" y="228600"/>
            <a:ext cx="7696200" cy="6477000"/>
          </a:xfrm>
          <a:prstGeom prst="rect">
            <a:avLst/>
          </a:prstGeom>
        </p:spPr>
      </p:pic>
      <p:sp>
        <p:nvSpPr>
          <p:cNvPr id="6" name="Rectangle 5">
            <a:extLst>
              <a:ext uri="{FF2B5EF4-FFF2-40B4-BE49-F238E27FC236}">
                <a16:creationId xmlns:a16="http://schemas.microsoft.com/office/drawing/2014/main" id="{5B2E34F7-26C5-1FF3-92BA-2E279A7D2508}"/>
              </a:ext>
            </a:extLst>
          </p:cNvPr>
          <p:cNvSpPr/>
          <p:nvPr/>
        </p:nvSpPr>
        <p:spPr>
          <a:xfrm>
            <a:off x="2292350" y="6553200"/>
            <a:ext cx="685800" cy="2878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3229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F75AF08-7FF7-4A11-8F9A-61FD512C9ED8}"/>
              </a:ext>
            </a:extLst>
          </p:cNvPr>
          <p:cNvSpPr txBox="1"/>
          <p:nvPr/>
        </p:nvSpPr>
        <p:spPr>
          <a:xfrm>
            <a:off x="1377950" y="6172200"/>
            <a:ext cx="6858000" cy="646331"/>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Simulated Performance of UAPF-PV System under Unbalanced load</a:t>
            </a:r>
          </a:p>
        </p:txBody>
      </p:sp>
      <p:pic>
        <p:nvPicPr>
          <p:cNvPr id="3" name="Picture 2">
            <a:extLst>
              <a:ext uri="{FF2B5EF4-FFF2-40B4-BE49-F238E27FC236}">
                <a16:creationId xmlns:a16="http://schemas.microsoft.com/office/drawing/2014/main" id="{B58FE17B-7DD3-9862-AE3B-E2A16C4199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950" y="228600"/>
            <a:ext cx="7239000" cy="5943600"/>
          </a:xfrm>
          <a:prstGeom prst="rect">
            <a:avLst/>
          </a:prstGeom>
        </p:spPr>
      </p:pic>
    </p:spTree>
    <p:extLst>
      <p:ext uri="{BB962C8B-B14F-4D97-AF65-F5344CB8AC3E}">
        <p14:creationId xmlns:p14="http://schemas.microsoft.com/office/powerpoint/2010/main" val="709890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66934" y="642505"/>
            <a:ext cx="2416175" cy="574040"/>
          </a:xfrm>
          <a:prstGeom prst="rect">
            <a:avLst/>
          </a:prstGeom>
        </p:spPr>
        <p:txBody>
          <a:bodyPr vert="horz" wrap="square" lIns="0" tIns="12700" rIns="0" bIns="0" rtlCol="0">
            <a:spAutoFit/>
          </a:bodyPr>
          <a:lstStyle/>
          <a:p>
            <a:pPr marL="12700">
              <a:lnSpc>
                <a:spcPct val="100000"/>
              </a:lnSpc>
              <a:spcBef>
                <a:spcPts val="100"/>
              </a:spcBef>
            </a:pPr>
            <a:r>
              <a:rPr sz="3600" spc="-10" dirty="0">
                <a:solidFill>
                  <a:srgbClr val="5ECAEE"/>
                </a:solidFill>
                <a:latin typeface="Trebuchet MS"/>
                <a:cs typeface="Trebuchet MS"/>
              </a:rPr>
              <a:t>References</a:t>
            </a:r>
            <a:endParaRPr sz="3600">
              <a:latin typeface="Trebuchet MS"/>
              <a:cs typeface="Trebuchet MS"/>
            </a:endParaRPr>
          </a:p>
        </p:txBody>
      </p:sp>
      <p:sp>
        <p:nvSpPr>
          <p:cNvPr id="14" name="TextBox 13">
            <a:extLst>
              <a:ext uri="{FF2B5EF4-FFF2-40B4-BE49-F238E27FC236}">
                <a16:creationId xmlns:a16="http://schemas.microsoft.com/office/drawing/2014/main" id="{52FCDD7C-0A18-CC16-B259-DC06E4BCCAA5}"/>
              </a:ext>
            </a:extLst>
          </p:cNvPr>
          <p:cNvSpPr txBox="1"/>
          <p:nvPr/>
        </p:nvSpPr>
        <p:spPr>
          <a:xfrm>
            <a:off x="996950" y="1524000"/>
            <a:ext cx="8153400" cy="3139321"/>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S. J. Pinto, G. Panda, and R. </a:t>
            </a:r>
            <a:r>
              <a:rPr lang="en-US" dirty="0" err="1">
                <a:latin typeface="Times New Roman" panose="02020603050405020304" pitchFamily="18" charset="0"/>
                <a:cs typeface="Times New Roman" panose="02020603050405020304" pitchFamily="18" charset="0"/>
              </a:rPr>
              <a:t>Peesapati</a:t>
            </a:r>
            <a:r>
              <a:rPr lang="en-US" dirty="0">
                <a:latin typeface="Times New Roman" panose="02020603050405020304" pitchFamily="18" charset="0"/>
                <a:cs typeface="Times New Roman" panose="02020603050405020304" pitchFamily="18" charset="0"/>
              </a:rPr>
              <a:t>, “An implementation of hybrid control strategy for distributed generation system interface using Xilinx system generator,” IEEE Transactions on Industrial Informatics, vol. 13, no. 5, pp. 2735–2745, Oct 2017.</a:t>
            </a:r>
          </a:p>
          <a:p>
            <a:pPr marL="285750" indent="-285750" algn="just">
              <a:buFont typeface="Wingdings" panose="05000000000000000000" pitchFamily="2" charset="2"/>
              <a:buChar char="q"/>
            </a:pPr>
            <a:r>
              <a:rPr lang="en-US" b="1" dirty="0" err="1">
                <a:latin typeface="Times New Roman" panose="02020603050405020304" pitchFamily="18" charset="0"/>
                <a:cs typeface="Times New Roman" panose="02020603050405020304" pitchFamily="18" charset="0"/>
              </a:rPr>
              <a:t>Sachin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Devassy</a:t>
            </a:r>
            <a:r>
              <a:rPr lang="en-US" b="1" dirty="0">
                <a:latin typeface="Times New Roman" panose="02020603050405020304" pitchFamily="18" charset="0"/>
                <a:cs typeface="Times New Roman" panose="02020603050405020304" pitchFamily="18" charset="0"/>
              </a:rPr>
              <a:t>, Member, IEEE, and </a:t>
            </a:r>
            <a:r>
              <a:rPr lang="en-US" b="1" dirty="0" err="1">
                <a:latin typeface="Times New Roman" panose="02020603050405020304" pitchFamily="18" charset="0"/>
                <a:cs typeface="Times New Roman" panose="02020603050405020304" pitchFamily="18" charset="0"/>
              </a:rPr>
              <a:t>Bhim</a:t>
            </a:r>
            <a:r>
              <a:rPr lang="en-US" b="1" dirty="0">
                <a:latin typeface="Times New Roman" panose="02020603050405020304" pitchFamily="18" charset="0"/>
                <a:cs typeface="Times New Roman" panose="02020603050405020304" pitchFamily="18" charset="0"/>
              </a:rPr>
              <a:t> Singh, Fellow, IEEE</a:t>
            </a:r>
          </a:p>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B. Singh, A. Chandra, K. A. Haddad, Power Quality: Problems and Mitigation Techniques. London: Wiley, 2015.</a:t>
            </a:r>
          </a:p>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S. Singh, B. Singh, G. </a:t>
            </a:r>
            <a:r>
              <a:rPr lang="en-US" dirty="0" err="1">
                <a:latin typeface="Times New Roman" panose="02020603050405020304" pitchFamily="18" charset="0"/>
                <a:cs typeface="Times New Roman" panose="02020603050405020304" pitchFamily="18" charset="0"/>
              </a:rPr>
              <a:t>Bhuvaneswari</a:t>
            </a:r>
            <a:r>
              <a:rPr lang="en-US" dirty="0">
                <a:latin typeface="Times New Roman" panose="02020603050405020304" pitchFamily="18" charset="0"/>
                <a:cs typeface="Times New Roman" panose="02020603050405020304" pitchFamily="18" charset="0"/>
              </a:rPr>
              <a:t>, and V. </a:t>
            </a:r>
            <a:r>
              <a:rPr lang="en-US" dirty="0" err="1">
                <a:latin typeface="Times New Roman" panose="02020603050405020304" pitchFamily="18" charset="0"/>
                <a:cs typeface="Times New Roman" panose="02020603050405020304" pitchFamily="18" charset="0"/>
              </a:rPr>
              <a:t>Bist</a:t>
            </a:r>
            <a:r>
              <a:rPr lang="en-US" dirty="0">
                <a:latin typeface="Times New Roman" panose="02020603050405020304" pitchFamily="18" charset="0"/>
                <a:cs typeface="Times New Roman" panose="02020603050405020304" pitchFamily="18" charset="0"/>
              </a:rPr>
              <a:t>, “A power quality improved bridgeless converter-based computer power supply,” IEEE Transactions on Industry Applications, vol. 52, no. 5, pp. 4385–4394, Sept 2016.</a:t>
            </a:r>
            <a:endParaRPr lang="en-US"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US" dirty="0"/>
          </a:p>
        </p:txBody>
      </p:sp>
    </p:spTree>
  </p:cSld>
  <p:clrMapOvr>
    <a:masterClrMapping/>
  </p:clrMapOvr>
  <p:transition>
    <p:wipe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809724" y="685801"/>
            <a:ext cx="6578626" cy="5257800"/>
          </a:xfrm>
          <a:prstGeom prst="rect">
            <a:avLst/>
          </a:prstGeom>
        </p:spPr>
      </p:pic>
    </p:spTree>
  </p:cSld>
  <p:clrMapOvr>
    <a:masterClrMapping/>
  </p:clrMapOvr>
  <p:transition>
    <p:wipe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75AFF-1BC3-CCB4-A801-0F5593AEFFFF}"/>
              </a:ext>
            </a:extLst>
          </p:cNvPr>
          <p:cNvSpPr>
            <a:spLocks noGrp="1"/>
          </p:cNvSpPr>
          <p:nvPr>
            <p:ph type="title"/>
          </p:nvPr>
        </p:nvSpPr>
        <p:spPr>
          <a:xfrm>
            <a:off x="822914" y="990600"/>
            <a:ext cx="8259382" cy="492443"/>
          </a:xfrm>
        </p:spPr>
        <p:txBody>
          <a:bodyPr/>
          <a:lstStyle/>
          <a:p>
            <a:pPr algn="ctr"/>
            <a:r>
              <a:rPr lang="en-US" dirty="0"/>
              <a:t>ABSTRACT</a:t>
            </a:r>
          </a:p>
        </p:txBody>
      </p:sp>
      <p:sp>
        <p:nvSpPr>
          <p:cNvPr id="3" name="Text Placeholder 2">
            <a:extLst>
              <a:ext uri="{FF2B5EF4-FFF2-40B4-BE49-F238E27FC236}">
                <a16:creationId xmlns:a16="http://schemas.microsoft.com/office/drawing/2014/main" id="{59A37562-2325-92AB-C236-D63B6A590909}"/>
              </a:ext>
            </a:extLst>
          </p:cNvPr>
          <p:cNvSpPr>
            <a:spLocks noGrp="1"/>
          </p:cNvSpPr>
          <p:nvPr>
            <p:ph type="body" idx="1"/>
          </p:nvPr>
        </p:nvSpPr>
        <p:spPr>
          <a:xfrm>
            <a:off x="900393" y="1905000"/>
            <a:ext cx="8144509" cy="3600986"/>
          </a:xfrm>
        </p:spPr>
        <p:txBody>
          <a:bodyPr/>
          <a:lstStyle/>
          <a:p>
            <a:pPr algn="just"/>
            <a:r>
              <a:rPr lang="en-US" dirty="0"/>
              <a:t>A technique based on second order sequence filter and proportional resonant controller is proposed for control of universal active power filter integrated with PV array (UAPF-PV). Using a second order sequence filter and sampling it at zero crossing instant of the load voltage, the active component of distorted load current is estimated, which is used to generate reference signal for shunt active filter. The proposed method has good accuracy in extracting fundamental active component of distorted and unbalanced load currents with reduced mathematical computations. Along with power quality improvement, the system also generates clean energy through the PV array system integrated to its DC-link. The UAPF-PV integrates benefits of power quality improvement and distributed generation. The system performance is experimentally evaluated on a prototype in the laboratory under a variety of disturbance conditions such as PCC voltage fall/rise, load unbalancing and variation in solar irradiation.</a:t>
            </a:r>
          </a:p>
        </p:txBody>
      </p:sp>
    </p:spTree>
    <p:extLst>
      <p:ext uri="{BB962C8B-B14F-4D97-AF65-F5344CB8AC3E}">
        <p14:creationId xmlns:p14="http://schemas.microsoft.com/office/powerpoint/2010/main" val="292698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615901" y="642505"/>
            <a:ext cx="1777364"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5ECAEE"/>
                </a:solidFill>
              </a:rPr>
              <a:t>Co</a:t>
            </a:r>
            <a:r>
              <a:rPr sz="3600" dirty="0">
                <a:solidFill>
                  <a:srgbClr val="5ECAEE"/>
                </a:solidFill>
              </a:rPr>
              <a:t>nt</a:t>
            </a:r>
            <a:r>
              <a:rPr sz="3600" spc="-5" dirty="0">
                <a:solidFill>
                  <a:srgbClr val="5ECAEE"/>
                </a:solidFill>
              </a:rPr>
              <a:t>e</a:t>
            </a:r>
            <a:r>
              <a:rPr sz="3600" dirty="0">
                <a:solidFill>
                  <a:srgbClr val="5ECAEE"/>
                </a:solidFill>
              </a:rPr>
              <a:t>n</a:t>
            </a:r>
            <a:r>
              <a:rPr sz="3600" spc="-10" dirty="0">
                <a:solidFill>
                  <a:srgbClr val="5ECAEE"/>
                </a:solidFill>
              </a:rPr>
              <a:t>t</a:t>
            </a:r>
            <a:r>
              <a:rPr sz="3600" dirty="0">
                <a:solidFill>
                  <a:srgbClr val="5ECAEE"/>
                </a:solidFill>
              </a:rPr>
              <a:t>s</a:t>
            </a:r>
            <a:endParaRPr sz="3600"/>
          </a:p>
        </p:txBody>
      </p:sp>
      <p:sp>
        <p:nvSpPr>
          <p:cNvPr id="3" name="object 3"/>
          <p:cNvSpPr txBox="1"/>
          <p:nvPr/>
        </p:nvSpPr>
        <p:spPr>
          <a:xfrm>
            <a:off x="5288305" y="1335862"/>
            <a:ext cx="163830" cy="203835"/>
          </a:xfrm>
          <a:prstGeom prst="rect">
            <a:avLst/>
          </a:prstGeom>
        </p:spPr>
        <p:txBody>
          <a:bodyPr vert="horz" wrap="square" lIns="0" tIns="15240" rIns="0" bIns="0" rtlCol="0">
            <a:spAutoFit/>
          </a:bodyPr>
          <a:lstStyle/>
          <a:p>
            <a:pPr marL="12700">
              <a:lnSpc>
                <a:spcPct val="100000"/>
              </a:lnSpc>
              <a:spcBef>
                <a:spcPts val="120"/>
              </a:spcBef>
            </a:pPr>
            <a:r>
              <a:rPr sz="1150" spc="-40" dirty="0">
                <a:solidFill>
                  <a:srgbClr val="5ECAEE"/>
                </a:solidFill>
                <a:latin typeface="Symbol"/>
                <a:cs typeface="Symbol"/>
              </a:rPr>
              <a:t></a:t>
            </a:r>
            <a:endParaRPr sz="1150">
              <a:latin typeface="Symbol"/>
              <a:cs typeface="Symbol"/>
            </a:endParaRPr>
          </a:p>
        </p:txBody>
      </p:sp>
      <p:sp>
        <p:nvSpPr>
          <p:cNvPr id="4" name="object 4"/>
          <p:cNvSpPr txBox="1"/>
          <p:nvPr/>
        </p:nvSpPr>
        <p:spPr>
          <a:xfrm>
            <a:off x="5569102" y="1337297"/>
            <a:ext cx="954405" cy="250190"/>
          </a:xfrm>
          <a:prstGeom prst="rect">
            <a:avLst/>
          </a:prstGeom>
        </p:spPr>
        <p:txBody>
          <a:bodyPr vert="horz" wrap="square" lIns="0" tIns="15240" rIns="0" bIns="0" rtlCol="0">
            <a:spAutoFit/>
          </a:bodyPr>
          <a:lstStyle/>
          <a:p>
            <a:pPr marL="12700">
              <a:lnSpc>
                <a:spcPct val="100000"/>
              </a:lnSpc>
              <a:spcBef>
                <a:spcPts val="120"/>
              </a:spcBef>
            </a:pPr>
            <a:r>
              <a:rPr sz="1450" spc="5" dirty="0">
                <a:solidFill>
                  <a:srgbClr val="3F3F3F"/>
                </a:solidFill>
                <a:latin typeface="Times New Roman"/>
                <a:cs typeface="Times New Roman"/>
              </a:rPr>
              <a:t>I</a:t>
            </a:r>
            <a:r>
              <a:rPr sz="1450" spc="20" dirty="0">
                <a:solidFill>
                  <a:srgbClr val="3F3F3F"/>
                </a:solidFill>
                <a:latin typeface="Times New Roman"/>
                <a:cs typeface="Times New Roman"/>
              </a:rPr>
              <a:t>n</a:t>
            </a:r>
            <a:r>
              <a:rPr sz="1450" spc="5" dirty="0">
                <a:solidFill>
                  <a:srgbClr val="3F3F3F"/>
                </a:solidFill>
                <a:latin typeface="Times New Roman"/>
                <a:cs typeface="Times New Roman"/>
              </a:rPr>
              <a:t>trod</a:t>
            </a:r>
            <a:r>
              <a:rPr sz="1450" spc="20" dirty="0">
                <a:solidFill>
                  <a:srgbClr val="3F3F3F"/>
                </a:solidFill>
                <a:latin typeface="Times New Roman"/>
                <a:cs typeface="Times New Roman"/>
              </a:rPr>
              <a:t>u</a:t>
            </a:r>
            <a:r>
              <a:rPr sz="1450" spc="10" dirty="0">
                <a:solidFill>
                  <a:srgbClr val="3F3F3F"/>
                </a:solidFill>
                <a:latin typeface="Times New Roman"/>
                <a:cs typeface="Times New Roman"/>
              </a:rPr>
              <a:t>c</a:t>
            </a:r>
            <a:r>
              <a:rPr sz="1450" spc="5" dirty="0">
                <a:solidFill>
                  <a:srgbClr val="3F3F3F"/>
                </a:solidFill>
                <a:latin typeface="Times New Roman"/>
                <a:cs typeface="Times New Roman"/>
              </a:rPr>
              <a:t>tion</a:t>
            </a:r>
            <a:endParaRPr sz="1450">
              <a:latin typeface="Times New Roman"/>
              <a:cs typeface="Times New Roman"/>
            </a:endParaRPr>
          </a:p>
        </p:txBody>
      </p:sp>
      <p:sp>
        <p:nvSpPr>
          <p:cNvPr id="5" name="object 5"/>
          <p:cNvSpPr txBox="1"/>
          <p:nvPr/>
        </p:nvSpPr>
        <p:spPr>
          <a:xfrm>
            <a:off x="5288305" y="1776501"/>
            <a:ext cx="163830" cy="203835"/>
          </a:xfrm>
          <a:prstGeom prst="rect">
            <a:avLst/>
          </a:prstGeom>
        </p:spPr>
        <p:txBody>
          <a:bodyPr vert="horz" wrap="square" lIns="0" tIns="15240" rIns="0" bIns="0" rtlCol="0">
            <a:spAutoFit/>
          </a:bodyPr>
          <a:lstStyle/>
          <a:p>
            <a:pPr marL="12700">
              <a:lnSpc>
                <a:spcPct val="100000"/>
              </a:lnSpc>
              <a:spcBef>
                <a:spcPts val="120"/>
              </a:spcBef>
            </a:pPr>
            <a:r>
              <a:rPr sz="1150" spc="-40" dirty="0">
                <a:solidFill>
                  <a:srgbClr val="5ECAEE"/>
                </a:solidFill>
                <a:latin typeface="Symbol"/>
                <a:cs typeface="Symbol"/>
              </a:rPr>
              <a:t></a:t>
            </a:r>
            <a:endParaRPr sz="1150">
              <a:latin typeface="Symbol"/>
              <a:cs typeface="Symbol"/>
            </a:endParaRPr>
          </a:p>
        </p:txBody>
      </p:sp>
      <p:sp>
        <p:nvSpPr>
          <p:cNvPr id="6" name="object 6"/>
          <p:cNvSpPr txBox="1"/>
          <p:nvPr/>
        </p:nvSpPr>
        <p:spPr>
          <a:xfrm>
            <a:off x="5569102" y="1779015"/>
            <a:ext cx="1646555" cy="238527"/>
          </a:xfrm>
          <a:prstGeom prst="rect">
            <a:avLst/>
          </a:prstGeom>
        </p:spPr>
        <p:txBody>
          <a:bodyPr vert="horz" wrap="square" lIns="0" tIns="15240" rIns="0" bIns="0" rtlCol="0">
            <a:spAutoFit/>
          </a:bodyPr>
          <a:lstStyle/>
          <a:p>
            <a:pPr marL="12700">
              <a:lnSpc>
                <a:spcPct val="100000"/>
              </a:lnSpc>
              <a:spcBef>
                <a:spcPts val="120"/>
              </a:spcBef>
            </a:pPr>
            <a:r>
              <a:rPr lang="en-US" sz="1450" spc="5" dirty="0">
                <a:solidFill>
                  <a:srgbClr val="3F3F3F"/>
                </a:solidFill>
                <a:latin typeface="Times New Roman"/>
                <a:cs typeface="Times New Roman"/>
              </a:rPr>
              <a:t>Block Diagram</a:t>
            </a:r>
            <a:r>
              <a:rPr sz="1450" spc="-5" dirty="0">
                <a:solidFill>
                  <a:srgbClr val="3F3F3F"/>
                </a:solidFill>
                <a:latin typeface="Times New Roman"/>
                <a:cs typeface="Times New Roman"/>
              </a:rPr>
              <a:t> </a:t>
            </a:r>
            <a:endParaRPr sz="1450" dirty="0">
              <a:latin typeface="Times New Roman"/>
              <a:cs typeface="Times New Roman"/>
            </a:endParaRPr>
          </a:p>
        </p:txBody>
      </p:sp>
      <p:sp>
        <p:nvSpPr>
          <p:cNvPr id="7" name="object 7"/>
          <p:cNvSpPr txBox="1"/>
          <p:nvPr/>
        </p:nvSpPr>
        <p:spPr>
          <a:xfrm>
            <a:off x="5288305" y="2217496"/>
            <a:ext cx="163830" cy="203835"/>
          </a:xfrm>
          <a:prstGeom prst="rect">
            <a:avLst/>
          </a:prstGeom>
        </p:spPr>
        <p:txBody>
          <a:bodyPr vert="horz" wrap="square" lIns="0" tIns="15240" rIns="0" bIns="0" rtlCol="0">
            <a:spAutoFit/>
          </a:bodyPr>
          <a:lstStyle/>
          <a:p>
            <a:pPr marL="12700">
              <a:lnSpc>
                <a:spcPct val="100000"/>
              </a:lnSpc>
              <a:spcBef>
                <a:spcPts val="120"/>
              </a:spcBef>
            </a:pPr>
            <a:r>
              <a:rPr sz="1150" spc="-40" dirty="0">
                <a:solidFill>
                  <a:srgbClr val="5ECAEE"/>
                </a:solidFill>
                <a:latin typeface="Symbol"/>
                <a:cs typeface="Symbol"/>
              </a:rPr>
              <a:t></a:t>
            </a:r>
            <a:endParaRPr sz="1150">
              <a:latin typeface="Symbol"/>
              <a:cs typeface="Symbol"/>
            </a:endParaRPr>
          </a:p>
        </p:txBody>
      </p:sp>
      <p:sp>
        <p:nvSpPr>
          <p:cNvPr id="8" name="object 8"/>
          <p:cNvSpPr txBox="1"/>
          <p:nvPr/>
        </p:nvSpPr>
        <p:spPr>
          <a:xfrm>
            <a:off x="5569102" y="2219655"/>
            <a:ext cx="2117725" cy="238527"/>
          </a:xfrm>
          <a:prstGeom prst="rect">
            <a:avLst/>
          </a:prstGeom>
        </p:spPr>
        <p:txBody>
          <a:bodyPr vert="horz" wrap="square" lIns="0" tIns="15240" rIns="0" bIns="0" rtlCol="0">
            <a:spAutoFit/>
          </a:bodyPr>
          <a:lstStyle/>
          <a:p>
            <a:pPr marL="12700">
              <a:lnSpc>
                <a:spcPct val="100000"/>
              </a:lnSpc>
              <a:spcBef>
                <a:spcPts val="120"/>
              </a:spcBef>
            </a:pPr>
            <a:r>
              <a:rPr lang="en-US" sz="1450" dirty="0">
                <a:latin typeface="Times New Roman"/>
                <a:cs typeface="Times New Roman"/>
              </a:rPr>
              <a:t>Block Components</a:t>
            </a:r>
            <a:endParaRPr sz="1450" dirty="0">
              <a:latin typeface="Times New Roman"/>
              <a:cs typeface="Times New Roman"/>
            </a:endParaRPr>
          </a:p>
        </p:txBody>
      </p:sp>
      <p:sp>
        <p:nvSpPr>
          <p:cNvPr id="9" name="object 9"/>
          <p:cNvSpPr txBox="1"/>
          <p:nvPr/>
        </p:nvSpPr>
        <p:spPr>
          <a:xfrm>
            <a:off x="5288305" y="2659214"/>
            <a:ext cx="163830" cy="203835"/>
          </a:xfrm>
          <a:prstGeom prst="rect">
            <a:avLst/>
          </a:prstGeom>
        </p:spPr>
        <p:txBody>
          <a:bodyPr vert="horz" wrap="square" lIns="0" tIns="15240" rIns="0" bIns="0" rtlCol="0">
            <a:spAutoFit/>
          </a:bodyPr>
          <a:lstStyle/>
          <a:p>
            <a:pPr marL="12700">
              <a:lnSpc>
                <a:spcPct val="100000"/>
              </a:lnSpc>
              <a:spcBef>
                <a:spcPts val="120"/>
              </a:spcBef>
            </a:pPr>
            <a:r>
              <a:rPr sz="1150" spc="-40" dirty="0">
                <a:solidFill>
                  <a:srgbClr val="5ECAEE"/>
                </a:solidFill>
                <a:latin typeface="Symbol"/>
                <a:cs typeface="Symbol"/>
              </a:rPr>
              <a:t></a:t>
            </a:r>
            <a:endParaRPr sz="1150">
              <a:latin typeface="Symbol"/>
              <a:cs typeface="Symbol"/>
            </a:endParaRPr>
          </a:p>
        </p:txBody>
      </p:sp>
      <p:sp>
        <p:nvSpPr>
          <p:cNvPr id="10" name="object 10"/>
          <p:cNvSpPr txBox="1"/>
          <p:nvPr/>
        </p:nvSpPr>
        <p:spPr>
          <a:xfrm>
            <a:off x="5569102" y="2660662"/>
            <a:ext cx="3273425" cy="238527"/>
          </a:xfrm>
          <a:prstGeom prst="rect">
            <a:avLst/>
          </a:prstGeom>
        </p:spPr>
        <p:txBody>
          <a:bodyPr vert="horz" wrap="square" lIns="0" tIns="15240" rIns="0" bIns="0" rtlCol="0">
            <a:spAutoFit/>
          </a:bodyPr>
          <a:lstStyle/>
          <a:p>
            <a:pPr marL="12700">
              <a:lnSpc>
                <a:spcPct val="100000"/>
              </a:lnSpc>
              <a:spcBef>
                <a:spcPts val="120"/>
              </a:spcBef>
            </a:pPr>
            <a:r>
              <a:rPr lang="en-US" sz="1450" spc="10" dirty="0">
                <a:solidFill>
                  <a:srgbClr val="3F3F3F"/>
                </a:solidFill>
                <a:latin typeface="Times New Roman"/>
                <a:cs typeface="Times New Roman"/>
              </a:rPr>
              <a:t>Block’s Description</a:t>
            </a:r>
            <a:endParaRPr lang="en-US" sz="1450" dirty="0">
              <a:latin typeface="Times New Roman"/>
              <a:cs typeface="Times New Roman"/>
            </a:endParaRPr>
          </a:p>
        </p:txBody>
      </p:sp>
      <p:sp>
        <p:nvSpPr>
          <p:cNvPr id="11" name="object 11"/>
          <p:cNvSpPr txBox="1"/>
          <p:nvPr/>
        </p:nvSpPr>
        <p:spPr>
          <a:xfrm>
            <a:off x="5288305" y="3099866"/>
            <a:ext cx="163830" cy="203835"/>
          </a:xfrm>
          <a:prstGeom prst="rect">
            <a:avLst/>
          </a:prstGeom>
        </p:spPr>
        <p:txBody>
          <a:bodyPr vert="horz" wrap="square" lIns="0" tIns="15240" rIns="0" bIns="0" rtlCol="0">
            <a:spAutoFit/>
          </a:bodyPr>
          <a:lstStyle/>
          <a:p>
            <a:pPr marL="12700">
              <a:lnSpc>
                <a:spcPct val="100000"/>
              </a:lnSpc>
              <a:spcBef>
                <a:spcPts val="120"/>
              </a:spcBef>
            </a:pPr>
            <a:r>
              <a:rPr sz="1150" spc="-40" dirty="0">
                <a:solidFill>
                  <a:srgbClr val="5ECAEE"/>
                </a:solidFill>
                <a:latin typeface="Symbol"/>
                <a:cs typeface="Symbol"/>
              </a:rPr>
              <a:t></a:t>
            </a:r>
            <a:endParaRPr sz="1150">
              <a:latin typeface="Symbol"/>
              <a:cs typeface="Symbol"/>
            </a:endParaRPr>
          </a:p>
        </p:txBody>
      </p:sp>
      <p:sp>
        <p:nvSpPr>
          <p:cNvPr id="12" name="object 12"/>
          <p:cNvSpPr txBox="1"/>
          <p:nvPr/>
        </p:nvSpPr>
        <p:spPr>
          <a:xfrm>
            <a:off x="5569102" y="3101301"/>
            <a:ext cx="2125345" cy="238527"/>
          </a:xfrm>
          <a:prstGeom prst="rect">
            <a:avLst/>
          </a:prstGeom>
        </p:spPr>
        <p:txBody>
          <a:bodyPr vert="horz" wrap="square" lIns="0" tIns="15240" rIns="0" bIns="0" rtlCol="0">
            <a:spAutoFit/>
          </a:bodyPr>
          <a:lstStyle/>
          <a:p>
            <a:pPr marL="12700">
              <a:lnSpc>
                <a:spcPct val="100000"/>
              </a:lnSpc>
              <a:spcBef>
                <a:spcPts val="120"/>
              </a:spcBef>
            </a:pPr>
            <a:r>
              <a:rPr lang="en-US" sz="1450" spc="10" dirty="0">
                <a:solidFill>
                  <a:srgbClr val="3F3F3F"/>
                </a:solidFill>
                <a:latin typeface="Times New Roman"/>
                <a:cs typeface="Times New Roman"/>
              </a:rPr>
              <a:t>Circuit Diagram</a:t>
            </a:r>
            <a:endParaRPr sz="1450" dirty="0">
              <a:latin typeface="Times New Roman"/>
              <a:cs typeface="Times New Roman"/>
            </a:endParaRPr>
          </a:p>
        </p:txBody>
      </p:sp>
      <p:sp>
        <p:nvSpPr>
          <p:cNvPr id="13" name="object 13"/>
          <p:cNvSpPr txBox="1"/>
          <p:nvPr/>
        </p:nvSpPr>
        <p:spPr>
          <a:xfrm>
            <a:off x="5288305" y="3540505"/>
            <a:ext cx="163830" cy="203835"/>
          </a:xfrm>
          <a:prstGeom prst="rect">
            <a:avLst/>
          </a:prstGeom>
        </p:spPr>
        <p:txBody>
          <a:bodyPr vert="horz" wrap="square" lIns="0" tIns="15240" rIns="0" bIns="0" rtlCol="0">
            <a:spAutoFit/>
          </a:bodyPr>
          <a:lstStyle/>
          <a:p>
            <a:pPr marL="12700">
              <a:lnSpc>
                <a:spcPct val="100000"/>
              </a:lnSpc>
              <a:spcBef>
                <a:spcPts val="120"/>
              </a:spcBef>
            </a:pPr>
            <a:r>
              <a:rPr sz="1150" spc="-40" dirty="0">
                <a:solidFill>
                  <a:srgbClr val="5ECAEE"/>
                </a:solidFill>
                <a:latin typeface="Symbol"/>
                <a:cs typeface="Symbol"/>
              </a:rPr>
              <a:t></a:t>
            </a:r>
            <a:endParaRPr sz="1150">
              <a:latin typeface="Symbol"/>
              <a:cs typeface="Symbol"/>
            </a:endParaRPr>
          </a:p>
        </p:txBody>
      </p:sp>
      <p:sp>
        <p:nvSpPr>
          <p:cNvPr id="14" name="object 14"/>
          <p:cNvSpPr txBox="1"/>
          <p:nvPr/>
        </p:nvSpPr>
        <p:spPr>
          <a:xfrm>
            <a:off x="5569102" y="3543020"/>
            <a:ext cx="2620645" cy="238527"/>
          </a:xfrm>
          <a:prstGeom prst="rect">
            <a:avLst/>
          </a:prstGeom>
        </p:spPr>
        <p:txBody>
          <a:bodyPr vert="horz" wrap="square" lIns="0" tIns="15240" rIns="0" bIns="0" rtlCol="0">
            <a:spAutoFit/>
          </a:bodyPr>
          <a:lstStyle/>
          <a:p>
            <a:pPr marL="12700">
              <a:lnSpc>
                <a:spcPct val="100000"/>
              </a:lnSpc>
              <a:spcBef>
                <a:spcPts val="120"/>
              </a:spcBef>
            </a:pPr>
            <a:r>
              <a:rPr lang="en-US" sz="1450" spc="15" dirty="0">
                <a:solidFill>
                  <a:srgbClr val="3F3F3F"/>
                </a:solidFill>
                <a:latin typeface="Times New Roman"/>
                <a:cs typeface="Times New Roman"/>
              </a:rPr>
              <a:t>Circuit Description</a:t>
            </a:r>
            <a:endParaRPr sz="1450" dirty="0">
              <a:latin typeface="Times New Roman"/>
              <a:cs typeface="Times New Roman"/>
            </a:endParaRPr>
          </a:p>
        </p:txBody>
      </p:sp>
      <p:sp>
        <p:nvSpPr>
          <p:cNvPr id="15" name="object 15"/>
          <p:cNvSpPr txBox="1"/>
          <p:nvPr/>
        </p:nvSpPr>
        <p:spPr>
          <a:xfrm>
            <a:off x="5288305" y="3981500"/>
            <a:ext cx="163830" cy="203835"/>
          </a:xfrm>
          <a:prstGeom prst="rect">
            <a:avLst/>
          </a:prstGeom>
        </p:spPr>
        <p:txBody>
          <a:bodyPr vert="horz" wrap="square" lIns="0" tIns="15240" rIns="0" bIns="0" rtlCol="0">
            <a:spAutoFit/>
          </a:bodyPr>
          <a:lstStyle/>
          <a:p>
            <a:pPr marL="12700">
              <a:lnSpc>
                <a:spcPct val="100000"/>
              </a:lnSpc>
              <a:spcBef>
                <a:spcPts val="120"/>
              </a:spcBef>
            </a:pPr>
            <a:r>
              <a:rPr sz="1150" spc="-40" dirty="0">
                <a:solidFill>
                  <a:srgbClr val="5ECAEE"/>
                </a:solidFill>
                <a:latin typeface="Symbol"/>
                <a:cs typeface="Symbol"/>
              </a:rPr>
              <a:t></a:t>
            </a:r>
            <a:endParaRPr sz="1150">
              <a:latin typeface="Symbol"/>
              <a:cs typeface="Symbol"/>
            </a:endParaRPr>
          </a:p>
        </p:txBody>
      </p:sp>
      <p:sp>
        <p:nvSpPr>
          <p:cNvPr id="17" name="object 17"/>
          <p:cNvSpPr txBox="1"/>
          <p:nvPr/>
        </p:nvSpPr>
        <p:spPr>
          <a:xfrm>
            <a:off x="5288305" y="4423219"/>
            <a:ext cx="163830" cy="203835"/>
          </a:xfrm>
          <a:prstGeom prst="rect">
            <a:avLst/>
          </a:prstGeom>
        </p:spPr>
        <p:txBody>
          <a:bodyPr vert="horz" wrap="square" lIns="0" tIns="15240" rIns="0" bIns="0" rtlCol="0">
            <a:spAutoFit/>
          </a:bodyPr>
          <a:lstStyle/>
          <a:p>
            <a:pPr marL="12700">
              <a:lnSpc>
                <a:spcPct val="100000"/>
              </a:lnSpc>
              <a:spcBef>
                <a:spcPts val="120"/>
              </a:spcBef>
            </a:pPr>
            <a:r>
              <a:rPr sz="1150" spc="-40" dirty="0">
                <a:solidFill>
                  <a:srgbClr val="5ECAEE"/>
                </a:solidFill>
                <a:latin typeface="Symbol"/>
                <a:cs typeface="Symbol"/>
              </a:rPr>
              <a:t></a:t>
            </a:r>
            <a:endParaRPr sz="1150">
              <a:latin typeface="Symbol"/>
              <a:cs typeface="Symbol"/>
            </a:endParaRPr>
          </a:p>
        </p:txBody>
      </p:sp>
      <p:sp>
        <p:nvSpPr>
          <p:cNvPr id="26" name="object 26"/>
          <p:cNvSpPr txBox="1"/>
          <p:nvPr/>
        </p:nvSpPr>
        <p:spPr>
          <a:xfrm>
            <a:off x="5569102" y="6188659"/>
            <a:ext cx="1460500" cy="238527"/>
          </a:xfrm>
          <a:prstGeom prst="rect">
            <a:avLst/>
          </a:prstGeom>
        </p:spPr>
        <p:txBody>
          <a:bodyPr vert="horz" wrap="square" lIns="0" tIns="15240" rIns="0" bIns="0" rtlCol="0">
            <a:spAutoFit/>
          </a:bodyPr>
          <a:lstStyle/>
          <a:p>
            <a:pPr marL="12700">
              <a:lnSpc>
                <a:spcPct val="100000"/>
              </a:lnSpc>
              <a:spcBef>
                <a:spcPts val="120"/>
              </a:spcBef>
            </a:pPr>
            <a:endParaRPr sz="1450" dirty="0">
              <a:latin typeface="Times New Roman"/>
              <a:cs typeface="Times New Roman"/>
            </a:endParaRPr>
          </a:p>
        </p:txBody>
      </p:sp>
      <p:pic>
        <p:nvPicPr>
          <p:cNvPr id="33" name="Picture 32">
            <a:extLst>
              <a:ext uri="{FF2B5EF4-FFF2-40B4-BE49-F238E27FC236}">
                <a16:creationId xmlns:a16="http://schemas.microsoft.com/office/drawing/2014/main" id="{6DB59A31-699F-5084-56A9-8E692C0A67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550" y="1"/>
            <a:ext cx="4653002" cy="6858000"/>
          </a:xfrm>
          <a:prstGeom prst="rect">
            <a:avLst/>
          </a:prstGeom>
        </p:spPr>
      </p:pic>
      <p:sp>
        <p:nvSpPr>
          <p:cNvPr id="18" name="TextBox 17">
            <a:extLst>
              <a:ext uri="{FF2B5EF4-FFF2-40B4-BE49-F238E27FC236}">
                <a16:creationId xmlns:a16="http://schemas.microsoft.com/office/drawing/2014/main" id="{7B9AFF20-E48D-0E92-716E-1F1141842161}"/>
              </a:ext>
            </a:extLst>
          </p:cNvPr>
          <p:cNvSpPr txBox="1"/>
          <p:nvPr/>
        </p:nvSpPr>
        <p:spPr>
          <a:xfrm>
            <a:off x="5505615" y="3925681"/>
            <a:ext cx="1519048" cy="315471"/>
          </a:xfrm>
          <a:prstGeom prst="rect">
            <a:avLst/>
          </a:prstGeom>
          <a:noFill/>
        </p:spPr>
        <p:txBody>
          <a:bodyPr wrap="square" rtlCol="0">
            <a:spAutoFit/>
          </a:bodyPr>
          <a:lstStyle/>
          <a:p>
            <a:r>
              <a:rPr lang="en-US" sz="1450" dirty="0">
                <a:latin typeface="Times New Roman" panose="02020603050405020304" pitchFamily="18" charset="0"/>
                <a:cs typeface="Times New Roman" panose="02020603050405020304" pitchFamily="18" charset="0"/>
              </a:rPr>
              <a:t>Results</a:t>
            </a:r>
          </a:p>
        </p:txBody>
      </p:sp>
      <p:sp>
        <p:nvSpPr>
          <p:cNvPr id="28" name="TextBox 27">
            <a:extLst>
              <a:ext uri="{FF2B5EF4-FFF2-40B4-BE49-F238E27FC236}">
                <a16:creationId xmlns:a16="http://schemas.microsoft.com/office/drawing/2014/main" id="{773B7728-F4D3-C689-9007-96507BF3044C}"/>
              </a:ext>
            </a:extLst>
          </p:cNvPr>
          <p:cNvSpPr txBox="1"/>
          <p:nvPr/>
        </p:nvSpPr>
        <p:spPr>
          <a:xfrm>
            <a:off x="5540868" y="4393105"/>
            <a:ext cx="1519048" cy="315471"/>
          </a:xfrm>
          <a:prstGeom prst="rect">
            <a:avLst/>
          </a:prstGeom>
          <a:noFill/>
        </p:spPr>
        <p:txBody>
          <a:bodyPr wrap="square" rtlCol="0">
            <a:spAutoFit/>
          </a:bodyPr>
          <a:lstStyle/>
          <a:p>
            <a:r>
              <a:rPr lang="en-US" sz="1450" dirty="0" err="1">
                <a:latin typeface="Times New Roman" panose="02020603050405020304" pitchFamily="18" charset="0"/>
                <a:cs typeface="Times New Roman" panose="02020603050405020304" pitchFamily="18" charset="0"/>
              </a:rPr>
              <a:t>Referances</a:t>
            </a:r>
            <a:endParaRPr lang="en-US" sz="1450" dirty="0">
              <a:latin typeface="Times New Roman" panose="02020603050405020304" pitchFamily="18" charset="0"/>
              <a:cs typeface="Times New Roman" panose="02020603050405020304" pitchFamily="18" charset="0"/>
            </a:endParaRPr>
          </a:p>
        </p:txBody>
      </p:sp>
    </p:spTree>
  </p:cSld>
  <p:clrMapOvr>
    <a:masterClrMapping/>
  </p:clrMapOvr>
  <p:transition>
    <p:wipe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15950" y="343390"/>
            <a:ext cx="2507615" cy="574040"/>
          </a:xfrm>
          <a:prstGeom prst="rect">
            <a:avLst/>
          </a:prstGeom>
        </p:spPr>
        <p:txBody>
          <a:bodyPr vert="horz" wrap="square" lIns="0" tIns="12700" rIns="0" bIns="0" rtlCol="0">
            <a:spAutoFit/>
          </a:bodyPr>
          <a:lstStyle/>
          <a:p>
            <a:pPr marL="12700">
              <a:lnSpc>
                <a:spcPct val="100000"/>
              </a:lnSpc>
              <a:spcBef>
                <a:spcPts val="100"/>
              </a:spcBef>
            </a:pPr>
            <a:r>
              <a:rPr sz="3600" spc="-10" dirty="0"/>
              <a:t>Introduction</a:t>
            </a:r>
            <a:endParaRPr sz="3600"/>
          </a:p>
        </p:txBody>
      </p:sp>
      <p:sp>
        <p:nvSpPr>
          <p:cNvPr id="4" name="object 4"/>
          <p:cNvSpPr txBox="1"/>
          <p:nvPr/>
        </p:nvSpPr>
        <p:spPr>
          <a:xfrm>
            <a:off x="657281" y="917430"/>
            <a:ext cx="7985125" cy="4969758"/>
          </a:xfrm>
          <a:prstGeom prst="rect">
            <a:avLst/>
          </a:prstGeom>
        </p:spPr>
        <p:txBody>
          <a:bodyPr vert="horz" wrap="square" lIns="0" tIns="12700" rIns="0" bIns="0" rtlCol="0">
            <a:spAutoFit/>
          </a:bodyPr>
          <a:lstStyle/>
          <a:p>
            <a:pPr marL="297815" marR="328930" indent="-285750" algn="just">
              <a:lnSpc>
                <a:spcPct val="150000"/>
              </a:lnSpc>
              <a:spcBef>
                <a:spcPts val="100"/>
              </a:spcBef>
              <a:buFont typeface="Wingdings"/>
              <a:buChar char=""/>
              <a:tabLst>
                <a:tab pos="298450" algn="l"/>
              </a:tabLst>
            </a:pPr>
            <a:r>
              <a:rPr lang="en-US" sz="1600" dirty="0">
                <a:latin typeface="Times New Roman"/>
                <a:cs typeface="Times New Roman"/>
              </a:rPr>
              <a:t>Now A Days The Usage of The renewable energy source (wind &amp; solar PV) with the grid is increased</a:t>
            </a:r>
          </a:p>
          <a:p>
            <a:pPr marL="297815" marR="5080" indent="-285750" algn="just">
              <a:lnSpc>
                <a:spcPct val="150000"/>
              </a:lnSpc>
              <a:buFont typeface="Wingdings"/>
              <a:buChar char=""/>
              <a:tabLst>
                <a:tab pos="298450" algn="l"/>
              </a:tabLst>
            </a:pPr>
            <a:r>
              <a:rPr lang="en-US" sz="1600" spc="-5" dirty="0">
                <a:latin typeface="Times New Roman"/>
                <a:cs typeface="Times New Roman"/>
              </a:rPr>
              <a:t>This is due to the development of reliable &amp; efficient power converters, improved efficiency of PV panels, and decreasing cost of manufacturing</a:t>
            </a:r>
            <a:endParaRPr sz="1600" dirty="0">
              <a:latin typeface="Times New Roman"/>
              <a:cs typeface="Times New Roman"/>
            </a:endParaRPr>
          </a:p>
          <a:p>
            <a:pPr marL="354965" marR="1355725" indent="-342900" algn="just">
              <a:lnSpc>
                <a:spcPct val="150000"/>
              </a:lnSpc>
              <a:spcBef>
                <a:spcPts val="420"/>
              </a:spcBef>
              <a:buFont typeface="Wingdings"/>
              <a:buChar char=""/>
              <a:tabLst>
                <a:tab pos="354965" algn="l"/>
                <a:tab pos="355600" algn="l"/>
              </a:tabLst>
            </a:pPr>
            <a:r>
              <a:rPr lang="en-US" sz="1600" dirty="0">
                <a:latin typeface="Times New Roman" panose="02020603050405020304" pitchFamily="18" charset="0"/>
                <a:cs typeface="Times New Roman" panose="02020603050405020304" pitchFamily="18" charset="0"/>
              </a:rPr>
              <a:t>However, with the increasing penetration of renewable energy sources, which are intermittent sources of energy, fluctuations in voltage at the point of common coupling (PCC), have also increased</a:t>
            </a:r>
            <a:r>
              <a:rPr lang="en-US" sz="1600" dirty="0">
                <a:latin typeface="Times New Roman"/>
                <a:cs typeface="Times New Roman"/>
              </a:rPr>
              <a:t>.</a:t>
            </a:r>
          </a:p>
          <a:p>
            <a:pPr marL="354965" marR="1355725" indent="-342900" algn="just">
              <a:lnSpc>
                <a:spcPct val="150000"/>
              </a:lnSpc>
              <a:spcBef>
                <a:spcPts val="420"/>
              </a:spcBef>
              <a:buFont typeface="Wingdings"/>
              <a:buChar char=""/>
              <a:tabLst>
                <a:tab pos="354965" algn="l"/>
                <a:tab pos="355600" algn="l"/>
              </a:tabLst>
            </a:pPr>
            <a:r>
              <a:rPr lang="en-US" sz="1600" dirty="0">
                <a:latin typeface="Times New Roman" panose="02020603050405020304" pitchFamily="18" charset="0"/>
                <a:cs typeface="Times New Roman" panose="02020603050405020304" pitchFamily="18" charset="0"/>
              </a:rPr>
              <a:t>This is particularly common in low voltage distribution systems. Another major issue faced in modern distribution systems is the extensive use of nonlinear power electronic systems, which draw highly distorted currents</a:t>
            </a:r>
          </a:p>
          <a:p>
            <a:pPr marL="354965" marR="1355725" indent="-342900" algn="just">
              <a:lnSpc>
                <a:spcPct val="150000"/>
              </a:lnSpc>
              <a:spcBef>
                <a:spcPts val="420"/>
              </a:spcBef>
              <a:buFont typeface="Wingdings"/>
              <a:buChar char=""/>
              <a:tabLst>
                <a:tab pos="354965" algn="l"/>
                <a:tab pos="355600" algn="l"/>
              </a:tabLst>
            </a:pPr>
            <a:r>
              <a:rPr lang="en-US" sz="1600" dirty="0">
                <a:latin typeface="Times New Roman" panose="02020603050405020304" pitchFamily="18" charset="0"/>
                <a:cs typeface="Times New Roman" panose="02020603050405020304" pitchFamily="18" charset="0"/>
              </a:rPr>
              <a:t>Hence, the major requirement of the modern distribution system is the integration of renewable energy systems along with power quality improvement</a:t>
            </a:r>
            <a:r>
              <a:rPr lang="en-US" dirty="0"/>
              <a:t>.</a:t>
            </a:r>
            <a:endParaRPr sz="1800" dirty="0">
              <a:latin typeface="Times New Roman" panose="02020603050405020304" pitchFamily="18" charset="0"/>
              <a:cs typeface="Times New Roman" panose="02020603050405020304" pitchFamily="18" charset="0"/>
            </a:endParaRPr>
          </a:p>
        </p:txBody>
      </p:sp>
    </p:spTree>
  </p:cSld>
  <p:clrMapOvr>
    <a:masterClrMapping/>
  </p:clrMapOvr>
  <p:transition>
    <p:wipe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9152" y="238270"/>
            <a:ext cx="4511040" cy="574040"/>
          </a:xfrm>
          <a:prstGeom prst="rect">
            <a:avLst/>
          </a:prstGeom>
        </p:spPr>
        <p:txBody>
          <a:bodyPr vert="horz" wrap="square" lIns="0" tIns="12700" rIns="0" bIns="0" rtlCol="0">
            <a:spAutoFit/>
          </a:bodyPr>
          <a:lstStyle/>
          <a:p>
            <a:pPr marL="12700">
              <a:lnSpc>
                <a:spcPct val="100000"/>
              </a:lnSpc>
              <a:spcBef>
                <a:spcPts val="100"/>
              </a:spcBef>
            </a:pPr>
            <a:r>
              <a:rPr lang="en-US" sz="3600" spc="-10" dirty="0"/>
              <a:t>Block Diagram</a:t>
            </a:r>
            <a:endParaRPr sz="3600" dirty="0"/>
          </a:p>
        </p:txBody>
      </p:sp>
      <p:sp>
        <p:nvSpPr>
          <p:cNvPr id="12" name="Oval 11">
            <a:extLst>
              <a:ext uri="{FF2B5EF4-FFF2-40B4-BE49-F238E27FC236}">
                <a16:creationId xmlns:a16="http://schemas.microsoft.com/office/drawing/2014/main" id="{16E43C23-E85A-70A8-318C-4DDFCF52EEEF}"/>
              </a:ext>
            </a:extLst>
          </p:cNvPr>
          <p:cNvSpPr/>
          <p:nvPr/>
        </p:nvSpPr>
        <p:spPr>
          <a:xfrm>
            <a:off x="1682750" y="1292112"/>
            <a:ext cx="1295400" cy="1219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Rectangle 13">
            <a:extLst>
              <a:ext uri="{FF2B5EF4-FFF2-40B4-BE49-F238E27FC236}">
                <a16:creationId xmlns:a16="http://schemas.microsoft.com/office/drawing/2014/main" id="{67719F1B-EBEF-CA52-C9F1-0D1821E6A295}"/>
              </a:ext>
            </a:extLst>
          </p:cNvPr>
          <p:cNvSpPr/>
          <p:nvPr/>
        </p:nvSpPr>
        <p:spPr>
          <a:xfrm>
            <a:off x="6788150" y="1371600"/>
            <a:ext cx="1676400" cy="1143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60C216ED-C433-6B5B-1AE7-11314B501ABA}"/>
              </a:ext>
            </a:extLst>
          </p:cNvPr>
          <p:cNvCxnSpPr>
            <a:cxnSpLocks/>
          </p:cNvCxnSpPr>
          <p:nvPr/>
        </p:nvCxnSpPr>
        <p:spPr>
          <a:xfrm>
            <a:off x="2901950" y="1676400"/>
            <a:ext cx="3886200" cy="0"/>
          </a:xfrm>
          <a:prstGeom prst="line">
            <a:avLst/>
          </a:prstGeom>
          <a:ln w="952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Connector 17">
            <a:extLst>
              <a:ext uri="{FF2B5EF4-FFF2-40B4-BE49-F238E27FC236}">
                <a16:creationId xmlns:a16="http://schemas.microsoft.com/office/drawing/2014/main" id="{D23D18F3-4372-DA96-CC34-6EC4C6495EA2}"/>
              </a:ext>
            </a:extLst>
          </p:cNvPr>
          <p:cNvCxnSpPr>
            <a:cxnSpLocks/>
          </p:cNvCxnSpPr>
          <p:nvPr/>
        </p:nvCxnSpPr>
        <p:spPr>
          <a:xfrm>
            <a:off x="2978150" y="1882194"/>
            <a:ext cx="3810000" cy="41388"/>
          </a:xfrm>
          <a:prstGeom prst="line">
            <a:avLst/>
          </a:prstGeom>
          <a:ln w="9525" cap="flat" cmpd="sng" algn="ctr">
            <a:solidFill>
              <a:srgbClr val="FFFF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Straight Connector 19">
            <a:extLst>
              <a:ext uri="{FF2B5EF4-FFF2-40B4-BE49-F238E27FC236}">
                <a16:creationId xmlns:a16="http://schemas.microsoft.com/office/drawing/2014/main" id="{71541C75-FA1B-2F2B-046B-7797220861AE}"/>
              </a:ext>
            </a:extLst>
          </p:cNvPr>
          <p:cNvCxnSpPr>
            <a:cxnSpLocks/>
          </p:cNvCxnSpPr>
          <p:nvPr/>
        </p:nvCxnSpPr>
        <p:spPr>
          <a:xfrm>
            <a:off x="2901950" y="2133600"/>
            <a:ext cx="3886200" cy="0"/>
          </a:xfrm>
          <a:prstGeom prst="line">
            <a:avLst/>
          </a:prstGeom>
          <a:ln w="9525"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8" name="Rectangle: Rounded Corners 27">
            <a:extLst>
              <a:ext uri="{FF2B5EF4-FFF2-40B4-BE49-F238E27FC236}">
                <a16:creationId xmlns:a16="http://schemas.microsoft.com/office/drawing/2014/main" id="{2DC1F57E-1F6A-181D-F828-0497AD89FD7E}"/>
              </a:ext>
            </a:extLst>
          </p:cNvPr>
          <p:cNvSpPr/>
          <p:nvPr/>
        </p:nvSpPr>
        <p:spPr>
          <a:xfrm>
            <a:off x="3714388" y="3124199"/>
            <a:ext cx="1524000" cy="106679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t>SERIES VSC</a:t>
            </a:r>
          </a:p>
        </p:txBody>
      </p:sp>
      <p:sp>
        <p:nvSpPr>
          <p:cNvPr id="29" name="Rectangle: Rounded Corners 28">
            <a:extLst>
              <a:ext uri="{FF2B5EF4-FFF2-40B4-BE49-F238E27FC236}">
                <a16:creationId xmlns:a16="http://schemas.microsoft.com/office/drawing/2014/main" id="{D1509F89-6E82-A1EF-0F73-3B48701E4F17}"/>
              </a:ext>
            </a:extLst>
          </p:cNvPr>
          <p:cNvSpPr/>
          <p:nvPr/>
        </p:nvSpPr>
        <p:spPr>
          <a:xfrm>
            <a:off x="5568950" y="3124199"/>
            <a:ext cx="1549763" cy="106679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t>SHUNT VSC</a:t>
            </a:r>
          </a:p>
        </p:txBody>
      </p:sp>
      <p:sp>
        <p:nvSpPr>
          <p:cNvPr id="30" name="Rectangle 29">
            <a:extLst>
              <a:ext uri="{FF2B5EF4-FFF2-40B4-BE49-F238E27FC236}">
                <a16:creationId xmlns:a16="http://schemas.microsoft.com/office/drawing/2014/main" id="{553B2068-BB7A-ADD2-DD2F-763291F91BE2}"/>
              </a:ext>
            </a:extLst>
          </p:cNvPr>
          <p:cNvSpPr/>
          <p:nvPr/>
        </p:nvSpPr>
        <p:spPr>
          <a:xfrm>
            <a:off x="2210195" y="3124200"/>
            <a:ext cx="1148955" cy="10667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t>BOOST</a:t>
            </a:r>
          </a:p>
          <a:p>
            <a:pPr algn="ctr"/>
            <a:r>
              <a:rPr lang="en-US" sz="1200" b="1" dirty="0"/>
              <a:t>CONVERTER</a:t>
            </a:r>
          </a:p>
        </p:txBody>
      </p:sp>
      <p:sp>
        <p:nvSpPr>
          <p:cNvPr id="31" name="Rectangle 30">
            <a:extLst>
              <a:ext uri="{FF2B5EF4-FFF2-40B4-BE49-F238E27FC236}">
                <a16:creationId xmlns:a16="http://schemas.microsoft.com/office/drawing/2014/main" id="{8AE550DA-E885-9CFD-9742-8B8E7FCF244B}"/>
              </a:ext>
            </a:extLst>
          </p:cNvPr>
          <p:cNvSpPr/>
          <p:nvPr/>
        </p:nvSpPr>
        <p:spPr>
          <a:xfrm>
            <a:off x="2469426" y="4800596"/>
            <a:ext cx="737324" cy="10667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t>PV</a:t>
            </a:r>
          </a:p>
          <a:p>
            <a:pPr algn="ctr"/>
            <a:r>
              <a:rPr lang="en-US" sz="1200" b="1" dirty="0"/>
              <a:t>ARRAY</a:t>
            </a:r>
          </a:p>
        </p:txBody>
      </p:sp>
      <p:cxnSp>
        <p:nvCxnSpPr>
          <p:cNvPr id="49" name="Straight Connector 48">
            <a:extLst>
              <a:ext uri="{FF2B5EF4-FFF2-40B4-BE49-F238E27FC236}">
                <a16:creationId xmlns:a16="http://schemas.microsoft.com/office/drawing/2014/main" id="{8C7DAFA8-E8A4-B90C-2FDD-78FBFAF45B1F}"/>
              </a:ext>
            </a:extLst>
          </p:cNvPr>
          <p:cNvCxnSpPr>
            <a:cxnSpLocks/>
          </p:cNvCxnSpPr>
          <p:nvPr/>
        </p:nvCxnSpPr>
        <p:spPr>
          <a:xfrm>
            <a:off x="3342015" y="3815446"/>
            <a:ext cx="406762" cy="2139"/>
          </a:xfrm>
          <a:prstGeom prst="line">
            <a:avLst/>
          </a:prstGeom>
          <a:ln w="9525"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4" name="Straight Connector 53">
            <a:extLst>
              <a:ext uri="{FF2B5EF4-FFF2-40B4-BE49-F238E27FC236}">
                <a16:creationId xmlns:a16="http://schemas.microsoft.com/office/drawing/2014/main" id="{C4C36DAD-9D09-8796-794C-C731AB17B4B8}"/>
              </a:ext>
            </a:extLst>
          </p:cNvPr>
          <p:cNvCxnSpPr>
            <a:cxnSpLocks/>
          </p:cNvCxnSpPr>
          <p:nvPr/>
        </p:nvCxnSpPr>
        <p:spPr>
          <a:xfrm flipV="1">
            <a:off x="2825750" y="4190996"/>
            <a:ext cx="0" cy="609599"/>
          </a:xfrm>
          <a:prstGeom prst="line">
            <a:avLst/>
          </a:prstGeom>
          <a:ln w="9525"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5" name="TextBox 54">
            <a:extLst>
              <a:ext uri="{FF2B5EF4-FFF2-40B4-BE49-F238E27FC236}">
                <a16:creationId xmlns:a16="http://schemas.microsoft.com/office/drawing/2014/main" id="{446FDCC2-D0F7-3FFE-EED9-7BC2082987F4}"/>
              </a:ext>
            </a:extLst>
          </p:cNvPr>
          <p:cNvSpPr txBox="1"/>
          <p:nvPr/>
        </p:nvSpPr>
        <p:spPr>
          <a:xfrm>
            <a:off x="1829820" y="1675656"/>
            <a:ext cx="364813" cy="338554"/>
          </a:xfrm>
          <a:prstGeom prst="rect">
            <a:avLst/>
          </a:prstGeom>
          <a:noFill/>
        </p:spPr>
        <p:txBody>
          <a:bodyPr wrap="square" rtlCol="0">
            <a:spAutoFit/>
          </a:bodyPr>
          <a:lstStyle/>
          <a:p>
            <a:r>
              <a:rPr lang="en-US" sz="1600" b="1" dirty="0"/>
              <a:t>3</a:t>
            </a:r>
          </a:p>
        </p:txBody>
      </p:sp>
      <p:sp>
        <p:nvSpPr>
          <p:cNvPr id="56" name="Oval 55">
            <a:extLst>
              <a:ext uri="{FF2B5EF4-FFF2-40B4-BE49-F238E27FC236}">
                <a16:creationId xmlns:a16="http://schemas.microsoft.com/office/drawing/2014/main" id="{DB9559B2-0B55-85AC-1BFE-0F63996DBFFE}"/>
              </a:ext>
            </a:extLst>
          </p:cNvPr>
          <p:cNvSpPr/>
          <p:nvPr/>
        </p:nvSpPr>
        <p:spPr>
          <a:xfrm>
            <a:off x="2057946" y="1796534"/>
            <a:ext cx="160096" cy="10846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20FF48E5-6329-A9B4-062F-D65ABCA77C0B}"/>
              </a:ext>
            </a:extLst>
          </p:cNvPr>
          <p:cNvCxnSpPr>
            <a:cxnSpLocks/>
          </p:cNvCxnSpPr>
          <p:nvPr/>
        </p:nvCxnSpPr>
        <p:spPr>
          <a:xfrm>
            <a:off x="2103665" y="1784866"/>
            <a:ext cx="68658" cy="120134"/>
          </a:xfrm>
          <a:prstGeom prst="line">
            <a:avLst/>
          </a:prstGeom>
        </p:spPr>
        <p:style>
          <a:lnRef idx="1">
            <a:schemeClr val="dk1"/>
          </a:lnRef>
          <a:fillRef idx="0">
            <a:schemeClr val="dk1"/>
          </a:fillRef>
          <a:effectRef idx="0">
            <a:schemeClr val="dk1"/>
          </a:effectRef>
          <a:fontRef idx="minor">
            <a:schemeClr val="tx1"/>
          </a:fontRef>
        </p:style>
      </p:cxnSp>
      <p:sp>
        <p:nvSpPr>
          <p:cNvPr id="61" name="TextBox 60">
            <a:extLst>
              <a:ext uri="{FF2B5EF4-FFF2-40B4-BE49-F238E27FC236}">
                <a16:creationId xmlns:a16="http://schemas.microsoft.com/office/drawing/2014/main" id="{8FC1F3D1-C2A2-D859-2E01-AF1CD1725219}"/>
              </a:ext>
            </a:extLst>
          </p:cNvPr>
          <p:cNvSpPr txBox="1"/>
          <p:nvPr/>
        </p:nvSpPr>
        <p:spPr>
          <a:xfrm>
            <a:off x="2057946" y="1902888"/>
            <a:ext cx="425185" cy="338554"/>
          </a:xfrm>
          <a:prstGeom prst="rect">
            <a:avLst/>
          </a:prstGeom>
          <a:noFill/>
        </p:spPr>
        <p:txBody>
          <a:bodyPr wrap="square" rtlCol="0">
            <a:spAutoFit/>
          </a:bodyPr>
          <a:lstStyle/>
          <a:p>
            <a:r>
              <a:rPr lang="en-US" sz="1600" b="1" dirty="0"/>
              <a:t>AC</a:t>
            </a:r>
          </a:p>
        </p:txBody>
      </p:sp>
      <p:sp>
        <p:nvSpPr>
          <p:cNvPr id="64" name="TextBox 63">
            <a:extLst>
              <a:ext uri="{FF2B5EF4-FFF2-40B4-BE49-F238E27FC236}">
                <a16:creationId xmlns:a16="http://schemas.microsoft.com/office/drawing/2014/main" id="{F64B74B3-288A-F4B1-1D1B-BC17261838BF}"/>
              </a:ext>
            </a:extLst>
          </p:cNvPr>
          <p:cNvSpPr txBox="1"/>
          <p:nvPr/>
        </p:nvSpPr>
        <p:spPr>
          <a:xfrm>
            <a:off x="6918359" y="1600199"/>
            <a:ext cx="1336999" cy="523220"/>
          </a:xfrm>
          <a:prstGeom prst="rect">
            <a:avLst/>
          </a:prstGeom>
          <a:noFill/>
        </p:spPr>
        <p:txBody>
          <a:bodyPr wrap="square" rtlCol="0">
            <a:spAutoFit/>
          </a:bodyPr>
          <a:lstStyle/>
          <a:p>
            <a:pPr algn="ctr"/>
            <a:r>
              <a:rPr lang="en-US" sz="1400" dirty="0"/>
              <a:t>UNBALANCED</a:t>
            </a:r>
          </a:p>
          <a:p>
            <a:pPr algn="ctr"/>
            <a:r>
              <a:rPr lang="en-US" sz="1400" dirty="0"/>
              <a:t>LOAD</a:t>
            </a:r>
          </a:p>
        </p:txBody>
      </p:sp>
      <p:sp>
        <p:nvSpPr>
          <p:cNvPr id="73" name="Rectangle 72">
            <a:extLst>
              <a:ext uri="{FF2B5EF4-FFF2-40B4-BE49-F238E27FC236}">
                <a16:creationId xmlns:a16="http://schemas.microsoft.com/office/drawing/2014/main" id="{C06B39D9-41D8-7024-A24A-7B75FF96118E}"/>
              </a:ext>
            </a:extLst>
          </p:cNvPr>
          <p:cNvSpPr/>
          <p:nvPr/>
        </p:nvSpPr>
        <p:spPr>
          <a:xfrm>
            <a:off x="3956414" y="1450706"/>
            <a:ext cx="685793" cy="9905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COMPENSATOR</a:t>
            </a:r>
          </a:p>
        </p:txBody>
      </p:sp>
      <p:sp>
        <p:nvSpPr>
          <p:cNvPr id="80" name="Rectangle 79">
            <a:extLst>
              <a:ext uri="{FF2B5EF4-FFF2-40B4-BE49-F238E27FC236}">
                <a16:creationId xmlns:a16="http://schemas.microsoft.com/office/drawing/2014/main" id="{8E22393C-F8F7-64D2-B38C-9D31EC46BDB3}"/>
              </a:ext>
            </a:extLst>
          </p:cNvPr>
          <p:cNvSpPr/>
          <p:nvPr/>
        </p:nvSpPr>
        <p:spPr>
          <a:xfrm>
            <a:off x="4159265" y="2635473"/>
            <a:ext cx="380970" cy="1458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1" name="TextBox 80">
            <a:extLst>
              <a:ext uri="{FF2B5EF4-FFF2-40B4-BE49-F238E27FC236}">
                <a16:creationId xmlns:a16="http://schemas.microsoft.com/office/drawing/2014/main" id="{DCFC0A64-2FF8-A658-1E46-A8E756C6D4D3}"/>
              </a:ext>
            </a:extLst>
          </p:cNvPr>
          <p:cNvSpPr txBox="1"/>
          <p:nvPr/>
        </p:nvSpPr>
        <p:spPr>
          <a:xfrm>
            <a:off x="4502135" y="2746486"/>
            <a:ext cx="762000" cy="369332"/>
          </a:xfrm>
          <a:prstGeom prst="rect">
            <a:avLst/>
          </a:prstGeom>
          <a:noFill/>
        </p:spPr>
        <p:txBody>
          <a:bodyPr wrap="square" rtlCol="0">
            <a:spAutoFit/>
          </a:bodyPr>
          <a:lstStyle/>
          <a:p>
            <a:r>
              <a:rPr lang="en-US" sz="900" dirty="0"/>
              <a:t>SERIES </a:t>
            </a:r>
          </a:p>
          <a:p>
            <a:r>
              <a:rPr lang="en-US" sz="900" dirty="0"/>
              <a:t>INDUCTOR</a:t>
            </a:r>
          </a:p>
        </p:txBody>
      </p:sp>
      <p:sp>
        <p:nvSpPr>
          <p:cNvPr id="82" name="Rectangle 81">
            <a:extLst>
              <a:ext uri="{FF2B5EF4-FFF2-40B4-BE49-F238E27FC236}">
                <a16:creationId xmlns:a16="http://schemas.microsoft.com/office/drawing/2014/main" id="{18C19D0E-9FAB-DA4B-74B6-27D587F3CF77}"/>
              </a:ext>
            </a:extLst>
          </p:cNvPr>
          <p:cNvSpPr/>
          <p:nvPr/>
        </p:nvSpPr>
        <p:spPr>
          <a:xfrm>
            <a:off x="5416550" y="758714"/>
            <a:ext cx="1066800" cy="5301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RIPPLE</a:t>
            </a:r>
          </a:p>
          <a:p>
            <a:pPr algn="ctr"/>
            <a:r>
              <a:rPr lang="en-US" sz="1100" dirty="0"/>
              <a:t>FILTER</a:t>
            </a:r>
          </a:p>
        </p:txBody>
      </p:sp>
      <p:cxnSp>
        <p:nvCxnSpPr>
          <p:cNvPr id="95" name="Straight Connector 94">
            <a:extLst>
              <a:ext uri="{FF2B5EF4-FFF2-40B4-BE49-F238E27FC236}">
                <a16:creationId xmlns:a16="http://schemas.microsoft.com/office/drawing/2014/main" id="{E924AE35-95F1-16C4-6F1C-705D913248E7}"/>
              </a:ext>
            </a:extLst>
          </p:cNvPr>
          <p:cNvCxnSpPr>
            <a:cxnSpLocks/>
          </p:cNvCxnSpPr>
          <p:nvPr/>
        </p:nvCxnSpPr>
        <p:spPr>
          <a:xfrm>
            <a:off x="5797550" y="1288817"/>
            <a:ext cx="0" cy="1827001"/>
          </a:xfrm>
          <a:prstGeom prst="line">
            <a:avLst/>
          </a:prstGeom>
          <a:ln w="9525"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8" name="Straight Connector 97">
            <a:extLst>
              <a:ext uri="{FF2B5EF4-FFF2-40B4-BE49-F238E27FC236}">
                <a16:creationId xmlns:a16="http://schemas.microsoft.com/office/drawing/2014/main" id="{C9697FB4-D508-6F8C-E624-C5BABC8EACAC}"/>
              </a:ext>
            </a:extLst>
          </p:cNvPr>
          <p:cNvCxnSpPr>
            <a:cxnSpLocks/>
          </p:cNvCxnSpPr>
          <p:nvPr/>
        </p:nvCxnSpPr>
        <p:spPr>
          <a:xfrm>
            <a:off x="5873750" y="1288817"/>
            <a:ext cx="0" cy="1827001"/>
          </a:xfrm>
          <a:prstGeom prst="line">
            <a:avLst/>
          </a:prstGeom>
          <a:ln w="9525" cap="flat" cmpd="sng" algn="ctr">
            <a:solidFill>
              <a:srgbClr val="FFFF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1" name="Straight Connector 100">
            <a:extLst>
              <a:ext uri="{FF2B5EF4-FFF2-40B4-BE49-F238E27FC236}">
                <a16:creationId xmlns:a16="http://schemas.microsoft.com/office/drawing/2014/main" id="{20E3CC58-38E0-0EB1-3BD4-B5F8F6F3E0EE}"/>
              </a:ext>
            </a:extLst>
          </p:cNvPr>
          <p:cNvCxnSpPr>
            <a:cxnSpLocks/>
          </p:cNvCxnSpPr>
          <p:nvPr/>
        </p:nvCxnSpPr>
        <p:spPr>
          <a:xfrm>
            <a:off x="5964249" y="1298013"/>
            <a:ext cx="0" cy="1817805"/>
          </a:xfrm>
          <a:prstGeom prst="line">
            <a:avLst/>
          </a:prstGeom>
          <a:ln w="9525"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7" name="Rectangle 106">
            <a:extLst>
              <a:ext uri="{FF2B5EF4-FFF2-40B4-BE49-F238E27FC236}">
                <a16:creationId xmlns:a16="http://schemas.microsoft.com/office/drawing/2014/main" id="{A417BACD-A353-09F1-EB64-2A93C64493A6}"/>
              </a:ext>
            </a:extLst>
          </p:cNvPr>
          <p:cNvSpPr/>
          <p:nvPr/>
        </p:nvSpPr>
        <p:spPr>
          <a:xfrm>
            <a:off x="5454364" y="2715650"/>
            <a:ext cx="889180" cy="3586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800" dirty="0"/>
              <a:t>SERIES </a:t>
            </a:r>
          </a:p>
          <a:p>
            <a:pPr algn="ctr"/>
            <a:r>
              <a:rPr lang="en-US" sz="800" dirty="0"/>
              <a:t>INDUCTANCE</a:t>
            </a:r>
          </a:p>
        </p:txBody>
      </p:sp>
      <p:sp>
        <p:nvSpPr>
          <p:cNvPr id="110" name="Oval 109">
            <a:extLst>
              <a:ext uri="{FF2B5EF4-FFF2-40B4-BE49-F238E27FC236}">
                <a16:creationId xmlns:a16="http://schemas.microsoft.com/office/drawing/2014/main" id="{B81A78BB-9FA4-312A-E404-4F36018D1CDA}"/>
              </a:ext>
            </a:extLst>
          </p:cNvPr>
          <p:cNvSpPr/>
          <p:nvPr/>
        </p:nvSpPr>
        <p:spPr>
          <a:xfrm>
            <a:off x="5787801" y="1669680"/>
            <a:ext cx="45719"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CDF325F3-9930-E88B-2881-9A9838752551}"/>
              </a:ext>
            </a:extLst>
          </p:cNvPr>
          <p:cNvSpPr/>
          <p:nvPr/>
        </p:nvSpPr>
        <p:spPr>
          <a:xfrm>
            <a:off x="5949942" y="2129290"/>
            <a:ext cx="45719" cy="45719"/>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AE90BD1F-FEBD-935D-EB16-98AFE401DC20}"/>
              </a:ext>
            </a:extLst>
          </p:cNvPr>
          <p:cNvSpPr/>
          <p:nvPr/>
        </p:nvSpPr>
        <p:spPr>
          <a:xfrm>
            <a:off x="5856342" y="1875556"/>
            <a:ext cx="45719" cy="45719"/>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28F08455-F0BC-2406-4D47-B85299CE56A8}"/>
              </a:ext>
            </a:extLst>
          </p:cNvPr>
          <p:cNvCxnSpPr>
            <a:endCxn id="28" idx="0"/>
          </p:cNvCxnSpPr>
          <p:nvPr/>
        </p:nvCxnSpPr>
        <p:spPr>
          <a:xfrm>
            <a:off x="4476388" y="2438398"/>
            <a:ext cx="0" cy="685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7E78CBD-0F3D-B3C3-03F5-A4DBBA53CE1C}"/>
              </a:ext>
            </a:extLst>
          </p:cNvPr>
          <p:cNvCxnSpPr/>
          <p:nvPr/>
        </p:nvCxnSpPr>
        <p:spPr>
          <a:xfrm>
            <a:off x="4425950" y="2466140"/>
            <a:ext cx="0" cy="685801"/>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9451948-D385-C00C-DF81-2CE26AEE5AB1}"/>
              </a:ext>
            </a:extLst>
          </p:cNvPr>
          <p:cNvCxnSpPr/>
          <p:nvPr/>
        </p:nvCxnSpPr>
        <p:spPr>
          <a:xfrm>
            <a:off x="4336869" y="2438397"/>
            <a:ext cx="0" cy="68580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6769C56-8EB5-53EC-8944-354B151FB1D9}"/>
              </a:ext>
            </a:extLst>
          </p:cNvPr>
          <p:cNvCxnSpPr>
            <a:cxnSpLocks/>
          </p:cNvCxnSpPr>
          <p:nvPr/>
        </p:nvCxnSpPr>
        <p:spPr>
          <a:xfrm flipV="1">
            <a:off x="6336070" y="4190996"/>
            <a:ext cx="0" cy="685790"/>
          </a:xfrm>
          <a:prstGeom prst="line">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4" name="Straight Connector 43">
            <a:extLst>
              <a:ext uri="{FF2B5EF4-FFF2-40B4-BE49-F238E27FC236}">
                <a16:creationId xmlns:a16="http://schemas.microsoft.com/office/drawing/2014/main" id="{6DC28A4B-D88B-2AB3-CDEE-BA7E0863FC31}"/>
              </a:ext>
            </a:extLst>
          </p:cNvPr>
          <p:cNvCxnSpPr>
            <a:cxnSpLocks/>
          </p:cNvCxnSpPr>
          <p:nvPr/>
        </p:nvCxnSpPr>
        <p:spPr>
          <a:xfrm flipH="1" flipV="1">
            <a:off x="3545396" y="3807645"/>
            <a:ext cx="2474" cy="1043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3B73BCC-C54A-6ED9-1166-D8518948B6A3}"/>
              </a:ext>
            </a:extLst>
          </p:cNvPr>
          <p:cNvCxnSpPr>
            <a:cxnSpLocks/>
          </p:cNvCxnSpPr>
          <p:nvPr/>
        </p:nvCxnSpPr>
        <p:spPr>
          <a:xfrm flipH="1">
            <a:off x="3524431" y="4851379"/>
            <a:ext cx="2819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854A2B-0EB8-FBF7-5343-30882D561C5D}"/>
              </a:ext>
            </a:extLst>
          </p:cNvPr>
          <p:cNvCxnSpPr>
            <a:cxnSpLocks/>
          </p:cNvCxnSpPr>
          <p:nvPr/>
        </p:nvCxnSpPr>
        <p:spPr>
          <a:xfrm flipH="1">
            <a:off x="3303370" y="3821756"/>
            <a:ext cx="24202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4069D-FFBF-6CE6-57A1-61FECD99E8B3}"/>
              </a:ext>
            </a:extLst>
          </p:cNvPr>
          <p:cNvSpPr>
            <a:spLocks noGrp="1"/>
          </p:cNvSpPr>
          <p:nvPr>
            <p:ph type="title"/>
          </p:nvPr>
        </p:nvSpPr>
        <p:spPr>
          <a:xfrm>
            <a:off x="3159798" y="838200"/>
            <a:ext cx="5885103" cy="492443"/>
          </a:xfrm>
        </p:spPr>
        <p:txBody>
          <a:bodyPr/>
          <a:lstStyle/>
          <a:p>
            <a:r>
              <a:rPr lang="en-US" dirty="0"/>
              <a:t>Block Components</a:t>
            </a:r>
          </a:p>
        </p:txBody>
      </p:sp>
      <p:sp>
        <p:nvSpPr>
          <p:cNvPr id="3" name="Text Placeholder 2">
            <a:extLst>
              <a:ext uri="{FF2B5EF4-FFF2-40B4-BE49-F238E27FC236}">
                <a16:creationId xmlns:a16="http://schemas.microsoft.com/office/drawing/2014/main" id="{C71C2A97-4FD5-9190-03F0-B5C2A5AE6F14}"/>
              </a:ext>
            </a:extLst>
          </p:cNvPr>
          <p:cNvSpPr>
            <a:spLocks noGrp="1"/>
          </p:cNvSpPr>
          <p:nvPr>
            <p:ph type="body" idx="1"/>
          </p:nvPr>
        </p:nvSpPr>
        <p:spPr>
          <a:xfrm>
            <a:off x="768350" y="2182505"/>
            <a:ext cx="8144509" cy="2492990"/>
          </a:xfrm>
        </p:spPr>
        <p:txBody>
          <a:bodyPr/>
          <a:lstStyle/>
          <a:p>
            <a:r>
              <a:rPr lang="en-US" dirty="0">
                <a:latin typeface="Times New Roman" panose="02020603050405020304" pitchFamily="18" charset="0"/>
                <a:cs typeface="Times New Roman" panose="02020603050405020304" pitchFamily="18" charset="0"/>
              </a:rPr>
              <a:t>The Components that are used in this project are </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3ph AC Source </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3ph Balanced &amp; Unbalanced Loads</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PV Array</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Boost Converter</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Series VSC &amp; Shunt VSC (voltage source converter)</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Inductors </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Series Transformers</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0331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E9C94-7F2C-DDD0-80F2-A3C00E379907}"/>
              </a:ext>
            </a:extLst>
          </p:cNvPr>
          <p:cNvSpPr>
            <a:spLocks noGrp="1"/>
          </p:cNvSpPr>
          <p:nvPr>
            <p:ph type="title"/>
          </p:nvPr>
        </p:nvSpPr>
        <p:spPr>
          <a:xfrm>
            <a:off x="2978150" y="287178"/>
            <a:ext cx="5885103" cy="492443"/>
          </a:xfrm>
        </p:spPr>
        <p:txBody>
          <a:bodyPr/>
          <a:lstStyle/>
          <a:p>
            <a:r>
              <a:rPr lang="en-US" dirty="0"/>
              <a:t>Block’s Description</a:t>
            </a:r>
          </a:p>
        </p:txBody>
      </p:sp>
      <p:sp>
        <p:nvSpPr>
          <p:cNvPr id="3" name="Text Placeholder 2">
            <a:extLst>
              <a:ext uri="{FF2B5EF4-FFF2-40B4-BE49-F238E27FC236}">
                <a16:creationId xmlns:a16="http://schemas.microsoft.com/office/drawing/2014/main" id="{4BC89646-3D16-51DA-B27D-036D53A28F75}"/>
              </a:ext>
            </a:extLst>
          </p:cNvPr>
          <p:cNvSpPr>
            <a:spLocks noGrp="1"/>
          </p:cNvSpPr>
          <p:nvPr>
            <p:ph type="body" idx="1"/>
          </p:nvPr>
        </p:nvSpPr>
        <p:spPr>
          <a:xfrm>
            <a:off x="311151" y="779621"/>
            <a:ext cx="8915399" cy="4185761"/>
          </a:xfrm>
        </p:spPr>
        <p:txBody>
          <a:bodyPr/>
          <a:lstStyle/>
          <a:p>
            <a:pPr marL="285750" indent="-285750" algn="just">
              <a:buFont typeface="Wingdings" panose="05000000000000000000" pitchFamily="2" charset="2"/>
              <a:buChar char="q"/>
            </a:pPr>
            <a:r>
              <a:rPr lang="en-US" sz="2000" b="1" u="sng" dirty="0">
                <a:latin typeface="Times New Roman" panose="02020603050405020304" pitchFamily="18" charset="0"/>
                <a:cs typeface="Times New Roman" panose="02020603050405020304" pitchFamily="18" charset="0"/>
              </a:rPr>
              <a:t>VSC</a:t>
            </a:r>
            <a:r>
              <a:rPr lang="en-US" dirty="0">
                <a:latin typeface="Times New Roman" panose="02020603050405020304" pitchFamily="18" charset="0"/>
                <a:cs typeface="Times New Roman" panose="02020603050405020304" pitchFamily="18" charset="0"/>
              </a:rPr>
              <a:t> (Voltage Source Converter)</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VSC Are the self commutated converter connected to HVAC &amp; HVDC systems using devices suitable for high power applications (IGBT)</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VSC is capable of able to generate AC without the need to rely on the AC system because they are self commutated this allows independent rapid control of both active &amp; reactive power &amp; black start capability</a:t>
            </a:r>
          </a:p>
          <a:p>
            <a:pPr marL="285750" indent="-285750" algn="just">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VSCs maintain a constant polarity of the DC voltage for their building blocks, such as the 2-level or 3-level converter as well as the so-called ‘modules</a:t>
            </a:r>
            <a:r>
              <a:rPr lang="en-US" b="0" i="0" dirty="0">
                <a:effectLst/>
                <a:latin typeface="Open Sans" panose="020B0604020202020204" pitchFamily="34" charset="0"/>
              </a:rPr>
              <a:t>’ </a:t>
            </a:r>
          </a:p>
          <a:p>
            <a:pPr marL="285750" indent="-285750" algn="just">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The change of power flow direction is achieved by reversing the direction of the current</a:t>
            </a:r>
            <a:r>
              <a:rPr lang="en-US" b="0" i="0" dirty="0">
                <a:solidFill>
                  <a:srgbClr val="4E4E4E"/>
                </a:solidFill>
                <a:effectLst/>
                <a:latin typeface="Open Sans" panose="020B0606030504020204" pitchFamily="34" charset="0"/>
              </a:rPr>
              <a:t>.</a:t>
            </a:r>
          </a:p>
          <a:p>
            <a:pPr marL="285750" indent="-285750" algn="just">
              <a:buFont typeface="Wingdings" panose="05000000000000000000" pitchFamily="2" charset="2"/>
              <a:buChar char="Ø"/>
            </a:pPr>
            <a:endParaRPr lang="en-US" dirty="0">
              <a:solidFill>
                <a:srgbClr val="4E4E4E"/>
              </a:solidFill>
              <a:latin typeface="Open Sans" panose="020B0606030504020204" pitchFamily="34" charset="0"/>
            </a:endParaRPr>
          </a:p>
          <a:p>
            <a:pPr marL="285750" indent="-285750" algn="just">
              <a:buFont typeface="Wingdings" panose="05000000000000000000" pitchFamily="2" charset="2"/>
              <a:buChar char="q"/>
            </a:pPr>
            <a:r>
              <a:rPr lang="en-US" b="0" i="0" dirty="0">
                <a:solidFill>
                  <a:schemeClr val="accent5">
                    <a:lumMod val="50000"/>
                  </a:schemeClr>
                </a:solidFill>
                <a:effectLst/>
                <a:latin typeface="Times New Roman" panose="02020603050405020304" pitchFamily="18" charset="0"/>
                <a:cs typeface="Times New Roman" panose="02020603050405020304" pitchFamily="18" charset="0"/>
              </a:rPr>
              <a:t>Series VSC is used to inject variable voltage into the bus </a:t>
            </a:r>
          </a:p>
          <a:p>
            <a:pPr marL="285750" indent="-285750" algn="just">
              <a:buFont typeface="Wingdings" panose="05000000000000000000" pitchFamily="2" charset="2"/>
              <a:buChar char="q"/>
            </a:pPr>
            <a:r>
              <a:rPr lang="en-US" b="0" i="0" dirty="0">
                <a:solidFill>
                  <a:schemeClr val="accent5">
                    <a:lumMod val="50000"/>
                  </a:schemeClr>
                </a:solidFill>
                <a:effectLst/>
                <a:latin typeface="Times New Roman" panose="02020603050405020304" pitchFamily="18" charset="0"/>
                <a:cs typeface="Times New Roman" panose="02020603050405020304" pitchFamily="18" charset="0"/>
              </a:rPr>
              <a:t>Shu</a:t>
            </a:r>
            <a:r>
              <a:rPr lang="en-US" dirty="0">
                <a:solidFill>
                  <a:schemeClr val="accent5">
                    <a:lumMod val="50000"/>
                  </a:schemeClr>
                </a:solidFill>
                <a:latin typeface="Times New Roman" panose="02020603050405020304" pitchFamily="18" charset="0"/>
                <a:cs typeface="Times New Roman" panose="02020603050405020304" pitchFamily="18" charset="0"/>
              </a:rPr>
              <a:t>nt VSC is used to add the variable current into the bus</a:t>
            </a:r>
            <a:endParaRPr lang="en-US" b="0" i="0" dirty="0">
              <a:solidFill>
                <a:schemeClr val="accent5">
                  <a:lumMod val="50000"/>
                </a:schemeClr>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Ø"/>
            </a:pPr>
            <a:endParaRPr lang="en-US" dirty="0"/>
          </a:p>
        </p:txBody>
      </p:sp>
      <p:pic>
        <p:nvPicPr>
          <p:cNvPr id="5" name="Picture 4">
            <a:extLst>
              <a:ext uri="{FF2B5EF4-FFF2-40B4-BE49-F238E27FC236}">
                <a16:creationId xmlns:a16="http://schemas.microsoft.com/office/drawing/2014/main" id="{8DA43092-C1D4-0AC1-DEFF-14E9B71159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1550" y="4329448"/>
            <a:ext cx="3040196" cy="1925486"/>
          </a:xfrm>
          <a:prstGeom prst="rect">
            <a:avLst/>
          </a:prstGeom>
        </p:spPr>
      </p:pic>
      <p:sp>
        <p:nvSpPr>
          <p:cNvPr id="6" name="TextBox 5">
            <a:extLst>
              <a:ext uri="{FF2B5EF4-FFF2-40B4-BE49-F238E27FC236}">
                <a16:creationId xmlns:a16="http://schemas.microsoft.com/office/drawing/2014/main" id="{57250A65-E823-0FB3-14DB-65C778C1EC5A}"/>
              </a:ext>
            </a:extLst>
          </p:cNvPr>
          <p:cNvSpPr txBox="1"/>
          <p:nvPr/>
        </p:nvSpPr>
        <p:spPr>
          <a:xfrm>
            <a:off x="3317148" y="6254934"/>
            <a:ext cx="3429000" cy="369332"/>
          </a:xfrm>
          <a:prstGeom prst="rect">
            <a:avLst/>
          </a:prstGeom>
          <a:noFill/>
        </p:spPr>
        <p:txBody>
          <a:bodyPr wrap="square" rtlCol="0">
            <a:spAutoFit/>
          </a:bodyPr>
          <a:lstStyle/>
          <a:p>
            <a:r>
              <a:rPr lang="en-US" dirty="0"/>
              <a:t>VOLTAGE SOURCE CONVERTER</a:t>
            </a:r>
          </a:p>
        </p:txBody>
      </p:sp>
    </p:spTree>
    <p:extLst>
      <p:ext uri="{BB962C8B-B14F-4D97-AF65-F5344CB8AC3E}">
        <p14:creationId xmlns:p14="http://schemas.microsoft.com/office/powerpoint/2010/main" val="324456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A0BCA-6686-02F5-25AE-F70400B9356C}"/>
              </a:ext>
            </a:extLst>
          </p:cNvPr>
          <p:cNvSpPr>
            <a:spLocks noGrp="1"/>
          </p:cNvSpPr>
          <p:nvPr>
            <p:ph type="title"/>
          </p:nvPr>
        </p:nvSpPr>
        <p:spPr>
          <a:xfrm>
            <a:off x="678068" y="228600"/>
            <a:ext cx="8259382" cy="307777"/>
          </a:xfrm>
        </p:spPr>
        <p:txBody>
          <a:bodyPr/>
          <a:lstStyle/>
          <a:p>
            <a:pPr marL="342900" indent="-342900">
              <a:buFont typeface="Wingdings" panose="05000000000000000000" pitchFamily="2" charset="2"/>
              <a:buChar char="q"/>
            </a:pPr>
            <a:r>
              <a:rPr lang="en-US" sz="2000" dirty="0">
                <a:solidFill>
                  <a:schemeClr val="tx1"/>
                </a:solidFill>
              </a:rPr>
              <a:t>Boost converter</a:t>
            </a:r>
          </a:p>
        </p:txBody>
      </p:sp>
      <p:sp>
        <p:nvSpPr>
          <p:cNvPr id="3" name="Text Placeholder 2">
            <a:extLst>
              <a:ext uri="{FF2B5EF4-FFF2-40B4-BE49-F238E27FC236}">
                <a16:creationId xmlns:a16="http://schemas.microsoft.com/office/drawing/2014/main" id="{1700EA85-8FE5-7AAA-4C04-08D47F225FA5}"/>
              </a:ext>
            </a:extLst>
          </p:cNvPr>
          <p:cNvSpPr>
            <a:spLocks noGrp="1"/>
          </p:cNvSpPr>
          <p:nvPr>
            <p:ph type="body" idx="1"/>
          </p:nvPr>
        </p:nvSpPr>
        <p:spPr>
          <a:xfrm>
            <a:off x="651148" y="685800"/>
            <a:ext cx="8144509" cy="3046988"/>
          </a:xfrm>
        </p:spPr>
        <p:txBody>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 boost converter (also known as a step-up converter) is one of the simplest types of switch-mode converters. As the name suggests, the converter takes an input voltage and boosts it. In other words, it’s like a step-up transformer </a:t>
            </a:r>
            <a:r>
              <a:rPr lang="en-US" dirty="0" err="1">
                <a:latin typeface="Times New Roman" panose="02020603050405020304" pitchFamily="18" charset="0"/>
                <a:cs typeface="Times New Roman" panose="02020603050405020304" pitchFamily="18" charset="0"/>
              </a:rPr>
              <a:t>i.e</a:t>
            </a:r>
            <a:r>
              <a:rPr lang="en-US" dirty="0">
                <a:latin typeface="Times New Roman" panose="02020603050405020304" pitchFamily="18" charset="0"/>
                <a:cs typeface="Times New Roman" panose="02020603050405020304" pitchFamily="18" charset="0"/>
              </a:rPr>
              <a:t> it steps up the level of DC voltage (while the transformer step-up / down the level of AC voltage) from low to high while decreasing the current from high to low while the supplied power is same</a:t>
            </a:r>
            <a:r>
              <a:rPr lang="en-US" dirty="0"/>
              <a:t>.</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boost converter is very simple and requires very few components, this is because they were originally designed and developed in the 1960s to power electronics on aircraft. The biggest advantage of a boost converter is it offers very high efficiency. Some of the boost converters can go up to 99% efficiency. That means of the input voltage only 1% of the power is wasted.</a:t>
            </a:r>
          </a:p>
        </p:txBody>
      </p:sp>
      <p:pic>
        <p:nvPicPr>
          <p:cNvPr id="6" name="Picture 5">
            <a:extLst>
              <a:ext uri="{FF2B5EF4-FFF2-40B4-BE49-F238E27FC236}">
                <a16:creationId xmlns:a16="http://schemas.microsoft.com/office/drawing/2014/main" id="{4398AA2B-D0EF-1C41-45AF-8150850DBD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0950" y="4038600"/>
            <a:ext cx="4533343" cy="1782192"/>
          </a:xfrm>
          <a:prstGeom prst="rect">
            <a:avLst/>
          </a:prstGeom>
        </p:spPr>
      </p:pic>
    </p:spTree>
    <p:extLst>
      <p:ext uri="{BB962C8B-B14F-4D97-AF65-F5344CB8AC3E}">
        <p14:creationId xmlns:p14="http://schemas.microsoft.com/office/powerpoint/2010/main" val="2126735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CE8C8-D003-6243-4FC9-29F361E00CFA}"/>
              </a:ext>
            </a:extLst>
          </p:cNvPr>
          <p:cNvSpPr>
            <a:spLocks noGrp="1"/>
          </p:cNvSpPr>
          <p:nvPr>
            <p:ph type="title"/>
          </p:nvPr>
        </p:nvSpPr>
        <p:spPr>
          <a:xfrm>
            <a:off x="785519" y="304800"/>
            <a:ext cx="5885103" cy="307777"/>
          </a:xfrm>
        </p:spPr>
        <p:txBody>
          <a:bodyPr/>
          <a:lstStyle/>
          <a:p>
            <a:pPr marL="342900" indent="-342900">
              <a:buFont typeface="Wingdings" panose="05000000000000000000" pitchFamily="2" charset="2"/>
              <a:buChar char="q"/>
            </a:pPr>
            <a:r>
              <a:rPr lang="en-US" sz="2000" u="sng" dirty="0">
                <a:solidFill>
                  <a:schemeClr val="tx1"/>
                </a:solidFill>
              </a:rPr>
              <a:t>PV Array/Solar cell</a:t>
            </a:r>
          </a:p>
        </p:txBody>
      </p:sp>
      <p:sp>
        <p:nvSpPr>
          <p:cNvPr id="3" name="Text Placeholder 2">
            <a:extLst>
              <a:ext uri="{FF2B5EF4-FFF2-40B4-BE49-F238E27FC236}">
                <a16:creationId xmlns:a16="http://schemas.microsoft.com/office/drawing/2014/main" id="{38FF1B96-DC0D-DC41-25C1-D1C20E2A77C4}"/>
              </a:ext>
            </a:extLst>
          </p:cNvPr>
          <p:cNvSpPr>
            <a:spLocks noGrp="1"/>
          </p:cNvSpPr>
          <p:nvPr>
            <p:ph type="body" idx="1"/>
          </p:nvPr>
        </p:nvSpPr>
        <p:spPr>
          <a:xfrm>
            <a:off x="785519" y="762001"/>
            <a:ext cx="8144509" cy="3330443"/>
          </a:xfrm>
        </p:spPr>
        <p:txBody>
          <a:bodyPr/>
          <a:lstStyle/>
          <a:p>
            <a:pPr marL="285750" indent="-285750" algn="just">
              <a:buFont typeface="Wingdings" panose="05000000000000000000" pitchFamily="2" charset="2"/>
              <a:buChar char="Ø"/>
            </a:pPr>
            <a:r>
              <a:rPr lang="en-US" b="0" i="0" dirty="0">
                <a:solidFill>
                  <a:srgbClr val="222222"/>
                </a:solidFill>
                <a:effectLst/>
                <a:latin typeface="Times New Roman" panose="02020603050405020304" pitchFamily="18" charset="0"/>
                <a:cs typeface="Times New Roman" panose="02020603050405020304" pitchFamily="18" charset="0"/>
              </a:rPr>
              <a:t>Solar cells convert the energy in sunlight to electrical energy. Solar cells contain a material such as silicon that absorbs light energy. The energy knocks electrons loose so they can flow freely and produce a </a:t>
            </a:r>
            <a:r>
              <a:rPr lang="en-US" b="0" i="0" u="none" strike="noStrike" dirty="0">
                <a:solidFill>
                  <a:srgbClr val="0089FA"/>
                </a:solidFill>
                <a:effectLst/>
                <a:latin typeface="Times New Roman" panose="02020603050405020304" pitchFamily="18" charset="0"/>
                <a:cs typeface="Times New Roman" panose="02020603050405020304" pitchFamily="18" charset="0"/>
                <a:hlinkClick r:id="rId3"/>
              </a:rPr>
              <a:t>difference in electric potential</a:t>
            </a:r>
            <a:r>
              <a:rPr lang="en-US" b="0" i="0" dirty="0">
                <a:solidFill>
                  <a:srgbClr val="222222"/>
                </a:solidFill>
                <a:effectLst/>
                <a:latin typeface="Times New Roman" panose="02020603050405020304" pitchFamily="18" charset="0"/>
                <a:cs typeface="Times New Roman" panose="02020603050405020304" pitchFamily="18" charset="0"/>
              </a:rPr>
              <a:t> energy, or </a:t>
            </a:r>
            <a:r>
              <a:rPr lang="en-US" b="0" i="0" u="none" strike="noStrike" dirty="0">
                <a:solidFill>
                  <a:srgbClr val="0089FA"/>
                </a:solidFill>
                <a:effectLst/>
                <a:latin typeface="Times New Roman" panose="02020603050405020304" pitchFamily="18" charset="0"/>
                <a:cs typeface="Times New Roman" panose="02020603050405020304" pitchFamily="18" charset="0"/>
                <a:hlinkClick r:id="rId4"/>
              </a:rPr>
              <a:t>voltage</a:t>
            </a:r>
            <a:r>
              <a:rPr lang="en-US" b="0" i="0" dirty="0">
                <a:solidFill>
                  <a:srgbClr val="222222"/>
                </a:solidFill>
                <a:effectLst/>
                <a:latin typeface="Roboto" panose="020B0604020202020204" pitchFamily="2" charset="0"/>
              </a:rPr>
              <a:t>.</a:t>
            </a:r>
          </a:p>
          <a:p>
            <a:pPr marL="285750" indent="-285750" algn="just">
              <a:buFont typeface="Wingdings" panose="05000000000000000000" pitchFamily="2" charset="2"/>
              <a:buChar char="Ø"/>
            </a:pPr>
            <a:r>
              <a:rPr lang="en-US" b="0" i="0" dirty="0">
                <a:solidFill>
                  <a:srgbClr val="222222"/>
                </a:solidFill>
                <a:effectLst/>
                <a:latin typeface="Times New Roman" panose="02020603050405020304" pitchFamily="18" charset="0"/>
                <a:cs typeface="Times New Roman" panose="02020603050405020304" pitchFamily="18" charset="0"/>
              </a:rPr>
              <a:t>The flow of electrons or negative </a:t>
            </a:r>
            <a:r>
              <a:rPr lang="en-US" b="0" i="0" u="none" strike="noStrike" dirty="0">
                <a:solidFill>
                  <a:srgbClr val="0089FA"/>
                </a:solidFill>
                <a:effectLst/>
                <a:latin typeface="Times New Roman" panose="02020603050405020304" pitchFamily="18" charset="0"/>
                <a:cs typeface="Times New Roman" panose="02020603050405020304" pitchFamily="18" charset="0"/>
                <a:hlinkClick r:id="rId5"/>
              </a:rPr>
              <a:t>charge</a:t>
            </a:r>
            <a:r>
              <a:rPr lang="en-US" b="0" i="0" dirty="0">
                <a:solidFill>
                  <a:srgbClr val="222222"/>
                </a:solidFill>
                <a:effectLst/>
                <a:latin typeface="Times New Roman" panose="02020603050405020304" pitchFamily="18" charset="0"/>
                <a:cs typeface="Times New Roman" panose="02020603050405020304" pitchFamily="18" charset="0"/>
              </a:rPr>
              <a:t> creates electric current. Solar cells have positive and negative contacts, like the terminals in a </a:t>
            </a:r>
            <a:r>
              <a:rPr lang="en-US" b="0" i="0" u="none" strike="noStrike" dirty="0">
                <a:solidFill>
                  <a:srgbClr val="0089FA"/>
                </a:solidFill>
                <a:effectLst/>
                <a:latin typeface="Times New Roman" panose="02020603050405020304" pitchFamily="18" charset="0"/>
                <a:cs typeface="Times New Roman" panose="02020603050405020304" pitchFamily="18" charset="0"/>
                <a:hlinkClick r:id="rId6"/>
              </a:rPr>
              <a:t>Battery</a:t>
            </a:r>
            <a:r>
              <a:rPr lang="en-US" b="0" i="0" dirty="0">
                <a:solidFill>
                  <a:srgbClr val="222222"/>
                </a:solidFill>
                <a:effectLst/>
                <a:latin typeface="Times New Roman" panose="02020603050405020304" pitchFamily="18" charset="0"/>
                <a:cs typeface="Times New Roman" panose="02020603050405020304" pitchFamily="18" charset="0"/>
              </a:rPr>
              <a:t>. If the contacts are connected with a conductive wire, current flows from the negative to positive contact. </a:t>
            </a:r>
            <a:r>
              <a:rPr lang="en-US" b="0" i="1" dirty="0">
                <a:solidFill>
                  <a:srgbClr val="222222"/>
                </a:solidFill>
                <a:effectLst/>
                <a:latin typeface="Times New Roman" panose="02020603050405020304" pitchFamily="18" charset="0"/>
                <a:cs typeface="Times New Roman" panose="02020603050405020304" pitchFamily="18" charset="0"/>
              </a:rPr>
              <a:t>The Figure below shows how a PV cell works to generate electricity</a:t>
            </a:r>
            <a:r>
              <a:rPr lang="en-US" b="0" i="1" dirty="0">
                <a:solidFill>
                  <a:srgbClr val="222222"/>
                </a:solidFill>
                <a:effectLst/>
                <a:latin typeface="Roboto" panose="02000000000000000000" pitchFamily="2" charset="0"/>
              </a:rPr>
              <a:t>.</a:t>
            </a:r>
          </a:p>
          <a:p>
            <a:pPr marL="285750" indent="-285750" algn="just">
              <a:buFont typeface="Wingdings" panose="05000000000000000000" pitchFamily="2" charset="2"/>
              <a:buChar char="Ø"/>
            </a:pPr>
            <a:endParaRPr lang="en-US" b="0" i="1" dirty="0">
              <a:solidFill>
                <a:srgbClr val="222222"/>
              </a:solidFill>
              <a:effectLst/>
              <a:latin typeface="Roboto" panose="02000000000000000000" pitchFamily="2" charset="0"/>
            </a:endParaRPr>
          </a:p>
          <a:p>
            <a:pPr marL="285750" indent="-285750" algn="just">
              <a:buFont typeface="Wingdings" panose="05000000000000000000" pitchFamily="2" charset="2"/>
              <a:buChar char="Ø"/>
            </a:pPr>
            <a:r>
              <a:rPr lang="en-US" b="1" i="0" u="sng" dirty="0">
                <a:solidFill>
                  <a:srgbClr val="2A2A2A"/>
                </a:solidFill>
                <a:effectLst/>
                <a:latin typeface="Roboto" panose="02000000000000000000" pitchFamily="2" charset="0"/>
              </a:rPr>
              <a:t>Different Types of PV Cells</a:t>
            </a:r>
          </a:p>
          <a:p>
            <a:pPr marL="285750" indent="-285750" algn="just">
              <a:buFont typeface="Wingdings" panose="05000000000000000000" pitchFamily="2" charset="2"/>
              <a:buChar char="Ø"/>
            </a:pPr>
            <a:r>
              <a:rPr lang="en-US" dirty="0">
                <a:solidFill>
                  <a:srgbClr val="2A2A2A"/>
                </a:solidFill>
                <a:latin typeface="Roboto" panose="02000000000000000000" pitchFamily="2" charset="0"/>
              </a:rPr>
              <a:t>1</a:t>
            </a:r>
            <a:r>
              <a:rPr lang="en-US" b="1" dirty="0">
                <a:solidFill>
                  <a:srgbClr val="2A2A2A"/>
                </a:solidFill>
                <a:latin typeface="Roboto" panose="02000000000000000000" pitchFamily="2" charset="0"/>
              </a:rPr>
              <a:t>.</a:t>
            </a:r>
            <a:r>
              <a:rPr lang="en-US" b="0" i="0" dirty="0">
                <a:solidFill>
                  <a:srgbClr val="2A2A2A"/>
                </a:solidFill>
                <a:effectLst/>
                <a:latin typeface="Roboto" panose="02000000000000000000" pitchFamily="2" charset="0"/>
              </a:rPr>
              <a:t> </a:t>
            </a:r>
            <a:r>
              <a:rPr lang="en-US" b="0" i="0" dirty="0">
                <a:solidFill>
                  <a:srgbClr val="2A2A2A"/>
                </a:solidFill>
                <a:effectLst/>
                <a:latin typeface="Times New Roman" panose="02020603050405020304" pitchFamily="18" charset="0"/>
                <a:cs typeface="Times New Roman" panose="02020603050405020304" pitchFamily="18" charset="0"/>
              </a:rPr>
              <a:t>Crystalline Silicon PV Cells (Monocrystalline)</a:t>
            </a:r>
          </a:p>
          <a:p>
            <a:pPr marL="285750" indent="-285750" algn="just">
              <a:buFont typeface="Wingdings" panose="05000000000000000000" pitchFamily="2" charset="2"/>
              <a:buChar char="Ø"/>
            </a:pPr>
            <a:r>
              <a:rPr lang="en-US" dirty="0">
                <a:solidFill>
                  <a:srgbClr val="2A2A2A"/>
                </a:solidFill>
                <a:latin typeface="Times New Roman" panose="02020603050405020304" pitchFamily="18" charset="0"/>
                <a:cs typeface="Times New Roman" panose="02020603050405020304" pitchFamily="18" charset="0"/>
              </a:rPr>
              <a:t>2. </a:t>
            </a:r>
            <a:r>
              <a:rPr lang="en-US" b="0" i="0" dirty="0">
                <a:solidFill>
                  <a:srgbClr val="2A2A2A"/>
                </a:solidFill>
                <a:effectLst/>
                <a:latin typeface="Times New Roman" panose="02020603050405020304" pitchFamily="18" charset="0"/>
                <a:cs typeface="Times New Roman" panose="02020603050405020304" pitchFamily="18" charset="0"/>
              </a:rPr>
              <a:t>Thin-film or Polycrystalline PV Cells</a:t>
            </a:r>
          </a:p>
          <a:p>
            <a:br>
              <a:rPr lang="en-US" dirty="0"/>
            </a:br>
            <a:endParaRPr lang="en-US" b="0" i="0" dirty="0">
              <a:solidFill>
                <a:srgbClr val="2A2A2A"/>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US" b="1" i="0" u="sng" dirty="0">
              <a:solidFill>
                <a:srgbClr val="2A2A2A"/>
              </a:solidFill>
              <a:effectLst/>
              <a:latin typeface="Roboto" panose="02000000000000000000" pitchFamily="2" charset="0"/>
            </a:endParaRPr>
          </a:p>
          <a:p>
            <a:pPr marL="285750" indent="-285750" algn="just">
              <a:buFont typeface="Wingdings" panose="05000000000000000000" pitchFamily="2" charset="2"/>
              <a:buChar char="Ø"/>
            </a:pPr>
            <a:endParaRPr lang="en-US" dirty="0"/>
          </a:p>
        </p:txBody>
      </p:sp>
      <p:pic>
        <p:nvPicPr>
          <p:cNvPr id="5" name="Picture 4">
            <a:extLst>
              <a:ext uri="{FF2B5EF4-FFF2-40B4-BE49-F238E27FC236}">
                <a16:creationId xmlns:a16="http://schemas.microsoft.com/office/drawing/2014/main" id="{74E09D2F-71EF-7853-8032-8906A7169D2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39950" y="4092444"/>
            <a:ext cx="4848225" cy="2203080"/>
          </a:xfrm>
          <a:prstGeom prst="rect">
            <a:avLst/>
          </a:prstGeom>
        </p:spPr>
      </p:pic>
      <p:sp>
        <p:nvSpPr>
          <p:cNvPr id="6" name="TextBox 5">
            <a:extLst>
              <a:ext uri="{FF2B5EF4-FFF2-40B4-BE49-F238E27FC236}">
                <a16:creationId xmlns:a16="http://schemas.microsoft.com/office/drawing/2014/main" id="{EB4B1DC4-26E0-8CDC-8B74-DB9067866F30}"/>
              </a:ext>
            </a:extLst>
          </p:cNvPr>
          <p:cNvSpPr txBox="1"/>
          <p:nvPr/>
        </p:nvSpPr>
        <p:spPr>
          <a:xfrm>
            <a:off x="4273550" y="6368534"/>
            <a:ext cx="327660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Solar Cell</a:t>
            </a:r>
          </a:p>
        </p:txBody>
      </p:sp>
    </p:spTree>
    <p:extLst>
      <p:ext uri="{BB962C8B-B14F-4D97-AF65-F5344CB8AC3E}">
        <p14:creationId xmlns:p14="http://schemas.microsoft.com/office/powerpoint/2010/main" val="30427341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3ECCE6"/>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499</TotalTime>
  <Words>1200</Words>
  <Application>Microsoft Office PowerPoint</Application>
  <PresentationFormat>Custom</PresentationFormat>
  <Paragraphs>97</Paragraphs>
  <Slides>17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Calibri</vt:lpstr>
      <vt:lpstr>Open Sans</vt:lpstr>
      <vt:lpstr>Roboto</vt:lpstr>
      <vt:lpstr>Symbol</vt:lpstr>
      <vt:lpstr>Times New Roman</vt:lpstr>
      <vt:lpstr>Trebuchet MS</vt:lpstr>
      <vt:lpstr>Wingdings</vt:lpstr>
      <vt:lpstr>Office Theme</vt:lpstr>
      <vt:lpstr>PowerPoint Presentation</vt:lpstr>
      <vt:lpstr>ABSTRACT</vt:lpstr>
      <vt:lpstr>Contents</vt:lpstr>
      <vt:lpstr>Introduction</vt:lpstr>
      <vt:lpstr>Block Diagram</vt:lpstr>
      <vt:lpstr>Block Components</vt:lpstr>
      <vt:lpstr>Block’s Description</vt:lpstr>
      <vt:lpstr>Boost converter</vt:lpstr>
      <vt:lpstr>PV Array/Solar cell</vt:lpstr>
      <vt:lpstr>Circuit Diagram</vt:lpstr>
      <vt:lpstr>Circuit Description</vt:lpstr>
      <vt:lpstr>Results</vt:lpstr>
      <vt:lpstr>PowerPoint Presentation</vt:lpstr>
      <vt:lpstr>PowerPoint Presentation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Chaithz Luci</dc:creator>
  <cp:lastModifiedBy>Rohith Kmar Kona</cp:lastModifiedBy>
  <cp:revision>30</cp:revision>
  <dcterms:created xsi:type="dcterms:W3CDTF">2021-10-25T06:02:55Z</dcterms:created>
  <dcterms:modified xsi:type="dcterms:W3CDTF">2022-07-06T07:36:24Z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2021-03-02T00:00:00Z</vt:filetime>
  </property>
  <property fmtid="{D5CDD505-2E9C-101B-9397-08002B2CF9AE}" pid="3" name="Creator">
    <vt:lpwstr>Impress</vt:lpwstr>
  </property>
  <property fmtid="{D5CDD505-2E9C-101B-9397-08002B2CF9AE}" pid="4" name="LastSaved">
    <vt:filetime>2021-03-02T00:00:00Z</vt:filetime>
  </property>
</Properties>
</file>