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nsait.in/AIPA2012/articles/009.pdf" TargetMode="External"/><Relationship Id="rId4" Type="http://schemas.openxmlformats.org/officeDocument/2006/relationships/hyperlink" Target="http://www.saravananraj.net/wp-content/uploads/2014/12/45_AFITA_ICT-for-Agricultural-extension_India.pdf" TargetMode="External"/><Relationship Id="rId5" Type="http://schemas.openxmlformats.org/officeDocument/2006/relationships/hyperlink" Target="http://insait.in/AIPA2012/articles/005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National_Crime_Records_Burea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56375" y="1035175"/>
            <a:ext cx="91440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Crop data analytics using image and non-image features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			:		Asish Varanasi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      		Dheeraj Raghavendra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Purnachand Jaddu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Mentors					:             Dr. Avinash Sharma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Dr. P. Krishna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0" y="410000"/>
            <a:ext cx="5067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00" y="409987"/>
            <a:ext cx="51625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75" y="410000"/>
            <a:ext cx="531495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007825" y="2059875"/>
            <a:ext cx="24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derabad-climate-graph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49" y="481050"/>
            <a:ext cx="5058200" cy="44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Graphical method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Taking into account all the dependencies in the graphs, we model the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Spectral analysis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Considering timely behaviour of the respective feature.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Topic modeling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Discovering the abstract symptoms using keywords.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Predicting the solution using Multi View Learning  techniques.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818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Specific MVL solution will depend on the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the dimension is large, then we have to use Canonical Correlation Analysis.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the entire data is labeled, we can use multiview supervised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we have both labeled and unlabeled data, then we have to use multiview semi supervised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Several such procedures like active learning, ensemble learning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Finally, a</a:t>
            </a:r>
            <a:r>
              <a:rPr lang="en"/>
              <a:t> feedback to improve the accuracy of the prediction algorithm.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Expected deliverables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Data visualization	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Data aggregation/pre-processing.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Model implementation.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Developing dashboard for interactive visualization of the data and prescriptive analytics service.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Recommendation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One month from now-union of data and representative model.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Two months from now-POC of representation.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By the end of this semester model implementation.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Next semester recommender system.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http://insait.in/AIPA2012/articles/009.pdf</a:t>
            </a:r>
            <a:r>
              <a:rPr lang="en"/>
              <a:t>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http://www.saravananraj.net/wp-content/uploads/2014/12/45_AFITA_ICT-for-Agricultural-extension_India.pdf</a:t>
            </a:r>
            <a:r>
              <a:rPr lang="en"/>
              <a:t>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http://insait.in/AIPA2012/articles/005.pdf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0" y="1229875"/>
            <a:ext cx="9144000" cy="37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Agriculture plays a vital role in economy for developing countries like India.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Rapid technological advancement - but not much focus on agricultural</a:t>
            </a:r>
            <a:r>
              <a:rPr lang="en"/>
              <a:t> </a:t>
            </a:r>
            <a:r>
              <a:rPr lang="en"/>
              <a:t>domain.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Several newly emerging problems in agriculture.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 2012, the</a:t>
            </a:r>
            <a:r>
              <a:rPr lang="en">
                <a:hlinkClick r:id="rId3"/>
              </a:rPr>
              <a:t> </a:t>
            </a:r>
            <a:r>
              <a:rPr lang="en"/>
              <a:t>NCRB of India reported 13,754 farmer suicides.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Hence, a need for guidance to the farmers.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Esagu is one such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pain points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Recommendation of Diagnostics: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Accuracy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Timely advice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Minimum required input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Ease of  communication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Cost effectiveness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Feedback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Insights mining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959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Periodic behaviour of diseases with respect to :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Season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Crop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Pesticides/Fertilizers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Visualization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 Heatmaps  showing the variation  in the intensity of factors w.r.t: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➤Time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➤Location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Plots like Bar charts, Pie diagrams etc.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 d</a:t>
            </a:r>
            <a:r>
              <a:rPr lang="en"/>
              <a:t>ashboard for interactive visualization of the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ught_map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125" y="410000"/>
            <a:ext cx="5106374" cy="405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Data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Input data primarily contains non-image features.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Weather details, soil conditions and farm report constitute the major part.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Pre-processing involving data cleaning, integration and normalization.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Finally, analyzation after data transformation.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PGM (Probabilistic Graphical Model)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F</a:t>
            </a:r>
            <a:r>
              <a:rPr lang="en"/>
              <a:t>arms as vertices and edges indicating the dependency on various factors.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Graph signalling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 plot of the condition of each farm with respect to time/season.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37" y="409987"/>
            <a:ext cx="52101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