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Crop data analytics using non-image features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needed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Crop details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Weather information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Soil conditions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Location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Date of sowing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Farm report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Earlier advices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Dynamics of a single cotton crop :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867500" y="3354975"/>
            <a:ext cx="10116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Low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severity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29300" y="1080637"/>
            <a:ext cx="8880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High severity</a:t>
            </a:r>
          </a:p>
        </p:txBody>
      </p:sp>
      <p:pic>
        <p:nvPicPr>
          <p:cNvPr descr="Screenshot (482)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500"/>
            <a:ext cx="6607975" cy="31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727700" y="43146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Visualization of provided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237700" y="5761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So far, though we have analyzed the data provided and observed some pattern, we were not able to draw much conclusion with this small data. 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We need more data regarding advices and also other factors including Weather, Location, soil conditions, crop details, dates of sowing and farm reports to build the model.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Please provide us as much data as you can regarding the factors mentioned.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50025" y="19394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