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National_Crime_Records_Burea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insait.in/AIPA2012/articles/009.pdf" TargetMode="External"/><Relationship Id="rId4" Type="http://schemas.openxmlformats.org/officeDocument/2006/relationships/hyperlink" Target="http://www.saravananraj.net/wp-content/uploads/2014/12/45_AFITA_ICT-for-Agricultural-extension_India.pdf" TargetMode="External"/><Relationship Id="rId5" Type="http://schemas.openxmlformats.org/officeDocument/2006/relationships/hyperlink" Target="http://insait.in/AIPA2012/articles/005.pdf" TargetMode="External"/><Relationship Id="rId6" Type="http://schemas.openxmlformats.org/officeDocument/2006/relationships/hyperlink" Target="https://www.researchgate.net/publication/233572675_Analysing_dynamics_of_crop_problems_by_applying_text_analysis_methods_on_farm_advisory_data_of_eSaguTM.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456375" y="1035175"/>
            <a:ext cx="91440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/>
              <a:t>Crop data analytics using image and non-image features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members			:		Asish Varanasi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				      		Dheeraj Raghavendra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						Purnachand Jaddu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Mentors					:             Dr. Avinash Sharma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						Dr. P. Krishna Reddy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300" y="409987"/>
            <a:ext cx="51625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475" y="410000"/>
            <a:ext cx="5314950" cy="41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5007825" y="2059875"/>
            <a:ext cx="246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yderabad-climate-graph.jp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749" y="481050"/>
            <a:ext cx="5058200" cy="44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Graphical method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Taking into account all the dependencies in the graphs, we model the system.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Spectral analysis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Considering timely behaviour of the respective feature.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Topic modeling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Discovering the abstract symptoms using keywords.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Predicting the solution using Multi View Learning  techniques.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08185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Specific MVL solution will depend on the data.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If the dimension is large, then we have to use Canonical Correlation Analysis.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If the entire data is labeled, we can use multiview supervised learning.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If we have both labeled and unlabeled data, then we have to use multiview semi supervised learning.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Several such procedures like active learning, ensemble learning etc.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Finally, a feedback to improve the accuracy of the prediction algorithm.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85725" y="3976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Progress 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First, we were given the data regarding a single cotton crop for one season.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Heatmap visualization was performed on that data.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Later, text analysis was performed on 5 year data regarding several crops across several villages.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Visualization was done using several plots like histograms and pie charts.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lank ERD - Page 1.pn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7625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370025" y="410000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ER diagram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Dynamics of a single cotton crop</a:t>
            </a:r>
            <a:r>
              <a:rPr lang="en" sz="1800"/>
              <a:t> (25-7-16 to 7-11-16)</a:t>
            </a:r>
            <a:r>
              <a:rPr lang="en"/>
              <a:t> 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6867500" y="3354975"/>
            <a:ext cx="1011600" cy="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Low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severity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6929300" y="1080637"/>
            <a:ext cx="888000" cy="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High severity</a:t>
            </a:r>
          </a:p>
        </p:txBody>
      </p:sp>
      <p:pic>
        <p:nvPicPr>
          <p:cNvPr descr="Screenshot (482).pn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5500"/>
            <a:ext cx="6607975" cy="310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1727700" y="4314600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Visualization of provided 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Performed</a:t>
            </a:r>
            <a:r>
              <a:rPr lang="en"/>
              <a:t> on data corresponding to several farms for 5 years (2012 to 2016).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There were around 10,000 advices.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The occurrences of different problems were counted by identifying corresponding keywords.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Advices containing more than one problem would increment the count of respective problems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11700" y="400975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Text analysis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 (537).png"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0" y="1229875"/>
            <a:ext cx="9144000" cy="370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Agriculture plays a vital role in economy for developing countries like India.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Rapid technological advancement - but not much focus on agricultural domain.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Several newly emerging problems in agriculture.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In 2012, the</a:t>
            </a:r>
            <a:r>
              <a:rPr lang="en">
                <a:hlinkClick r:id="rId3"/>
              </a:rPr>
              <a:t> </a:t>
            </a:r>
            <a:r>
              <a:rPr lang="en"/>
              <a:t>NCRB of India reported 13,754 farmer suicides.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Hence, a need for guidance to the farmers.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Esagu is one such platform.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7270636_1297619260324739_1940997458_n.png"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But here, the entries do not sum up to 10,000. It is due to several reasons, some of which are :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Most of the advices are regarding fertilizers and do not contain the problem.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Advices containing general preventive measures.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7270508_1297618970324768_376199233_n.png"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2075" y="0"/>
            <a:ext cx="93660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7274345_1297618776991454_72781069_n.png"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1689825" y="2849275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One week from now : </a:t>
            </a:r>
            <a:r>
              <a:rPr lang="en"/>
              <a:t>Developing dashboard for interactive visualization of the data and prescriptive analytics service.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One month from now : Model implementation.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Next semester : recommender system.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http://insait.in/AIPA2012/articles/009.pdf</a:t>
            </a:r>
            <a:r>
              <a:rPr lang="en"/>
              <a:t>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http://www.saravananraj.net/wp-content/uploads/2014/12/45_AFITA_ICT-for-Agricultural-extension_India.pdf</a:t>
            </a:r>
            <a:r>
              <a:rPr lang="en"/>
              <a:t>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http://insait.in/AIPA2012/articles/005.pdf</a:t>
            </a:r>
            <a:r>
              <a:rPr lang="en"/>
              <a:t> </a:t>
            </a:r>
          </a:p>
          <a:p>
            <a:pPr indent="-228600" lvl="0" marL="457200" marR="292100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https://www.researchgate.net/publication/233572675_Analysing_dynamics_of_crop_problems_by_applying_text_analysis_methods_on_farm_advisory_data_of_eSaguTM.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 pain points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Recommendation of Diagnostics: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Accuracy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Timely advice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Minimum required input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Ease of  communication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Cost effectiveness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Feedback 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Insights mining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959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Periodic behaviour of diseases with respect to :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Season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Crop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Pesticides/Fertilizers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Location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Pests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-123350" y="3853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Visualization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 Heatmaps  showing the variation  in the intensity of factors w.r.t: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➤Time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➤Location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Plots like Bar charts, Pie diagrams etc.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A dashboard for interactive visualization of the data.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Data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Input data primarily contains non-image features.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Weather details, soil conditions and farm report constitute the major part.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Pre-processing involving data cleaning, integration and normalization.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Finally, analyzation after data transformation.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Representation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PGM (Probabilistic Graphical Model)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Farms as vertices and edges indicating the dependency on various factors.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Graph signalling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A plot of the condition of each farm with respect to time/season.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png"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537" y="409987"/>
            <a:ext cx="521017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50" y="410000"/>
            <a:ext cx="50673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