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9429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Crop data analytics using non image data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ank ERD - Page 1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625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0636_1297619260324739_1940997458_n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3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0508_1297618970324768_376199233_n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2075" y="0"/>
            <a:ext cx="936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4345_1297618776991454_72781069_n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689825" y="28492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(537)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667600" y="19641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