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Crop data analytics using non-image features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needed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Crop details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Weather information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Soil conditions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Location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Date of sowing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Farm report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Earlier advices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available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Weather details of Ranga reddy district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en" sz="1800"/>
              <a:t>But farms are in Medak district</a:t>
            </a:r>
            <a:r>
              <a:rPr lang="en"/>
              <a:t>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List of advices delivered previously.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No other information is available.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All the crops are of cotton and belong to same locality.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analysis of advisory data :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Carried out by identifying the keywords.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Similarity threshold was set and data divided was into clusters.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Clusters were refined using k-means algorithm.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Only textual data of advices was used.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No other information was considered.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: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In a week, around 20% of farms have faced distinct problems.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~40% of farms were in clusters of size &gt; 5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2 or more farms belonging to same cluster eventually fell into different clusters in the subsequent weeks.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Though all of them were cotton crops belonging to same area, they were facing different problems.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⇒ Other factors were not the same.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 of textual analysis: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Same pesticide which may control multiple pests.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Different pesticides suggested by various scientists for the same problem.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Preventive measure suggested in the anticipation of a pest will be counted as if the problem has occurred.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Dynamics of a single cotton crop :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(485)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24" y="986762"/>
            <a:ext cx="6438774" cy="316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6867500" y="3354975"/>
            <a:ext cx="1011600" cy="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Low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intensity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919675" y="1282800"/>
            <a:ext cx="888000" cy="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High intensity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Observations : 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find that a certain pest(aphid) is common to the cotton crop throughout its growth.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Certain pests like the whitefly start attacking the plant at a certain stage of growth.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Some pests are confined to only initial stages of growth.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Occurrence of certain problem is most likely to cause another problem/pest.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Considering all the mentioned factors and also by carrying out text analysis, we can improve the accuracy of the prediction.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50025" y="19394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286000">
              <a:spcBef>
                <a:spcPts val="0"/>
              </a:spcBef>
              <a:buNone/>
            </a:pPr>
            <a:r>
              <a:rPr lang="en" sz="480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