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67B07-FF88-0958-BE2F-7B9012E0C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7AB12-C819-3ABE-DE2B-CC5DD9585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E141B-2F8C-4556-51A5-A2057AB40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F2F5-3645-4766-8417-807B03AA14ED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ED60F-0647-1841-67EC-1726642D3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54D26-8B0D-08C3-4032-BC6F98B9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1996-3556-439F-BE18-E76784BBC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6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FEC57-8065-E936-2996-7A8D57A45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195C3-90FE-95BD-27BC-C9E6B71B0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3B7DA-887A-6C8E-2E9D-464BBB698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F2F5-3645-4766-8417-807B03AA14ED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35E99-DD16-1AFC-1C6C-55A7D4A85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85FDE-2FAD-D445-FACC-5355FFDD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1996-3556-439F-BE18-E76784BBC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94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EF4613-CEE8-518C-3B98-F1692FA17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286E6D-07EB-7747-A8E4-2468956AC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93C88-8308-67BC-A4C4-7EAC48461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F2F5-3645-4766-8417-807B03AA14ED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39093-C6CC-E496-978D-7BF093BDB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8DE2C-7A46-EA9A-1522-F80379F03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1996-3556-439F-BE18-E76784BBC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7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CE426-7243-4319-4506-CB2806D52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4184B-EE13-FCF5-C536-EC7086764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62862-766B-40C3-79F7-DB98F3654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F2F5-3645-4766-8417-807B03AA14ED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A11EE-EA6D-3CF2-B1EB-553D8BB54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DB114-19EE-EE81-2BA0-37F88DFFA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1996-3556-439F-BE18-E76784BBC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1FB3C-7C21-4170-FA2D-0ED68B744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5A68B-1865-54D7-3FBE-036672A1C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79824-B7EF-2678-937D-C6245F8C4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F2F5-3645-4766-8417-807B03AA14ED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C9ECF-3D6E-9D5E-0A0E-9F7DF0401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792C7-2B37-9E70-50D4-F65D90B95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1996-3556-439F-BE18-E76784BBC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95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7AB7F-F838-DEE9-FA35-B5A42E411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E62AC-8DF7-2B87-9D08-DF03E35423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1B253-9BE7-860F-0C2E-E7C262B90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5D5A3-8002-0B16-C0CB-CA7AE52EC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F2F5-3645-4766-8417-807B03AA14ED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B6960-860D-0C8A-781B-9F48590A7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CF219-2C10-0A0E-65C1-BBD20D268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1996-3556-439F-BE18-E76784BBC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6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07E51-45AC-D7DC-A712-066DE5D3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D32A3-25F9-3613-EC8D-0978D4BC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5BF2F6-6578-6252-64E5-D24B0E021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D2D20C-F020-BF98-284B-EE1C7323D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2FE8C9-7D8A-11E9-D2C8-BA1788CB40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EB435F-3840-CD4F-B9D4-DE0ED6E11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F2F5-3645-4766-8417-807B03AA14ED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79AD7C-2463-0E32-3BAB-E2628F0E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A9376B-1F2B-A3E7-9B41-2A7E5F60F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1996-3556-439F-BE18-E76784BBC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27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86FFC-FB0B-243F-33A2-E08640EF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23D5C-64F3-FCE9-7305-7A66BF9C8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F2F5-3645-4766-8417-807B03AA14ED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CC108E-B3F6-0B85-7BCB-EF30B185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F0696B-8AEC-FC67-6826-843477153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1996-3556-439F-BE18-E76784BBC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58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4532A9-89A4-4377-C375-8E4990EC5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F2F5-3645-4766-8417-807B03AA14ED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9CE4B2-3785-D8C0-0F45-2FB04C486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48C04-15F3-81A0-6FD1-75D3436A3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1996-3556-439F-BE18-E76784BBC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28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B0D56-0AAA-2689-1A15-F76197086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B82A8-37A7-AC3A-C734-32D15A5A5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18B5F-F68B-0360-01BF-9209349DC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A2810-C2E3-70EC-97C5-E73609ACF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F2F5-3645-4766-8417-807B03AA14ED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B0E8C-35BB-FDE3-01BF-499334032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E5ADF-5F79-F307-FD15-908975C6F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1996-3556-439F-BE18-E76784BBC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39839-2D2D-802E-0526-FE79AC84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98A0D3-053A-69E0-2A28-12000CCE85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D6116-B505-D687-9701-29B772A9F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2C20C-A3AB-EF1E-2391-DF9570FA9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F2F5-3645-4766-8417-807B03AA14ED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D2385-17B6-4D7B-C0C4-08B03CBA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97886-71F6-47FD-889E-1D0B0102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1996-3556-439F-BE18-E76784BBC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1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0FDF42-FF39-AD60-609A-BE2151B7F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7C68F-6E2C-2396-037A-6DA741805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141F3-6FBC-48EB-DC4D-11F6CDC7EC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DEF2F5-3645-4766-8417-807B03AA14ED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421AC-3589-E3BF-3B90-C5E944AE65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E4343-A0AA-B396-0BC8-25810EB8B3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001996-3556-439F-BE18-E76784BBC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6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heeraj-Tiwari" TargetMode="External"/><Relationship Id="rId2" Type="http://schemas.openxmlformats.org/officeDocument/2006/relationships/hyperlink" Target="https://www.linkedin.com/in/dheeraj-sai-tiwari?utm_source=share&amp;utm_campaign=share_via&amp;utm_content=profile&amp;utm_medium=android_app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14EC2F-BF29-DAEB-1878-73BF30A13C50}"/>
              </a:ext>
            </a:extLst>
          </p:cNvPr>
          <p:cNvSpPr txBox="1"/>
          <p:nvPr/>
        </p:nvSpPr>
        <p:spPr>
          <a:xfrm>
            <a:off x="272144" y="188808"/>
            <a:ext cx="11593285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Dheeraj Sai Tiwari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Contact: +91 6281954503 | dheerajsaitiwari1110@gmail.com |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Github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Summary: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results-oriented Computer Science professional currently specializing in AI &amp; Data Science at VIT. Combines a strong academic foundation with hands-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industry experience in technical analysis and support at Amazon. Proven ability to deliver end-to-end solutions, from developing full-stack applications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MERN stack to deploying interactive machine learning models in NLP and Computer Vision.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Experience</a:t>
            </a:r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| CS CAP Associate (2024)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Provided high-level technical support for customer accounts and digital services. Proactively identified and prevented potential issues by gathering and analyzing intelligence, ensuring a high-quality customer experience.</a:t>
            </a: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Development Internships | Oasis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Infobyte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The Sparks Foundation (2023)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Designed, developed, and deployed dynamic web applications using React.js. Contributed to key projects, including a basic banking system and a donation page with a payment gateway.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M.Tech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Artificial Intelligence and Data Science, Vellore Institute of Technology, Chennai | 2024 (Pursuing) </a:t>
            </a:r>
          </a:p>
          <a:p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Engineering,  JNTU, Hyderabad | 2023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Highlights:</a:t>
            </a:r>
          </a:p>
          <a:p>
            <a:pPr>
              <a:buNone/>
            </a:pPr>
            <a:r>
              <a:rPr lang="en-US" sz="1200" dirty="0"/>
              <a:t>- </a:t>
            </a:r>
            <a:r>
              <a:rPr lang="en-US" sz="1200" b="1" dirty="0"/>
              <a:t>Automated Email Intelligence System</a:t>
            </a:r>
          </a:p>
          <a:p>
            <a:pPr>
              <a:buNone/>
            </a:pPr>
            <a:r>
              <a:rPr lang="en-US" sz="1200" dirty="0"/>
              <a:t>   * Engineered a solution using LLMs and NLP to automatically classify, summarize, and extract action items from emails. Integrated Gmail and Twilio APIs for a multi-channel             real-time alert system.</a:t>
            </a:r>
          </a:p>
          <a:p>
            <a:pPr>
              <a:buNone/>
            </a:pPr>
            <a:r>
              <a:rPr lang="en-US" sz="1200" dirty="0"/>
              <a:t>- </a:t>
            </a:r>
            <a:r>
              <a:rPr lang="en-US" sz="1200" b="1" dirty="0"/>
              <a:t>Interactive Deep Learning Application</a:t>
            </a:r>
          </a:p>
          <a:p>
            <a:pPr>
              <a:buNone/>
            </a:pPr>
            <a:r>
              <a:rPr lang="en-US" sz="1200" dirty="0"/>
              <a:t>   * Developed and deployed a Pix2Pix GAN for bidirectional image processing. Delivered the model as a real-time, interactive </a:t>
            </a:r>
            <a:r>
              <a:rPr lang="en-US" sz="1200" dirty="0" err="1"/>
              <a:t>Streamlit</a:t>
            </a:r>
            <a:r>
              <a:rPr lang="en-US" sz="1200" dirty="0"/>
              <a:t> web application, demonstrating strong deployment skills.</a:t>
            </a:r>
          </a:p>
          <a:p>
            <a:pPr>
              <a:buNone/>
            </a:pPr>
            <a:r>
              <a:rPr lang="en-US" sz="1200" dirty="0"/>
              <a:t>- </a:t>
            </a:r>
            <a:r>
              <a:rPr lang="en-US" sz="1200" b="1" dirty="0"/>
              <a:t>Full-Stack Task Management Platform</a:t>
            </a:r>
          </a:p>
          <a:p>
            <a:pPr>
              <a:buNone/>
            </a:pPr>
            <a:r>
              <a:rPr lang="en-US" sz="1200" dirty="0"/>
              <a:t>   * Built a complete, full-stack web application for creating, assigning, and tracking tasks using the MERN stack (MongoDB, Express.js, React, Node.js).</a:t>
            </a:r>
          </a:p>
          <a:p>
            <a:pPr>
              <a:buNone/>
            </a:pPr>
            <a:endParaRPr lang="en-US" sz="1200" dirty="0"/>
          </a:p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Capabilities :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200" dirty="0"/>
              <a:t>* </a:t>
            </a:r>
            <a:r>
              <a:rPr lang="en-US" sz="1200" b="1" dirty="0"/>
              <a:t>AI &amp; Machine Learning</a:t>
            </a:r>
            <a:r>
              <a:rPr lang="en-US" sz="1200" dirty="0"/>
              <a:t>: Large Language Models (LLMs), Natural Language Processing (NLP), Computer Vision, Deep Learning (CNNs, GANs), TensorFlow</a:t>
            </a:r>
          </a:p>
          <a:p>
            <a:pPr>
              <a:buNone/>
            </a:pPr>
            <a:r>
              <a:rPr lang="en-US" sz="1200" dirty="0"/>
              <a:t>* </a:t>
            </a:r>
            <a:r>
              <a:rPr lang="en-US" sz="1200" b="1" dirty="0"/>
              <a:t>Full-Stack &amp; Languages: </a:t>
            </a:r>
            <a:r>
              <a:rPr lang="en-US" sz="1200" dirty="0"/>
              <a:t>MERN Stack, React, Node.js, Python, Java, JavaScript, SQL, HTML/CSS</a:t>
            </a:r>
          </a:p>
          <a:p>
            <a:pPr>
              <a:buNone/>
            </a:pPr>
            <a:r>
              <a:rPr lang="en-US" sz="1200" dirty="0"/>
              <a:t>* </a:t>
            </a:r>
            <a:r>
              <a:rPr lang="en-US" sz="1200" b="1" dirty="0"/>
              <a:t>Tools &amp; Platforms</a:t>
            </a:r>
            <a:r>
              <a:rPr lang="en-US" sz="1200" dirty="0"/>
              <a:t>: Git, Azure, Google Cloud Platform (GCP), </a:t>
            </a:r>
            <a:r>
              <a:rPr lang="en-US" sz="1200" dirty="0" err="1"/>
              <a:t>Streamlit</a:t>
            </a:r>
            <a:r>
              <a:rPr lang="en-US" sz="1200" dirty="0"/>
              <a:t>, VS Code</a:t>
            </a:r>
          </a:p>
        </p:txBody>
      </p:sp>
      <p:pic>
        <p:nvPicPr>
          <p:cNvPr id="4" name="Picture 3" descr="A person with a beard and mustache&#10;&#10;AI-generated content may be incorrect.">
            <a:extLst>
              <a:ext uri="{FF2B5EF4-FFF2-40B4-BE49-F238E27FC236}">
                <a16:creationId xmlns:a16="http://schemas.microsoft.com/office/drawing/2014/main" id="{5F02E2B2-E9B6-1C5D-3495-93AD54130A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5" t="6024" r="3941" b="3652"/>
          <a:stretch>
            <a:fillRect/>
          </a:stretch>
        </p:blipFill>
        <p:spPr>
          <a:xfrm>
            <a:off x="10292715" y="283845"/>
            <a:ext cx="1102996" cy="14249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47968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402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Gokul Siddarth S</dc:creator>
  <cp:lastModifiedBy>Dheerajsai Tiwari</cp:lastModifiedBy>
  <cp:revision>3</cp:revision>
  <dcterms:created xsi:type="dcterms:W3CDTF">2025-10-09T16:48:56Z</dcterms:created>
  <dcterms:modified xsi:type="dcterms:W3CDTF">2025-10-13T11:40:09Z</dcterms:modified>
</cp:coreProperties>
</file>