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sldIdLst>
    <p:sldId id="335" r:id="rId2"/>
    <p:sldId id="336" r:id="rId3"/>
    <p:sldId id="355" r:id="rId4"/>
    <p:sldId id="348" r:id="rId5"/>
    <p:sldId id="338" r:id="rId6"/>
    <p:sldId id="339" r:id="rId7"/>
    <p:sldId id="340" r:id="rId8"/>
    <p:sldId id="354" r:id="rId9"/>
    <p:sldId id="350" r:id="rId10"/>
    <p:sldId id="341" r:id="rId11"/>
    <p:sldId id="357" r:id="rId12"/>
    <p:sldId id="342" r:id="rId13"/>
    <p:sldId id="352" r:id="rId14"/>
    <p:sldId id="343" r:id="rId15"/>
    <p:sldId id="358" r:id="rId16"/>
    <p:sldId id="353" r:id="rId17"/>
    <p:sldId id="34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DEF9ED-3008-5ECD-319B-42EA381CB565}" v="514" dt="2025-10-14T12:47:00.752"/>
    <p1510:client id="{900FA519-5764-E317-BCCF-9FB2726113C8}" v="201" dt="2025-10-14T08:56:44.887"/>
    <p1510:client id="{AB2060C2-0620-127F-FF59-0AEAA117A2AE}" v="28" dt="2025-10-14T06:13:44.162"/>
    <p1510:client id="{B979DD51-63BD-CF89-7CD5-20387EE967AC}" v="493" dt="2025-10-14T12:51:43.1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mpatla Saichaitanya" userId="S::kumpatla.t8627@ltimindtree.com::c7de12c0-9bf8-4d92-9276-51a4f54b639a" providerId="AD" clId="Web-{E19559DF-ED4A-B986-B9C5-96575D5A8C57}"/>
    <pc:docChg chg="addSld delSld modSld">
      <pc:chgData name="Kumpatla Saichaitanya" userId="S::kumpatla.t8627@ltimindtree.com::c7de12c0-9bf8-4d92-9276-51a4f54b639a" providerId="AD" clId="Web-{E19559DF-ED4A-B986-B9C5-96575D5A8C57}" dt="2025-10-09T11:36:35.093" v="54" actId="20577"/>
      <pc:docMkLst>
        <pc:docMk/>
      </pc:docMkLst>
      <pc:sldChg chg="modSp new">
        <pc:chgData name="Kumpatla Saichaitanya" userId="S::kumpatla.t8627@ltimindtree.com::c7de12c0-9bf8-4d92-9276-51a4f54b639a" providerId="AD" clId="Web-{E19559DF-ED4A-B986-B9C5-96575D5A8C57}" dt="2025-10-09T11:36:35.093" v="54" actId="20577"/>
        <pc:sldMkLst>
          <pc:docMk/>
          <pc:sldMk cId="2580565447" sldId="348"/>
        </pc:sldMkLst>
        <pc:spChg chg="mod">
          <ac:chgData name="Kumpatla Saichaitanya" userId="S::kumpatla.t8627@ltimindtree.com::c7de12c0-9bf8-4d92-9276-51a4f54b639a" providerId="AD" clId="Web-{E19559DF-ED4A-B986-B9C5-96575D5A8C57}" dt="2025-10-09T11:36:35.093" v="54" actId="20577"/>
          <ac:spMkLst>
            <pc:docMk/>
            <pc:sldMk cId="2580565447" sldId="348"/>
            <ac:spMk id="2" creationId="{B7398B5B-35EB-30F3-090C-4BD4ACD02749}"/>
          </ac:spMkLst>
        </pc:spChg>
      </pc:sldChg>
    </pc:docChg>
  </pc:docChgLst>
  <pc:docChgLst>
    <pc:chgData name="Gokul Siddarth S" userId="S::gokul.t8608@ltimindtree.com::8bdf7ee2-c467-4294-93b8-4f3f1a717848" providerId="AD" clId="Web-{900FA519-5764-E317-BCCF-9FB2726113C8}"/>
    <pc:docChg chg="mod addSld modSld sldOrd addMainMaster delMainMaster">
      <pc:chgData name="Gokul Siddarth S" userId="S::gokul.t8608@ltimindtree.com::8bdf7ee2-c467-4294-93b8-4f3f1a717848" providerId="AD" clId="Web-{900FA519-5764-E317-BCCF-9FB2726113C8}" dt="2025-10-14T08:56:44.887" v="131" actId="14100"/>
      <pc:docMkLst>
        <pc:docMk/>
      </pc:docMkLst>
      <pc:sldChg chg="modSp mod modClrScheme chgLayout">
        <pc:chgData name="Gokul Siddarth S" userId="S::gokul.t8608@ltimindtree.com::8bdf7ee2-c467-4294-93b8-4f3f1a717848" providerId="AD" clId="Web-{900FA519-5764-E317-BCCF-9FB2726113C8}" dt="2025-10-14T08:56:19.432" v="126" actId="14100"/>
        <pc:sldMkLst>
          <pc:docMk/>
          <pc:sldMk cId="1404702556" sldId="335"/>
        </pc:sldMkLst>
        <pc:spChg chg="mod ord">
          <ac:chgData name="Gokul Siddarth S" userId="S::gokul.t8608@ltimindtree.com::8bdf7ee2-c467-4294-93b8-4f3f1a717848" providerId="AD" clId="Web-{900FA519-5764-E317-BCCF-9FB2726113C8}" dt="2025-10-14T08:45:59.897" v="8"/>
          <ac:spMkLst>
            <pc:docMk/>
            <pc:sldMk cId="1404702556" sldId="335"/>
            <ac:spMk id="3" creationId="{063A6BF4-DDCC-E6BC-F8D6-DA19D5465A65}"/>
          </ac:spMkLst>
        </pc:spChg>
        <pc:spChg chg="mod">
          <ac:chgData name="Gokul Siddarth S" userId="S::gokul.t8608@ltimindtree.com::8bdf7ee2-c467-4294-93b8-4f3f1a717848" providerId="AD" clId="Web-{900FA519-5764-E317-BCCF-9FB2726113C8}" dt="2025-10-14T08:56:19.432" v="126" actId="14100"/>
          <ac:spMkLst>
            <pc:docMk/>
            <pc:sldMk cId="1404702556" sldId="335"/>
            <ac:spMk id="5" creationId="{6B93943F-A7BA-2B70-0F8A-D391DDF45BD7}"/>
          </ac:spMkLst>
        </pc:spChg>
      </pc:sldChg>
      <pc:sldChg chg="modSp mod modClrScheme chgLayout">
        <pc:chgData name="Gokul Siddarth S" userId="S::gokul.t8608@ltimindtree.com::8bdf7ee2-c467-4294-93b8-4f3f1a717848" providerId="AD" clId="Web-{900FA519-5764-E317-BCCF-9FB2726113C8}" dt="2025-10-14T08:45:59.897" v="8"/>
        <pc:sldMkLst>
          <pc:docMk/>
          <pc:sldMk cId="66019729" sldId="336"/>
        </pc:sldMkLst>
        <pc:spChg chg="mod ord">
          <ac:chgData name="Gokul Siddarth S" userId="S::gokul.t8608@ltimindtree.com::8bdf7ee2-c467-4294-93b8-4f3f1a717848" providerId="AD" clId="Web-{900FA519-5764-E317-BCCF-9FB2726113C8}" dt="2025-10-14T08:45:59.897" v="8"/>
          <ac:spMkLst>
            <pc:docMk/>
            <pc:sldMk cId="66019729" sldId="336"/>
            <ac:spMk id="2" creationId="{FB79C718-4BDD-A29A-6728-ACE20E6DB1FC}"/>
          </ac:spMkLst>
        </pc:spChg>
      </pc:sldChg>
      <pc:sldChg chg="mod modClrScheme chgLayout">
        <pc:chgData name="Gokul Siddarth S" userId="S::gokul.t8608@ltimindtree.com::8bdf7ee2-c467-4294-93b8-4f3f1a717848" providerId="AD" clId="Web-{900FA519-5764-E317-BCCF-9FB2726113C8}" dt="2025-10-14T08:45:59.897" v="8"/>
        <pc:sldMkLst>
          <pc:docMk/>
          <pc:sldMk cId="2267371145" sldId="338"/>
        </pc:sldMkLst>
      </pc:sldChg>
      <pc:sldChg chg="modSp mod modClrScheme chgLayout">
        <pc:chgData name="Gokul Siddarth S" userId="S::gokul.t8608@ltimindtree.com::8bdf7ee2-c467-4294-93b8-4f3f1a717848" providerId="AD" clId="Web-{900FA519-5764-E317-BCCF-9FB2726113C8}" dt="2025-10-14T08:55:22.056" v="120" actId="1076"/>
        <pc:sldMkLst>
          <pc:docMk/>
          <pc:sldMk cId="1198952574" sldId="339"/>
        </pc:sldMkLst>
        <pc:spChg chg="mod ord">
          <ac:chgData name="Gokul Siddarth S" userId="S::gokul.t8608@ltimindtree.com::8bdf7ee2-c467-4294-93b8-4f3f1a717848" providerId="AD" clId="Web-{900FA519-5764-E317-BCCF-9FB2726113C8}" dt="2025-10-14T08:55:22.056" v="120" actId="1076"/>
          <ac:spMkLst>
            <pc:docMk/>
            <pc:sldMk cId="1198952574" sldId="339"/>
            <ac:spMk id="2" creationId="{6A8C87ED-1FF1-D114-5AB8-DF82165AF104}"/>
          </ac:spMkLst>
        </pc:spChg>
      </pc:sldChg>
      <pc:sldChg chg="modSp mod modClrScheme chgLayout">
        <pc:chgData name="Gokul Siddarth S" userId="S::gokul.t8608@ltimindtree.com::8bdf7ee2-c467-4294-93b8-4f3f1a717848" providerId="AD" clId="Web-{900FA519-5764-E317-BCCF-9FB2726113C8}" dt="2025-10-14T08:45:59.897" v="8"/>
        <pc:sldMkLst>
          <pc:docMk/>
          <pc:sldMk cId="2814211398" sldId="340"/>
        </pc:sldMkLst>
        <pc:spChg chg="mod ord">
          <ac:chgData name="Gokul Siddarth S" userId="S::gokul.t8608@ltimindtree.com::8bdf7ee2-c467-4294-93b8-4f3f1a717848" providerId="AD" clId="Web-{900FA519-5764-E317-BCCF-9FB2726113C8}" dt="2025-10-14T08:45:59.897" v="8"/>
          <ac:spMkLst>
            <pc:docMk/>
            <pc:sldMk cId="2814211398" sldId="340"/>
            <ac:spMk id="2" creationId="{B67163C1-4DE9-6ADD-C457-DE951CFC7153}"/>
          </ac:spMkLst>
        </pc:spChg>
      </pc:sldChg>
      <pc:sldChg chg="modSp mod modClrScheme chgLayout">
        <pc:chgData name="Gokul Siddarth S" userId="S::gokul.t8608@ltimindtree.com::8bdf7ee2-c467-4294-93b8-4f3f1a717848" providerId="AD" clId="Web-{900FA519-5764-E317-BCCF-9FB2726113C8}" dt="2025-10-14T08:54:15.400" v="108" actId="1076"/>
        <pc:sldMkLst>
          <pc:docMk/>
          <pc:sldMk cId="3029728395" sldId="341"/>
        </pc:sldMkLst>
        <pc:spChg chg="mod ord">
          <ac:chgData name="Gokul Siddarth S" userId="S::gokul.t8608@ltimindtree.com::8bdf7ee2-c467-4294-93b8-4f3f1a717848" providerId="AD" clId="Web-{900FA519-5764-E317-BCCF-9FB2726113C8}" dt="2025-10-14T08:54:15.400" v="108" actId="1076"/>
          <ac:spMkLst>
            <pc:docMk/>
            <pc:sldMk cId="3029728395" sldId="341"/>
            <ac:spMk id="2" creationId="{6CE18BB7-047A-4AF4-208C-2394B11B5BAD}"/>
          </ac:spMkLst>
        </pc:spChg>
      </pc:sldChg>
      <pc:sldChg chg="modSp mod modClrScheme chgLayout">
        <pc:chgData name="Gokul Siddarth S" userId="S::gokul.t8608@ltimindtree.com::8bdf7ee2-c467-4294-93b8-4f3f1a717848" providerId="AD" clId="Web-{900FA519-5764-E317-BCCF-9FB2726113C8}" dt="2025-10-14T08:45:59.897" v="8"/>
        <pc:sldMkLst>
          <pc:docMk/>
          <pc:sldMk cId="978097912" sldId="342"/>
        </pc:sldMkLst>
        <pc:spChg chg="mod ord">
          <ac:chgData name="Gokul Siddarth S" userId="S::gokul.t8608@ltimindtree.com::8bdf7ee2-c467-4294-93b8-4f3f1a717848" providerId="AD" clId="Web-{900FA519-5764-E317-BCCF-9FB2726113C8}" dt="2025-10-14T08:45:59.897" v="8"/>
          <ac:spMkLst>
            <pc:docMk/>
            <pc:sldMk cId="978097912" sldId="342"/>
            <ac:spMk id="2" creationId="{06E46EFD-92C5-D3D7-1FAF-C90A1EE0A4DB}"/>
          </ac:spMkLst>
        </pc:spChg>
      </pc:sldChg>
      <pc:sldChg chg="modSp mod modClrScheme chgLayout">
        <pc:chgData name="Gokul Siddarth S" userId="S::gokul.t8608@ltimindtree.com::8bdf7ee2-c467-4294-93b8-4f3f1a717848" providerId="AD" clId="Web-{900FA519-5764-E317-BCCF-9FB2726113C8}" dt="2025-10-14T08:53:06.884" v="101" actId="1076"/>
        <pc:sldMkLst>
          <pc:docMk/>
          <pc:sldMk cId="569920004" sldId="343"/>
        </pc:sldMkLst>
        <pc:spChg chg="mod ord">
          <ac:chgData name="Gokul Siddarth S" userId="S::gokul.t8608@ltimindtree.com::8bdf7ee2-c467-4294-93b8-4f3f1a717848" providerId="AD" clId="Web-{900FA519-5764-E317-BCCF-9FB2726113C8}" dt="2025-10-14T08:53:06.884" v="101" actId="1076"/>
          <ac:spMkLst>
            <pc:docMk/>
            <pc:sldMk cId="569920004" sldId="343"/>
            <ac:spMk id="2" creationId="{3E7CD1E0-1F03-DD76-9E9A-27C19D6F3A54}"/>
          </ac:spMkLst>
        </pc:spChg>
      </pc:sldChg>
      <pc:sldChg chg="delSp modSp mod modClrScheme delDesignElem chgLayout">
        <pc:chgData name="Gokul Siddarth S" userId="S::gokul.t8608@ltimindtree.com::8bdf7ee2-c467-4294-93b8-4f3f1a717848" providerId="AD" clId="Web-{900FA519-5764-E317-BCCF-9FB2726113C8}" dt="2025-10-14T08:52:24.212" v="95" actId="20577"/>
        <pc:sldMkLst>
          <pc:docMk/>
          <pc:sldMk cId="1142140890" sldId="345"/>
        </pc:sldMkLst>
        <pc:spChg chg="mod ord">
          <ac:chgData name="Gokul Siddarth S" userId="S::gokul.t8608@ltimindtree.com::8bdf7ee2-c467-4294-93b8-4f3f1a717848" providerId="AD" clId="Web-{900FA519-5764-E317-BCCF-9FB2726113C8}" dt="2025-10-14T08:52:24.212" v="95" actId="20577"/>
          <ac:spMkLst>
            <pc:docMk/>
            <pc:sldMk cId="1142140890" sldId="345"/>
            <ac:spMk id="2" creationId="{8C2056DC-995B-FEB8-1BD5-772F9F49B93E}"/>
          </ac:spMkLst>
        </pc:spChg>
        <pc:spChg chg="mod ord">
          <ac:chgData name="Gokul Siddarth S" userId="S::gokul.t8608@ltimindtree.com::8bdf7ee2-c467-4294-93b8-4f3f1a717848" providerId="AD" clId="Web-{900FA519-5764-E317-BCCF-9FB2726113C8}" dt="2025-10-14T08:45:59.897" v="8"/>
          <ac:spMkLst>
            <pc:docMk/>
            <pc:sldMk cId="1142140890" sldId="345"/>
            <ac:spMk id="7" creationId="{D208C95F-F3C1-7BC4-6AFB-880636B5E143}"/>
          </ac:spMkLst>
        </pc:spChg>
        <pc:spChg chg="del">
          <ac:chgData name="Gokul Siddarth S" userId="S::gokul.t8608@ltimindtree.com::8bdf7ee2-c467-4294-93b8-4f3f1a717848" providerId="AD" clId="Web-{900FA519-5764-E317-BCCF-9FB2726113C8}" dt="2025-10-14T08:43:31.723" v="0"/>
          <ac:spMkLst>
            <pc:docMk/>
            <pc:sldMk cId="1142140890" sldId="345"/>
            <ac:spMk id="9" creationId="{BAD76F3E-3A97-486B-B402-44400A8B9173}"/>
          </ac:spMkLst>
        </pc:spChg>
        <pc:spChg chg="del">
          <ac:chgData name="Gokul Siddarth S" userId="S::gokul.t8608@ltimindtree.com::8bdf7ee2-c467-4294-93b8-4f3f1a717848" providerId="AD" clId="Web-{900FA519-5764-E317-BCCF-9FB2726113C8}" dt="2025-10-14T08:43:31.723" v="0"/>
          <ac:spMkLst>
            <pc:docMk/>
            <pc:sldMk cId="1142140890" sldId="345"/>
            <ac:spMk id="10" creationId="{391F6B52-91F4-4AEB-B6DB-29FEBCF28C8B}"/>
          </ac:spMkLst>
        </pc:spChg>
        <pc:spChg chg="del">
          <ac:chgData name="Gokul Siddarth S" userId="S::gokul.t8608@ltimindtree.com::8bdf7ee2-c467-4294-93b8-4f3f1a717848" providerId="AD" clId="Web-{900FA519-5764-E317-BCCF-9FB2726113C8}" dt="2025-10-14T08:43:31.723" v="0"/>
          <ac:spMkLst>
            <pc:docMk/>
            <pc:sldMk cId="1142140890" sldId="345"/>
            <ac:spMk id="11" creationId="{2CD6F061-7C53-44F4-9794-953DB70A451B}"/>
          </ac:spMkLst>
        </pc:spChg>
      </pc:sldChg>
      <pc:sldChg chg="modSp mod modClrScheme chgLayout">
        <pc:chgData name="Gokul Siddarth S" userId="S::gokul.t8608@ltimindtree.com::8bdf7ee2-c467-4294-93b8-4f3f1a717848" providerId="AD" clId="Web-{900FA519-5764-E317-BCCF-9FB2726113C8}" dt="2025-10-14T08:55:43.150" v="123" actId="1076"/>
        <pc:sldMkLst>
          <pc:docMk/>
          <pc:sldMk cId="2580565447" sldId="348"/>
        </pc:sldMkLst>
        <pc:spChg chg="mod ord">
          <ac:chgData name="Gokul Siddarth S" userId="S::gokul.t8608@ltimindtree.com::8bdf7ee2-c467-4294-93b8-4f3f1a717848" providerId="AD" clId="Web-{900FA519-5764-E317-BCCF-9FB2726113C8}" dt="2025-10-14T08:55:43.150" v="123" actId="1076"/>
          <ac:spMkLst>
            <pc:docMk/>
            <pc:sldMk cId="2580565447" sldId="348"/>
            <ac:spMk id="2" creationId="{B7398B5B-35EB-30F3-090C-4BD4ACD02749}"/>
          </ac:spMkLst>
        </pc:spChg>
      </pc:sldChg>
      <pc:sldChg chg="modSp new">
        <pc:chgData name="Gokul Siddarth S" userId="S::gokul.t8608@ltimindtree.com::8bdf7ee2-c467-4294-93b8-4f3f1a717848" providerId="AD" clId="Web-{900FA519-5764-E317-BCCF-9FB2726113C8}" dt="2025-10-14T08:56:44.887" v="131" actId="14100"/>
        <pc:sldMkLst>
          <pc:docMk/>
          <pc:sldMk cId="2210378826" sldId="349"/>
        </pc:sldMkLst>
        <pc:spChg chg="mod">
          <ac:chgData name="Gokul Siddarth S" userId="S::gokul.t8608@ltimindtree.com::8bdf7ee2-c467-4294-93b8-4f3f1a717848" providerId="AD" clId="Web-{900FA519-5764-E317-BCCF-9FB2726113C8}" dt="2025-10-14T08:56:44.887" v="131" actId="14100"/>
          <ac:spMkLst>
            <pc:docMk/>
            <pc:sldMk cId="2210378826" sldId="349"/>
            <ac:spMk id="2" creationId="{AAEC1076-ED5A-AA62-071B-C9B27E21C0DB}"/>
          </ac:spMkLst>
        </pc:spChg>
      </pc:sldChg>
      <pc:sldChg chg="modSp new ord">
        <pc:chgData name="Gokul Siddarth S" userId="S::gokul.t8608@ltimindtree.com::8bdf7ee2-c467-4294-93b8-4f3f1a717848" providerId="AD" clId="Web-{900FA519-5764-E317-BCCF-9FB2726113C8}" dt="2025-10-14T08:54:41.369" v="113" actId="1076"/>
        <pc:sldMkLst>
          <pc:docMk/>
          <pc:sldMk cId="1266563781" sldId="350"/>
        </pc:sldMkLst>
        <pc:spChg chg="mod">
          <ac:chgData name="Gokul Siddarth S" userId="S::gokul.t8608@ltimindtree.com::8bdf7ee2-c467-4294-93b8-4f3f1a717848" providerId="AD" clId="Web-{900FA519-5764-E317-BCCF-9FB2726113C8}" dt="2025-10-14T08:54:41.369" v="113" actId="1076"/>
          <ac:spMkLst>
            <pc:docMk/>
            <pc:sldMk cId="1266563781" sldId="350"/>
            <ac:spMk id="2" creationId="{728398B4-773A-7B4F-707D-E02BA9AB8CA0}"/>
          </ac:spMkLst>
        </pc:spChg>
      </pc:sldChg>
      <pc:sldChg chg="modSp new">
        <pc:chgData name="Gokul Siddarth S" userId="S::gokul.t8608@ltimindtree.com::8bdf7ee2-c467-4294-93b8-4f3f1a717848" providerId="AD" clId="Web-{900FA519-5764-E317-BCCF-9FB2726113C8}" dt="2025-10-14T08:53:50.775" v="107" actId="1076"/>
        <pc:sldMkLst>
          <pc:docMk/>
          <pc:sldMk cId="3987088344" sldId="351"/>
        </pc:sldMkLst>
        <pc:spChg chg="mod">
          <ac:chgData name="Gokul Siddarth S" userId="S::gokul.t8608@ltimindtree.com::8bdf7ee2-c467-4294-93b8-4f3f1a717848" providerId="AD" clId="Web-{900FA519-5764-E317-BCCF-9FB2726113C8}" dt="2025-10-14T08:53:50.775" v="107" actId="1076"/>
          <ac:spMkLst>
            <pc:docMk/>
            <pc:sldMk cId="3987088344" sldId="351"/>
            <ac:spMk id="2" creationId="{E6933CCE-D8A0-5439-ACE6-64AA9109E23F}"/>
          </ac:spMkLst>
        </pc:spChg>
      </pc:sldChg>
      <pc:sldChg chg="modSp new">
        <pc:chgData name="Gokul Siddarth S" userId="S::gokul.t8608@ltimindtree.com::8bdf7ee2-c467-4294-93b8-4f3f1a717848" providerId="AD" clId="Web-{900FA519-5764-E317-BCCF-9FB2726113C8}" dt="2025-10-14T08:50:57.071" v="82" actId="1076"/>
        <pc:sldMkLst>
          <pc:docMk/>
          <pc:sldMk cId="3915164395" sldId="352"/>
        </pc:sldMkLst>
        <pc:spChg chg="mod">
          <ac:chgData name="Gokul Siddarth S" userId="S::gokul.t8608@ltimindtree.com::8bdf7ee2-c467-4294-93b8-4f3f1a717848" providerId="AD" clId="Web-{900FA519-5764-E317-BCCF-9FB2726113C8}" dt="2025-10-14T08:50:57.071" v="82" actId="1076"/>
          <ac:spMkLst>
            <pc:docMk/>
            <pc:sldMk cId="3915164395" sldId="352"/>
            <ac:spMk id="2" creationId="{E4144229-F6AE-72AB-0FAA-09EC2560DE63}"/>
          </ac:spMkLst>
        </pc:spChg>
      </pc:sldChg>
      <pc:sldChg chg="addSp delSp modSp new">
        <pc:chgData name="Gokul Siddarth S" userId="S::gokul.t8608@ltimindtree.com::8bdf7ee2-c467-4294-93b8-4f3f1a717848" providerId="AD" clId="Web-{900FA519-5764-E317-BCCF-9FB2726113C8}" dt="2025-10-14T08:53:15.946" v="102" actId="1076"/>
        <pc:sldMkLst>
          <pc:docMk/>
          <pc:sldMk cId="315135313" sldId="353"/>
        </pc:sldMkLst>
        <pc:spChg chg="add del mod">
          <ac:chgData name="Gokul Siddarth S" userId="S::gokul.t8608@ltimindtree.com::8bdf7ee2-c467-4294-93b8-4f3f1a717848" providerId="AD" clId="Web-{900FA519-5764-E317-BCCF-9FB2726113C8}" dt="2025-10-14T08:53:15.946" v="102" actId="1076"/>
          <ac:spMkLst>
            <pc:docMk/>
            <pc:sldMk cId="315135313" sldId="353"/>
            <ac:spMk id="2" creationId="{597A7AE8-91E8-ED71-4274-F144C8C600F7}"/>
          </ac:spMkLst>
        </pc:spChg>
      </pc:sldChg>
      <pc:sldMasterChg chg="del delSldLayout">
        <pc:chgData name="Gokul Siddarth S" userId="S::gokul.t8608@ltimindtree.com::8bdf7ee2-c467-4294-93b8-4f3f1a717848" providerId="AD" clId="Web-{900FA519-5764-E317-BCCF-9FB2726113C8}" dt="2025-10-14T08:43:31.723" v="0"/>
        <pc:sldMasterMkLst>
          <pc:docMk/>
          <pc:sldMasterMk cId="4281447912" sldId="2147483648"/>
        </pc:sldMasterMkLst>
        <pc:sldLayoutChg chg="del">
          <pc:chgData name="Gokul Siddarth S" userId="S::gokul.t8608@ltimindtree.com::8bdf7ee2-c467-4294-93b8-4f3f1a717848" providerId="AD" clId="Web-{900FA519-5764-E317-BCCF-9FB2726113C8}" dt="2025-10-14T08:43:31.723" v="0"/>
          <pc:sldLayoutMkLst>
            <pc:docMk/>
            <pc:sldMasterMk cId="4281447912" sldId="2147483648"/>
            <pc:sldLayoutMk cId="843302954" sldId="2147483649"/>
          </pc:sldLayoutMkLst>
        </pc:sldLayoutChg>
        <pc:sldLayoutChg chg="del">
          <pc:chgData name="Gokul Siddarth S" userId="S::gokul.t8608@ltimindtree.com::8bdf7ee2-c467-4294-93b8-4f3f1a717848" providerId="AD" clId="Web-{900FA519-5764-E317-BCCF-9FB2726113C8}" dt="2025-10-14T08:43:31.723" v="0"/>
          <pc:sldLayoutMkLst>
            <pc:docMk/>
            <pc:sldMasterMk cId="4281447912" sldId="2147483648"/>
            <pc:sldLayoutMk cId="2341696265" sldId="2147483650"/>
          </pc:sldLayoutMkLst>
        </pc:sldLayoutChg>
        <pc:sldLayoutChg chg="del">
          <pc:chgData name="Gokul Siddarth S" userId="S::gokul.t8608@ltimindtree.com::8bdf7ee2-c467-4294-93b8-4f3f1a717848" providerId="AD" clId="Web-{900FA519-5764-E317-BCCF-9FB2726113C8}" dt="2025-10-14T08:43:31.723" v="0"/>
          <pc:sldLayoutMkLst>
            <pc:docMk/>
            <pc:sldMasterMk cId="4281447912" sldId="2147483648"/>
            <pc:sldLayoutMk cId="422216433" sldId="2147483651"/>
          </pc:sldLayoutMkLst>
        </pc:sldLayoutChg>
        <pc:sldLayoutChg chg="del">
          <pc:chgData name="Gokul Siddarth S" userId="S::gokul.t8608@ltimindtree.com::8bdf7ee2-c467-4294-93b8-4f3f1a717848" providerId="AD" clId="Web-{900FA519-5764-E317-BCCF-9FB2726113C8}" dt="2025-10-14T08:43:31.723" v="0"/>
          <pc:sldLayoutMkLst>
            <pc:docMk/>
            <pc:sldMasterMk cId="4281447912" sldId="2147483648"/>
            <pc:sldLayoutMk cId="1785378106" sldId="2147483652"/>
          </pc:sldLayoutMkLst>
        </pc:sldLayoutChg>
        <pc:sldLayoutChg chg="del">
          <pc:chgData name="Gokul Siddarth S" userId="S::gokul.t8608@ltimindtree.com::8bdf7ee2-c467-4294-93b8-4f3f1a717848" providerId="AD" clId="Web-{900FA519-5764-E317-BCCF-9FB2726113C8}" dt="2025-10-14T08:43:31.723" v="0"/>
          <pc:sldLayoutMkLst>
            <pc:docMk/>
            <pc:sldMasterMk cId="4281447912" sldId="2147483648"/>
            <pc:sldLayoutMk cId="4167959592" sldId="2147483653"/>
          </pc:sldLayoutMkLst>
        </pc:sldLayoutChg>
        <pc:sldLayoutChg chg="del">
          <pc:chgData name="Gokul Siddarth S" userId="S::gokul.t8608@ltimindtree.com::8bdf7ee2-c467-4294-93b8-4f3f1a717848" providerId="AD" clId="Web-{900FA519-5764-E317-BCCF-9FB2726113C8}" dt="2025-10-14T08:43:31.723" v="0"/>
          <pc:sldLayoutMkLst>
            <pc:docMk/>
            <pc:sldMasterMk cId="4281447912" sldId="2147483648"/>
            <pc:sldLayoutMk cId="1402744019" sldId="2147483654"/>
          </pc:sldLayoutMkLst>
        </pc:sldLayoutChg>
        <pc:sldLayoutChg chg="del">
          <pc:chgData name="Gokul Siddarth S" userId="S::gokul.t8608@ltimindtree.com::8bdf7ee2-c467-4294-93b8-4f3f1a717848" providerId="AD" clId="Web-{900FA519-5764-E317-BCCF-9FB2726113C8}" dt="2025-10-14T08:43:31.723" v="0"/>
          <pc:sldLayoutMkLst>
            <pc:docMk/>
            <pc:sldMasterMk cId="4281447912" sldId="2147483648"/>
            <pc:sldLayoutMk cId="3617809923" sldId="2147483655"/>
          </pc:sldLayoutMkLst>
        </pc:sldLayoutChg>
        <pc:sldLayoutChg chg="del">
          <pc:chgData name="Gokul Siddarth S" userId="S::gokul.t8608@ltimindtree.com::8bdf7ee2-c467-4294-93b8-4f3f1a717848" providerId="AD" clId="Web-{900FA519-5764-E317-BCCF-9FB2726113C8}" dt="2025-10-14T08:43:31.723" v="0"/>
          <pc:sldLayoutMkLst>
            <pc:docMk/>
            <pc:sldMasterMk cId="4281447912" sldId="2147483648"/>
            <pc:sldLayoutMk cId="648175315" sldId="2147483656"/>
          </pc:sldLayoutMkLst>
        </pc:sldLayoutChg>
        <pc:sldLayoutChg chg="del">
          <pc:chgData name="Gokul Siddarth S" userId="S::gokul.t8608@ltimindtree.com::8bdf7ee2-c467-4294-93b8-4f3f1a717848" providerId="AD" clId="Web-{900FA519-5764-E317-BCCF-9FB2726113C8}" dt="2025-10-14T08:43:31.723" v="0"/>
          <pc:sldLayoutMkLst>
            <pc:docMk/>
            <pc:sldMasterMk cId="4281447912" sldId="2147483648"/>
            <pc:sldLayoutMk cId="3853359297" sldId="2147483657"/>
          </pc:sldLayoutMkLst>
        </pc:sldLayoutChg>
        <pc:sldLayoutChg chg="del">
          <pc:chgData name="Gokul Siddarth S" userId="S::gokul.t8608@ltimindtree.com::8bdf7ee2-c467-4294-93b8-4f3f1a717848" providerId="AD" clId="Web-{900FA519-5764-E317-BCCF-9FB2726113C8}" dt="2025-10-14T08:43:31.723" v="0"/>
          <pc:sldLayoutMkLst>
            <pc:docMk/>
            <pc:sldMasterMk cId="4281447912" sldId="2147483648"/>
            <pc:sldLayoutMk cId="526927178" sldId="2147483658"/>
          </pc:sldLayoutMkLst>
        </pc:sldLayoutChg>
        <pc:sldLayoutChg chg="del">
          <pc:chgData name="Gokul Siddarth S" userId="S::gokul.t8608@ltimindtree.com::8bdf7ee2-c467-4294-93b8-4f3f1a717848" providerId="AD" clId="Web-{900FA519-5764-E317-BCCF-9FB2726113C8}" dt="2025-10-14T08:43:31.723" v="0"/>
          <pc:sldLayoutMkLst>
            <pc:docMk/>
            <pc:sldMasterMk cId="4281447912" sldId="2147483648"/>
            <pc:sldLayoutMk cId="1896014652" sldId="2147483659"/>
          </pc:sldLayoutMkLst>
        </pc:sldLayoutChg>
        <pc:sldLayoutChg chg="del">
          <pc:chgData name="Gokul Siddarth S" userId="S::gokul.t8608@ltimindtree.com::8bdf7ee2-c467-4294-93b8-4f3f1a717848" providerId="AD" clId="Web-{900FA519-5764-E317-BCCF-9FB2726113C8}" dt="2025-10-14T08:43:31.723" v="0"/>
          <pc:sldLayoutMkLst>
            <pc:docMk/>
            <pc:sldMasterMk cId="4281447912" sldId="2147483648"/>
            <pc:sldLayoutMk cId="4051249954" sldId="2147483660"/>
          </pc:sldLayoutMkLst>
        </pc:sldLayoutChg>
      </pc:sldMasterChg>
      <pc:sldMasterChg chg="add del addSldLayout delSldLayout modSldLayout">
        <pc:chgData name="Gokul Siddarth S" userId="S::gokul.t8608@ltimindtree.com::8bdf7ee2-c467-4294-93b8-4f3f1a717848" providerId="AD" clId="Web-{900FA519-5764-E317-BCCF-9FB2726113C8}" dt="2025-10-14T08:43:47.520" v="1"/>
        <pc:sldMasterMkLst>
          <pc:docMk/>
          <pc:sldMasterMk cId="562444830" sldId="2147483661"/>
        </pc:sldMasterMkLst>
        <pc:sldLayoutChg chg="add del mod replId">
          <pc:chgData name="Gokul Siddarth S" userId="S::gokul.t8608@ltimindtree.com::8bdf7ee2-c467-4294-93b8-4f3f1a717848" providerId="AD" clId="Web-{900FA519-5764-E317-BCCF-9FB2726113C8}" dt="2025-10-14T08:43:47.520" v="1"/>
          <pc:sldLayoutMkLst>
            <pc:docMk/>
            <pc:sldMasterMk cId="562444830" sldId="2147483661"/>
            <pc:sldLayoutMk cId="3831764516" sldId="2147483662"/>
          </pc:sldLayoutMkLst>
        </pc:sldLayoutChg>
        <pc:sldLayoutChg chg="add del mod replId">
          <pc:chgData name="Gokul Siddarth S" userId="S::gokul.t8608@ltimindtree.com::8bdf7ee2-c467-4294-93b8-4f3f1a717848" providerId="AD" clId="Web-{900FA519-5764-E317-BCCF-9FB2726113C8}" dt="2025-10-14T08:43:47.520" v="1"/>
          <pc:sldLayoutMkLst>
            <pc:docMk/>
            <pc:sldMasterMk cId="562444830" sldId="2147483661"/>
            <pc:sldLayoutMk cId="2459483787" sldId="2147483663"/>
          </pc:sldLayoutMkLst>
        </pc:sldLayoutChg>
        <pc:sldLayoutChg chg="add del mod replId">
          <pc:chgData name="Gokul Siddarth S" userId="S::gokul.t8608@ltimindtree.com::8bdf7ee2-c467-4294-93b8-4f3f1a717848" providerId="AD" clId="Web-{900FA519-5764-E317-BCCF-9FB2726113C8}" dt="2025-10-14T08:43:47.520" v="1"/>
          <pc:sldLayoutMkLst>
            <pc:docMk/>
            <pc:sldMasterMk cId="562444830" sldId="2147483661"/>
            <pc:sldLayoutMk cId="2484139832" sldId="2147483664"/>
          </pc:sldLayoutMkLst>
        </pc:sldLayoutChg>
        <pc:sldLayoutChg chg="add del mod replId">
          <pc:chgData name="Gokul Siddarth S" userId="S::gokul.t8608@ltimindtree.com::8bdf7ee2-c467-4294-93b8-4f3f1a717848" providerId="AD" clId="Web-{900FA519-5764-E317-BCCF-9FB2726113C8}" dt="2025-10-14T08:43:47.520" v="1"/>
          <pc:sldLayoutMkLst>
            <pc:docMk/>
            <pc:sldMasterMk cId="562444830" sldId="2147483661"/>
            <pc:sldLayoutMk cId="4197910937" sldId="2147483665"/>
          </pc:sldLayoutMkLst>
        </pc:sldLayoutChg>
        <pc:sldLayoutChg chg="add del mod replId">
          <pc:chgData name="Gokul Siddarth S" userId="S::gokul.t8608@ltimindtree.com::8bdf7ee2-c467-4294-93b8-4f3f1a717848" providerId="AD" clId="Web-{900FA519-5764-E317-BCCF-9FB2726113C8}" dt="2025-10-14T08:43:47.520" v="1"/>
          <pc:sldLayoutMkLst>
            <pc:docMk/>
            <pc:sldMasterMk cId="562444830" sldId="2147483661"/>
            <pc:sldLayoutMk cId="1441692337" sldId="2147483666"/>
          </pc:sldLayoutMkLst>
        </pc:sldLayoutChg>
        <pc:sldLayoutChg chg="add del mod replId">
          <pc:chgData name="Gokul Siddarth S" userId="S::gokul.t8608@ltimindtree.com::8bdf7ee2-c467-4294-93b8-4f3f1a717848" providerId="AD" clId="Web-{900FA519-5764-E317-BCCF-9FB2726113C8}" dt="2025-10-14T08:43:47.520" v="1"/>
          <pc:sldLayoutMkLst>
            <pc:docMk/>
            <pc:sldMasterMk cId="562444830" sldId="2147483661"/>
            <pc:sldLayoutMk cId="1434925489" sldId="2147483667"/>
          </pc:sldLayoutMkLst>
        </pc:sldLayoutChg>
        <pc:sldLayoutChg chg="add del mod replId">
          <pc:chgData name="Gokul Siddarth S" userId="S::gokul.t8608@ltimindtree.com::8bdf7ee2-c467-4294-93b8-4f3f1a717848" providerId="AD" clId="Web-{900FA519-5764-E317-BCCF-9FB2726113C8}" dt="2025-10-14T08:43:47.520" v="1"/>
          <pc:sldLayoutMkLst>
            <pc:docMk/>
            <pc:sldMasterMk cId="562444830" sldId="2147483661"/>
            <pc:sldLayoutMk cId="3714253213" sldId="2147483668"/>
          </pc:sldLayoutMkLst>
        </pc:sldLayoutChg>
        <pc:sldLayoutChg chg="add del mod replId">
          <pc:chgData name="Gokul Siddarth S" userId="S::gokul.t8608@ltimindtree.com::8bdf7ee2-c467-4294-93b8-4f3f1a717848" providerId="AD" clId="Web-{900FA519-5764-E317-BCCF-9FB2726113C8}" dt="2025-10-14T08:43:47.520" v="1"/>
          <pc:sldLayoutMkLst>
            <pc:docMk/>
            <pc:sldMasterMk cId="562444830" sldId="2147483661"/>
            <pc:sldLayoutMk cId="4092565365" sldId="2147483669"/>
          </pc:sldLayoutMkLst>
        </pc:sldLayoutChg>
        <pc:sldLayoutChg chg="add del mod replId">
          <pc:chgData name="Gokul Siddarth S" userId="S::gokul.t8608@ltimindtree.com::8bdf7ee2-c467-4294-93b8-4f3f1a717848" providerId="AD" clId="Web-{900FA519-5764-E317-BCCF-9FB2726113C8}" dt="2025-10-14T08:43:47.520" v="1"/>
          <pc:sldLayoutMkLst>
            <pc:docMk/>
            <pc:sldMasterMk cId="562444830" sldId="2147483661"/>
            <pc:sldLayoutMk cId="2595190127" sldId="2147483670"/>
          </pc:sldLayoutMkLst>
        </pc:sldLayoutChg>
        <pc:sldLayoutChg chg="add del mod replId">
          <pc:chgData name="Gokul Siddarth S" userId="S::gokul.t8608@ltimindtree.com::8bdf7ee2-c467-4294-93b8-4f3f1a717848" providerId="AD" clId="Web-{900FA519-5764-E317-BCCF-9FB2726113C8}" dt="2025-10-14T08:43:47.520" v="1"/>
          <pc:sldLayoutMkLst>
            <pc:docMk/>
            <pc:sldMasterMk cId="562444830" sldId="2147483661"/>
            <pc:sldLayoutMk cId="1051297966" sldId="2147483671"/>
          </pc:sldLayoutMkLst>
        </pc:sldLayoutChg>
        <pc:sldLayoutChg chg="add del mod replId">
          <pc:chgData name="Gokul Siddarth S" userId="S::gokul.t8608@ltimindtree.com::8bdf7ee2-c467-4294-93b8-4f3f1a717848" providerId="AD" clId="Web-{900FA519-5764-E317-BCCF-9FB2726113C8}" dt="2025-10-14T08:43:47.520" v="1"/>
          <pc:sldLayoutMkLst>
            <pc:docMk/>
            <pc:sldMasterMk cId="562444830" sldId="2147483661"/>
            <pc:sldLayoutMk cId="1587300666" sldId="2147483672"/>
          </pc:sldLayoutMkLst>
        </pc:sldLayoutChg>
        <pc:sldLayoutChg chg="add del mod replId">
          <pc:chgData name="Gokul Siddarth S" userId="S::gokul.t8608@ltimindtree.com::8bdf7ee2-c467-4294-93b8-4f3f1a717848" providerId="AD" clId="Web-{900FA519-5764-E317-BCCF-9FB2726113C8}" dt="2025-10-14T08:43:47.520" v="1"/>
          <pc:sldLayoutMkLst>
            <pc:docMk/>
            <pc:sldMasterMk cId="562444830" sldId="2147483661"/>
            <pc:sldLayoutMk cId="2052469570" sldId="2147483673"/>
          </pc:sldLayoutMkLst>
        </pc:sldLayoutChg>
        <pc:sldLayoutChg chg="add del mod replId">
          <pc:chgData name="Gokul Siddarth S" userId="S::gokul.t8608@ltimindtree.com::8bdf7ee2-c467-4294-93b8-4f3f1a717848" providerId="AD" clId="Web-{900FA519-5764-E317-BCCF-9FB2726113C8}" dt="2025-10-14T08:43:47.520" v="1"/>
          <pc:sldLayoutMkLst>
            <pc:docMk/>
            <pc:sldMasterMk cId="562444830" sldId="2147483661"/>
            <pc:sldLayoutMk cId="1785505633" sldId="2147483674"/>
          </pc:sldLayoutMkLst>
        </pc:sldLayoutChg>
        <pc:sldLayoutChg chg="add del mod replId">
          <pc:chgData name="Gokul Siddarth S" userId="S::gokul.t8608@ltimindtree.com::8bdf7ee2-c467-4294-93b8-4f3f1a717848" providerId="AD" clId="Web-{900FA519-5764-E317-BCCF-9FB2726113C8}" dt="2025-10-14T08:43:47.520" v="1"/>
          <pc:sldLayoutMkLst>
            <pc:docMk/>
            <pc:sldMasterMk cId="562444830" sldId="2147483661"/>
            <pc:sldLayoutMk cId="2903606383" sldId="2147483675"/>
          </pc:sldLayoutMkLst>
        </pc:sldLayoutChg>
        <pc:sldLayoutChg chg="add del mod replId">
          <pc:chgData name="Gokul Siddarth S" userId="S::gokul.t8608@ltimindtree.com::8bdf7ee2-c467-4294-93b8-4f3f1a717848" providerId="AD" clId="Web-{900FA519-5764-E317-BCCF-9FB2726113C8}" dt="2025-10-14T08:43:47.520" v="1"/>
          <pc:sldLayoutMkLst>
            <pc:docMk/>
            <pc:sldMasterMk cId="562444830" sldId="2147483661"/>
            <pc:sldLayoutMk cId="458398995" sldId="2147483676"/>
          </pc:sldLayoutMkLst>
        </pc:sldLayoutChg>
        <pc:sldLayoutChg chg="add del mod replId">
          <pc:chgData name="Gokul Siddarth S" userId="S::gokul.t8608@ltimindtree.com::8bdf7ee2-c467-4294-93b8-4f3f1a717848" providerId="AD" clId="Web-{900FA519-5764-E317-BCCF-9FB2726113C8}" dt="2025-10-14T08:43:47.520" v="1"/>
          <pc:sldLayoutMkLst>
            <pc:docMk/>
            <pc:sldMasterMk cId="562444830" sldId="2147483661"/>
            <pc:sldLayoutMk cId="2324034986" sldId="2147483677"/>
          </pc:sldLayoutMkLst>
        </pc:sldLayoutChg>
        <pc:sldLayoutChg chg="add del mod replId">
          <pc:chgData name="Gokul Siddarth S" userId="S::gokul.t8608@ltimindtree.com::8bdf7ee2-c467-4294-93b8-4f3f1a717848" providerId="AD" clId="Web-{900FA519-5764-E317-BCCF-9FB2726113C8}" dt="2025-10-14T08:43:47.520" v="1"/>
          <pc:sldLayoutMkLst>
            <pc:docMk/>
            <pc:sldMasterMk cId="562444830" sldId="2147483661"/>
            <pc:sldLayoutMk cId="2625260792" sldId="2147483678"/>
          </pc:sldLayoutMkLst>
        </pc:sldLayoutChg>
        <pc:sldLayoutChg chg="add del mod replId">
          <pc:chgData name="Gokul Siddarth S" userId="S::gokul.t8608@ltimindtree.com::8bdf7ee2-c467-4294-93b8-4f3f1a717848" providerId="AD" clId="Web-{900FA519-5764-E317-BCCF-9FB2726113C8}" dt="2025-10-14T08:43:47.520" v="1"/>
          <pc:sldLayoutMkLst>
            <pc:docMk/>
            <pc:sldMasterMk cId="562444830" sldId="2147483661"/>
            <pc:sldLayoutMk cId="1711555451" sldId="2147483679"/>
          </pc:sldLayoutMkLst>
        </pc:sldLayoutChg>
      </pc:sldMasterChg>
      <pc:sldMasterChg chg="add del addSldLayout delSldLayout modSldLayout">
        <pc:chgData name="Gokul Siddarth S" userId="S::gokul.t8608@ltimindtree.com::8bdf7ee2-c467-4294-93b8-4f3f1a717848" providerId="AD" clId="Web-{900FA519-5764-E317-BCCF-9FB2726113C8}" dt="2025-10-14T08:44:07.427" v="2"/>
        <pc:sldMasterMkLst>
          <pc:docMk/>
          <pc:sldMasterMk cId="2856985068" sldId="2147483680"/>
        </pc:sldMasterMkLst>
        <pc:sldLayoutChg chg="add del mod replId">
          <pc:chgData name="Gokul Siddarth S" userId="S::gokul.t8608@ltimindtree.com::8bdf7ee2-c467-4294-93b8-4f3f1a717848" providerId="AD" clId="Web-{900FA519-5764-E317-BCCF-9FB2726113C8}" dt="2025-10-14T08:44:07.427" v="2"/>
          <pc:sldLayoutMkLst>
            <pc:docMk/>
            <pc:sldMasterMk cId="2856985068" sldId="2147483680"/>
            <pc:sldLayoutMk cId="3140335516" sldId="2147483681"/>
          </pc:sldLayoutMkLst>
        </pc:sldLayoutChg>
        <pc:sldLayoutChg chg="add del mod replId">
          <pc:chgData name="Gokul Siddarth S" userId="S::gokul.t8608@ltimindtree.com::8bdf7ee2-c467-4294-93b8-4f3f1a717848" providerId="AD" clId="Web-{900FA519-5764-E317-BCCF-9FB2726113C8}" dt="2025-10-14T08:44:07.427" v="2"/>
          <pc:sldLayoutMkLst>
            <pc:docMk/>
            <pc:sldMasterMk cId="2856985068" sldId="2147483680"/>
            <pc:sldLayoutMk cId="3921786126" sldId="2147483682"/>
          </pc:sldLayoutMkLst>
        </pc:sldLayoutChg>
        <pc:sldLayoutChg chg="add del mod replId">
          <pc:chgData name="Gokul Siddarth S" userId="S::gokul.t8608@ltimindtree.com::8bdf7ee2-c467-4294-93b8-4f3f1a717848" providerId="AD" clId="Web-{900FA519-5764-E317-BCCF-9FB2726113C8}" dt="2025-10-14T08:44:07.427" v="2"/>
          <pc:sldLayoutMkLst>
            <pc:docMk/>
            <pc:sldMasterMk cId="2856985068" sldId="2147483680"/>
            <pc:sldLayoutMk cId="747526764" sldId="2147483683"/>
          </pc:sldLayoutMkLst>
        </pc:sldLayoutChg>
        <pc:sldLayoutChg chg="add del mod replId">
          <pc:chgData name="Gokul Siddarth S" userId="S::gokul.t8608@ltimindtree.com::8bdf7ee2-c467-4294-93b8-4f3f1a717848" providerId="AD" clId="Web-{900FA519-5764-E317-BCCF-9FB2726113C8}" dt="2025-10-14T08:44:07.427" v="2"/>
          <pc:sldLayoutMkLst>
            <pc:docMk/>
            <pc:sldMasterMk cId="2856985068" sldId="2147483680"/>
            <pc:sldLayoutMk cId="3199295447" sldId="2147483684"/>
          </pc:sldLayoutMkLst>
        </pc:sldLayoutChg>
        <pc:sldLayoutChg chg="add del mod replId">
          <pc:chgData name="Gokul Siddarth S" userId="S::gokul.t8608@ltimindtree.com::8bdf7ee2-c467-4294-93b8-4f3f1a717848" providerId="AD" clId="Web-{900FA519-5764-E317-BCCF-9FB2726113C8}" dt="2025-10-14T08:44:07.427" v="2"/>
          <pc:sldLayoutMkLst>
            <pc:docMk/>
            <pc:sldMasterMk cId="2856985068" sldId="2147483680"/>
            <pc:sldLayoutMk cId="76336518" sldId="2147483685"/>
          </pc:sldLayoutMkLst>
        </pc:sldLayoutChg>
        <pc:sldLayoutChg chg="add del mod replId">
          <pc:chgData name="Gokul Siddarth S" userId="S::gokul.t8608@ltimindtree.com::8bdf7ee2-c467-4294-93b8-4f3f1a717848" providerId="AD" clId="Web-{900FA519-5764-E317-BCCF-9FB2726113C8}" dt="2025-10-14T08:44:07.427" v="2"/>
          <pc:sldLayoutMkLst>
            <pc:docMk/>
            <pc:sldMasterMk cId="2856985068" sldId="2147483680"/>
            <pc:sldLayoutMk cId="2832385111" sldId="2147483686"/>
          </pc:sldLayoutMkLst>
        </pc:sldLayoutChg>
        <pc:sldLayoutChg chg="add del mod replId">
          <pc:chgData name="Gokul Siddarth S" userId="S::gokul.t8608@ltimindtree.com::8bdf7ee2-c467-4294-93b8-4f3f1a717848" providerId="AD" clId="Web-{900FA519-5764-E317-BCCF-9FB2726113C8}" dt="2025-10-14T08:44:07.427" v="2"/>
          <pc:sldLayoutMkLst>
            <pc:docMk/>
            <pc:sldMasterMk cId="2856985068" sldId="2147483680"/>
            <pc:sldLayoutMk cId="2457699710" sldId="2147483687"/>
          </pc:sldLayoutMkLst>
        </pc:sldLayoutChg>
        <pc:sldLayoutChg chg="add del mod replId">
          <pc:chgData name="Gokul Siddarth S" userId="S::gokul.t8608@ltimindtree.com::8bdf7ee2-c467-4294-93b8-4f3f1a717848" providerId="AD" clId="Web-{900FA519-5764-E317-BCCF-9FB2726113C8}" dt="2025-10-14T08:44:07.427" v="2"/>
          <pc:sldLayoutMkLst>
            <pc:docMk/>
            <pc:sldMasterMk cId="2856985068" sldId="2147483680"/>
            <pc:sldLayoutMk cId="2825984861" sldId="2147483688"/>
          </pc:sldLayoutMkLst>
        </pc:sldLayoutChg>
        <pc:sldLayoutChg chg="add del mod replId">
          <pc:chgData name="Gokul Siddarth S" userId="S::gokul.t8608@ltimindtree.com::8bdf7ee2-c467-4294-93b8-4f3f1a717848" providerId="AD" clId="Web-{900FA519-5764-E317-BCCF-9FB2726113C8}" dt="2025-10-14T08:44:07.427" v="2"/>
          <pc:sldLayoutMkLst>
            <pc:docMk/>
            <pc:sldMasterMk cId="2856985068" sldId="2147483680"/>
            <pc:sldLayoutMk cId="2372295420" sldId="2147483689"/>
          </pc:sldLayoutMkLst>
        </pc:sldLayoutChg>
        <pc:sldLayoutChg chg="add del mod replId">
          <pc:chgData name="Gokul Siddarth S" userId="S::gokul.t8608@ltimindtree.com::8bdf7ee2-c467-4294-93b8-4f3f1a717848" providerId="AD" clId="Web-{900FA519-5764-E317-BCCF-9FB2726113C8}" dt="2025-10-14T08:44:07.427" v="2"/>
          <pc:sldLayoutMkLst>
            <pc:docMk/>
            <pc:sldMasterMk cId="2856985068" sldId="2147483680"/>
            <pc:sldLayoutMk cId="3446348218" sldId="2147483690"/>
          </pc:sldLayoutMkLst>
        </pc:sldLayoutChg>
        <pc:sldLayoutChg chg="add del mod replId">
          <pc:chgData name="Gokul Siddarth S" userId="S::gokul.t8608@ltimindtree.com::8bdf7ee2-c467-4294-93b8-4f3f1a717848" providerId="AD" clId="Web-{900FA519-5764-E317-BCCF-9FB2726113C8}" dt="2025-10-14T08:44:07.427" v="2"/>
          <pc:sldLayoutMkLst>
            <pc:docMk/>
            <pc:sldMasterMk cId="2856985068" sldId="2147483680"/>
            <pc:sldLayoutMk cId="2185137050" sldId="2147483691"/>
          </pc:sldLayoutMkLst>
        </pc:sldLayoutChg>
        <pc:sldLayoutChg chg="add del mod replId">
          <pc:chgData name="Gokul Siddarth S" userId="S::gokul.t8608@ltimindtree.com::8bdf7ee2-c467-4294-93b8-4f3f1a717848" providerId="AD" clId="Web-{900FA519-5764-E317-BCCF-9FB2726113C8}" dt="2025-10-14T08:44:07.427" v="2"/>
          <pc:sldLayoutMkLst>
            <pc:docMk/>
            <pc:sldMasterMk cId="2856985068" sldId="2147483680"/>
            <pc:sldLayoutMk cId="3208135324" sldId="2147483692"/>
          </pc:sldLayoutMkLst>
        </pc:sldLayoutChg>
        <pc:sldLayoutChg chg="add del mod replId">
          <pc:chgData name="Gokul Siddarth S" userId="S::gokul.t8608@ltimindtree.com::8bdf7ee2-c467-4294-93b8-4f3f1a717848" providerId="AD" clId="Web-{900FA519-5764-E317-BCCF-9FB2726113C8}" dt="2025-10-14T08:44:07.427" v="2"/>
          <pc:sldLayoutMkLst>
            <pc:docMk/>
            <pc:sldMasterMk cId="2856985068" sldId="2147483680"/>
            <pc:sldLayoutMk cId="894489947" sldId="2147483693"/>
          </pc:sldLayoutMkLst>
        </pc:sldLayoutChg>
        <pc:sldLayoutChg chg="add del mod replId">
          <pc:chgData name="Gokul Siddarth S" userId="S::gokul.t8608@ltimindtree.com::8bdf7ee2-c467-4294-93b8-4f3f1a717848" providerId="AD" clId="Web-{900FA519-5764-E317-BCCF-9FB2726113C8}" dt="2025-10-14T08:44:07.427" v="2"/>
          <pc:sldLayoutMkLst>
            <pc:docMk/>
            <pc:sldMasterMk cId="2856985068" sldId="2147483680"/>
            <pc:sldLayoutMk cId="1187727346" sldId="2147483694"/>
          </pc:sldLayoutMkLst>
        </pc:sldLayoutChg>
        <pc:sldLayoutChg chg="add del mod replId">
          <pc:chgData name="Gokul Siddarth S" userId="S::gokul.t8608@ltimindtree.com::8bdf7ee2-c467-4294-93b8-4f3f1a717848" providerId="AD" clId="Web-{900FA519-5764-E317-BCCF-9FB2726113C8}" dt="2025-10-14T08:44:07.427" v="2"/>
          <pc:sldLayoutMkLst>
            <pc:docMk/>
            <pc:sldMasterMk cId="2856985068" sldId="2147483680"/>
            <pc:sldLayoutMk cId="1803559821" sldId="2147483695"/>
          </pc:sldLayoutMkLst>
        </pc:sldLayoutChg>
        <pc:sldLayoutChg chg="add del mod replId">
          <pc:chgData name="Gokul Siddarth S" userId="S::gokul.t8608@ltimindtree.com::8bdf7ee2-c467-4294-93b8-4f3f1a717848" providerId="AD" clId="Web-{900FA519-5764-E317-BCCF-9FB2726113C8}" dt="2025-10-14T08:44:07.427" v="2"/>
          <pc:sldLayoutMkLst>
            <pc:docMk/>
            <pc:sldMasterMk cId="2856985068" sldId="2147483680"/>
            <pc:sldLayoutMk cId="1025880835" sldId="2147483696"/>
          </pc:sldLayoutMkLst>
        </pc:sldLayoutChg>
        <pc:sldLayoutChg chg="add del mod replId">
          <pc:chgData name="Gokul Siddarth S" userId="S::gokul.t8608@ltimindtree.com::8bdf7ee2-c467-4294-93b8-4f3f1a717848" providerId="AD" clId="Web-{900FA519-5764-E317-BCCF-9FB2726113C8}" dt="2025-10-14T08:44:07.427" v="2"/>
          <pc:sldLayoutMkLst>
            <pc:docMk/>
            <pc:sldMasterMk cId="2856985068" sldId="2147483680"/>
            <pc:sldLayoutMk cId="2300266326" sldId="2147483697"/>
          </pc:sldLayoutMkLst>
        </pc:sldLayoutChg>
      </pc:sldMasterChg>
      <pc:sldMasterChg chg="add del addSldLayout delSldLayout modSldLayout">
        <pc:chgData name="Gokul Siddarth S" userId="S::gokul.t8608@ltimindtree.com::8bdf7ee2-c467-4294-93b8-4f3f1a717848" providerId="AD" clId="Web-{900FA519-5764-E317-BCCF-9FB2726113C8}" dt="2025-10-14T08:44:23.865" v="3"/>
        <pc:sldMasterMkLst>
          <pc:docMk/>
          <pc:sldMasterMk cId="1418940849" sldId="2147483698"/>
        </pc:sldMasterMkLst>
        <pc:sldLayoutChg chg="add del mod replId">
          <pc:chgData name="Gokul Siddarth S" userId="S::gokul.t8608@ltimindtree.com::8bdf7ee2-c467-4294-93b8-4f3f1a717848" providerId="AD" clId="Web-{900FA519-5764-E317-BCCF-9FB2726113C8}" dt="2025-10-14T08:44:23.865" v="3"/>
          <pc:sldLayoutMkLst>
            <pc:docMk/>
            <pc:sldMasterMk cId="1418940849" sldId="2147483698"/>
            <pc:sldLayoutMk cId="645865198" sldId="2147483699"/>
          </pc:sldLayoutMkLst>
        </pc:sldLayoutChg>
        <pc:sldLayoutChg chg="add del mod replId">
          <pc:chgData name="Gokul Siddarth S" userId="S::gokul.t8608@ltimindtree.com::8bdf7ee2-c467-4294-93b8-4f3f1a717848" providerId="AD" clId="Web-{900FA519-5764-E317-BCCF-9FB2726113C8}" dt="2025-10-14T08:44:23.865" v="3"/>
          <pc:sldLayoutMkLst>
            <pc:docMk/>
            <pc:sldMasterMk cId="1418940849" sldId="2147483698"/>
            <pc:sldLayoutMk cId="3317426856" sldId="2147483700"/>
          </pc:sldLayoutMkLst>
        </pc:sldLayoutChg>
        <pc:sldLayoutChg chg="add del mod replId">
          <pc:chgData name="Gokul Siddarth S" userId="S::gokul.t8608@ltimindtree.com::8bdf7ee2-c467-4294-93b8-4f3f1a717848" providerId="AD" clId="Web-{900FA519-5764-E317-BCCF-9FB2726113C8}" dt="2025-10-14T08:44:23.865" v="3"/>
          <pc:sldLayoutMkLst>
            <pc:docMk/>
            <pc:sldMasterMk cId="1418940849" sldId="2147483698"/>
            <pc:sldLayoutMk cId="1558538210" sldId="2147483701"/>
          </pc:sldLayoutMkLst>
        </pc:sldLayoutChg>
        <pc:sldLayoutChg chg="add del mod replId">
          <pc:chgData name="Gokul Siddarth S" userId="S::gokul.t8608@ltimindtree.com::8bdf7ee2-c467-4294-93b8-4f3f1a717848" providerId="AD" clId="Web-{900FA519-5764-E317-BCCF-9FB2726113C8}" dt="2025-10-14T08:44:23.865" v="3"/>
          <pc:sldLayoutMkLst>
            <pc:docMk/>
            <pc:sldMasterMk cId="1418940849" sldId="2147483698"/>
            <pc:sldLayoutMk cId="408986531" sldId="2147483702"/>
          </pc:sldLayoutMkLst>
        </pc:sldLayoutChg>
        <pc:sldLayoutChg chg="add del mod replId">
          <pc:chgData name="Gokul Siddarth S" userId="S::gokul.t8608@ltimindtree.com::8bdf7ee2-c467-4294-93b8-4f3f1a717848" providerId="AD" clId="Web-{900FA519-5764-E317-BCCF-9FB2726113C8}" dt="2025-10-14T08:44:23.865" v="3"/>
          <pc:sldLayoutMkLst>
            <pc:docMk/>
            <pc:sldMasterMk cId="1418940849" sldId="2147483698"/>
            <pc:sldLayoutMk cId="261216433" sldId="2147483703"/>
          </pc:sldLayoutMkLst>
        </pc:sldLayoutChg>
        <pc:sldLayoutChg chg="add del mod replId">
          <pc:chgData name="Gokul Siddarth S" userId="S::gokul.t8608@ltimindtree.com::8bdf7ee2-c467-4294-93b8-4f3f1a717848" providerId="AD" clId="Web-{900FA519-5764-E317-BCCF-9FB2726113C8}" dt="2025-10-14T08:44:23.865" v="3"/>
          <pc:sldLayoutMkLst>
            <pc:docMk/>
            <pc:sldMasterMk cId="1418940849" sldId="2147483698"/>
            <pc:sldLayoutMk cId="2536419283" sldId="2147483704"/>
          </pc:sldLayoutMkLst>
        </pc:sldLayoutChg>
        <pc:sldLayoutChg chg="add del mod replId">
          <pc:chgData name="Gokul Siddarth S" userId="S::gokul.t8608@ltimindtree.com::8bdf7ee2-c467-4294-93b8-4f3f1a717848" providerId="AD" clId="Web-{900FA519-5764-E317-BCCF-9FB2726113C8}" dt="2025-10-14T08:44:23.865" v="3"/>
          <pc:sldLayoutMkLst>
            <pc:docMk/>
            <pc:sldMasterMk cId="1418940849" sldId="2147483698"/>
            <pc:sldLayoutMk cId="1035220871" sldId="2147483705"/>
          </pc:sldLayoutMkLst>
        </pc:sldLayoutChg>
        <pc:sldLayoutChg chg="add del mod replId">
          <pc:chgData name="Gokul Siddarth S" userId="S::gokul.t8608@ltimindtree.com::8bdf7ee2-c467-4294-93b8-4f3f1a717848" providerId="AD" clId="Web-{900FA519-5764-E317-BCCF-9FB2726113C8}" dt="2025-10-14T08:44:23.865" v="3"/>
          <pc:sldLayoutMkLst>
            <pc:docMk/>
            <pc:sldMasterMk cId="1418940849" sldId="2147483698"/>
            <pc:sldLayoutMk cId="1948216574" sldId="2147483706"/>
          </pc:sldLayoutMkLst>
        </pc:sldLayoutChg>
        <pc:sldLayoutChg chg="add del mod replId">
          <pc:chgData name="Gokul Siddarth S" userId="S::gokul.t8608@ltimindtree.com::8bdf7ee2-c467-4294-93b8-4f3f1a717848" providerId="AD" clId="Web-{900FA519-5764-E317-BCCF-9FB2726113C8}" dt="2025-10-14T08:44:23.865" v="3"/>
          <pc:sldLayoutMkLst>
            <pc:docMk/>
            <pc:sldMasterMk cId="1418940849" sldId="2147483698"/>
            <pc:sldLayoutMk cId="1590883573" sldId="2147483707"/>
          </pc:sldLayoutMkLst>
        </pc:sldLayoutChg>
        <pc:sldLayoutChg chg="add del mod replId">
          <pc:chgData name="Gokul Siddarth S" userId="S::gokul.t8608@ltimindtree.com::8bdf7ee2-c467-4294-93b8-4f3f1a717848" providerId="AD" clId="Web-{900FA519-5764-E317-BCCF-9FB2726113C8}" dt="2025-10-14T08:44:23.865" v="3"/>
          <pc:sldLayoutMkLst>
            <pc:docMk/>
            <pc:sldMasterMk cId="1418940849" sldId="2147483698"/>
            <pc:sldLayoutMk cId="3941411060" sldId="2147483708"/>
          </pc:sldLayoutMkLst>
        </pc:sldLayoutChg>
        <pc:sldLayoutChg chg="add del mod replId">
          <pc:chgData name="Gokul Siddarth S" userId="S::gokul.t8608@ltimindtree.com::8bdf7ee2-c467-4294-93b8-4f3f1a717848" providerId="AD" clId="Web-{900FA519-5764-E317-BCCF-9FB2726113C8}" dt="2025-10-14T08:44:23.865" v="3"/>
          <pc:sldLayoutMkLst>
            <pc:docMk/>
            <pc:sldMasterMk cId="1418940849" sldId="2147483698"/>
            <pc:sldLayoutMk cId="3739121894" sldId="2147483709"/>
          </pc:sldLayoutMkLst>
        </pc:sldLayoutChg>
        <pc:sldLayoutChg chg="add del mod replId">
          <pc:chgData name="Gokul Siddarth S" userId="S::gokul.t8608@ltimindtree.com::8bdf7ee2-c467-4294-93b8-4f3f1a717848" providerId="AD" clId="Web-{900FA519-5764-E317-BCCF-9FB2726113C8}" dt="2025-10-14T08:44:23.865" v="3"/>
          <pc:sldLayoutMkLst>
            <pc:docMk/>
            <pc:sldMasterMk cId="1418940849" sldId="2147483698"/>
            <pc:sldLayoutMk cId="362320624" sldId="2147483710"/>
          </pc:sldLayoutMkLst>
        </pc:sldLayoutChg>
      </pc:sldMasterChg>
      <pc:sldMasterChg chg="add del addSldLayout delSldLayout modSldLayout">
        <pc:chgData name="Gokul Siddarth S" userId="S::gokul.t8608@ltimindtree.com::8bdf7ee2-c467-4294-93b8-4f3f1a717848" providerId="AD" clId="Web-{900FA519-5764-E317-BCCF-9FB2726113C8}" dt="2025-10-14T08:44:54.584" v="4"/>
        <pc:sldMasterMkLst>
          <pc:docMk/>
          <pc:sldMasterMk cId="3820340913" sldId="2147483711"/>
        </pc:sldMasterMkLst>
        <pc:sldLayoutChg chg="add del mod replId">
          <pc:chgData name="Gokul Siddarth S" userId="S::gokul.t8608@ltimindtree.com::8bdf7ee2-c467-4294-93b8-4f3f1a717848" providerId="AD" clId="Web-{900FA519-5764-E317-BCCF-9FB2726113C8}" dt="2025-10-14T08:44:54.584" v="4"/>
          <pc:sldLayoutMkLst>
            <pc:docMk/>
            <pc:sldMasterMk cId="3820340913" sldId="2147483711"/>
            <pc:sldLayoutMk cId="3068631171" sldId="2147483712"/>
          </pc:sldLayoutMkLst>
        </pc:sldLayoutChg>
        <pc:sldLayoutChg chg="add del mod replId">
          <pc:chgData name="Gokul Siddarth S" userId="S::gokul.t8608@ltimindtree.com::8bdf7ee2-c467-4294-93b8-4f3f1a717848" providerId="AD" clId="Web-{900FA519-5764-E317-BCCF-9FB2726113C8}" dt="2025-10-14T08:44:54.584" v="4"/>
          <pc:sldLayoutMkLst>
            <pc:docMk/>
            <pc:sldMasterMk cId="3820340913" sldId="2147483711"/>
            <pc:sldLayoutMk cId="1966774918" sldId="2147483713"/>
          </pc:sldLayoutMkLst>
        </pc:sldLayoutChg>
        <pc:sldLayoutChg chg="add del mod replId">
          <pc:chgData name="Gokul Siddarth S" userId="S::gokul.t8608@ltimindtree.com::8bdf7ee2-c467-4294-93b8-4f3f1a717848" providerId="AD" clId="Web-{900FA519-5764-E317-BCCF-9FB2726113C8}" dt="2025-10-14T08:44:54.584" v="4"/>
          <pc:sldLayoutMkLst>
            <pc:docMk/>
            <pc:sldMasterMk cId="3820340913" sldId="2147483711"/>
            <pc:sldLayoutMk cId="997885236" sldId="2147483714"/>
          </pc:sldLayoutMkLst>
        </pc:sldLayoutChg>
        <pc:sldLayoutChg chg="add del mod replId">
          <pc:chgData name="Gokul Siddarth S" userId="S::gokul.t8608@ltimindtree.com::8bdf7ee2-c467-4294-93b8-4f3f1a717848" providerId="AD" clId="Web-{900FA519-5764-E317-BCCF-9FB2726113C8}" dt="2025-10-14T08:44:54.584" v="4"/>
          <pc:sldLayoutMkLst>
            <pc:docMk/>
            <pc:sldMasterMk cId="3820340913" sldId="2147483711"/>
            <pc:sldLayoutMk cId="1123116177" sldId="2147483715"/>
          </pc:sldLayoutMkLst>
        </pc:sldLayoutChg>
        <pc:sldLayoutChg chg="add del mod replId">
          <pc:chgData name="Gokul Siddarth S" userId="S::gokul.t8608@ltimindtree.com::8bdf7ee2-c467-4294-93b8-4f3f1a717848" providerId="AD" clId="Web-{900FA519-5764-E317-BCCF-9FB2726113C8}" dt="2025-10-14T08:44:54.584" v="4"/>
          <pc:sldLayoutMkLst>
            <pc:docMk/>
            <pc:sldMasterMk cId="3820340913" sldId="2147483711"/>
            <pc:sldLayoutMk cId="1478987971" sldId="2147483716"/>
          </pc:sldLayoutMkLst>
        </pc:sldLayoutChg>
        <pc:sldLayoutChg chg="add del mod replId">
          <pc:chgData name="Gokul Siddarth S" userId="S::gokul.t8608@ltimindtree.com::8bdf7ee2-c467-4294-93b8-4f3f1a717848" providerId="AD" clId="Web-{900FA519-5764-E317-BCCF-9FB2726113C8}" dt="2025-10-14T08:44:54.584" v="4"/>
          <pc:sldLayoutMkLst>
            <pc:docMk/>
            <pc:sldMasterMk cId="3820340913" sldId="2147483711"/>
            <pc:sldLayoutMk cId="3270549205" sldId="2147483717"/>
          </pc:sldLayoutMkLst>
        </pc:sldLayoutChg>
        <pc:sldLayoutChg chg="add del mod replId">
          <pc:chgData name="Gokul Siddarth S" userId="S::gokul.t8608@ltimindtree.com::8bdf7ee2-c467-4294-93b8-4f3f1a717848" providerId="AD" clId="Web-{900FA519-5764-E317-BCCF-9FB2726113C8}" dt="2025-10-14T08:44:54.584" v="4"/>
          <pc:sldLayoutMkLst>
            <pc:docMk/>
            <pc:sldMasterMk cId="3820340913" sldId="2147483711"/>
            <pc:sldLayoutMk cId="3954294982" sldId="2147483718"/>
          </pc:sldLayoutMkLst>
        </pc:sldLayoutChg>
        <pc:sldLayoutChg chg="add del mod replId">
          <pc:chgData name="Gokul Siddarth S" userId="S::gokul.t8608@ltimindtree.com::8bdf7ee2-c467-4294-93b8-4f3f1a717848" providerId="AD" clId="Web-{900FA519-5764-E317-BCCF-9FB2726113C8}" dt="2025-10-14T08:44:54.584" v="4"/>
          <pc:sldLayoutMkLst>
            <pc:docMk/>
            <pc:sldMasterMk cId="3820340913" sldId="2147483711"/>
            <pc:sldLayoutMk cId="848921314" sldId="2147483719"/>
          </pc:sldLayoutMkLst>
        </pc:sldLayoutChg>
        <pc:sldLayoutChg chg="add del mod replId">
          <pc:chgData name="Gokul Siddarth S" userId="S::gokul.t8608@ltimindtree.com::8bdf7ee2-c467-4294-93b8-4f3f1a717848" providerId="AD" clId="Web-{900FA519-5764-E317-BCCF-9FB2726113C8}" dt="2025-10-14T08:44:54.584" v="4"/>
          <pc:sldLayoutMkLst>
            <pc:docMk/>
            <pc:sldMasterMk cId="3820340913" sldId="2147483711"/>
            <pc:sldLayoutMk cId="2350774804" sldId="2147483720"/>
          </pc:sldLayoutMkLst>
        </pc:sldLayoutChg>
        <pc:sldLayoutChg chg="add del mod replId">
          <pc:chgData name="Gokul Siddarth S" userId="S::gokul.t8608@ltimindtree.com::8bdf7ee2-c467-4294-93b8-4f3f1a717848" providerId="AD" clId="Web-{900FA519-5764-E317-BCCF-9FB2726113C8}" dt="2025-10-14T08:44:54.584" v="4"/>
          <pc:sldLayoutMkLst>
            <pc:docMk/>
            <pc:sldMasterMk cId="3820340913" sldId="2147483711"/>
            <pc:sldLayoutMk cId="2399634871" sldId="2147483721"/>
          </pc:sldLayoutMkLst>
        </pc:sldLayoutChg>
        <pc:sldLayoutChg chg="add del mod replId">
          <pc:chgData name="Gokul Siddarth S" userId="S::gokul.t8608@ltimindtree.com::8bdf7ee2-c467-4294-93b8-4f3f1a717848" providerId="AD" clId="Web-{900FA519-5764-E317-BCCF-9FB2726113C8}" dt="2025-10-14T08:44:54.584" v="4"/>
          <pc:sldLayoutMkLst>
            <pc:docMk/>
            <pc:sldMasterMk cId="3820340913" sldId="2147483711"/>
            <pc:sldLayoutMk cId="2525903881" sldId="2147483722"/>
          </pc:sldLayoutMkLst>
        </pc:sldLayoutChg>
        <pc:sldLayoutChg chg="add del mod replId">
          <pc:chgData name="Gokul Siddarth S" userId="S::gokul.t8608@ltimindtree.com::8bdf7ee2-c467-4294-93b8-4f3f1a717848" providerId="AD" clId="Web-{900FA519-5764-E317-BCCF-9FB2726113C8}" dt="2025-10-14T08:44:54.584" v="4"/>
          <pc:sldLayoutMkLst>
            <pc:docMk/>
            <pc:sldMasterMk cId="3820340913" sldId="2147483711"/>
            <pc:sldLayoutMk cId="3071162168" sldId="2147483723"/>
          </pc:sldLayoutMkLst>
        </pc:sldLayoutChg>
        <pc:sldLayoutChg chg="add del mod replId">
          <pc:chgData name="Gokul Siddarth S" userId="S::gokul.t8608@ltimindtree.com::8bdf7ee2-c467-4294-93b8-4f3f1a717848" providerId="AD" clId="Web-{900FA519-5764-E317-BCCF-9FB2726113C8}" dt="2025-10-14T08:44:54.584" v="4"/>
          <pc:sldLayoutMkLst>
            <pc:docMk/>
            <pc:sldMasterMk cId="3820340913" sldId="2147483711"/>
            <pc:sldLayoutMk cId="243069049" sldId="2147483724"/>
          </pc:sldLayoutMkLst>
        </pc:sldLayoutChg>
        <pc:sldLayoutChg chg="add del mod replId">
          <pc:chgData name="Gokul Siddarth S" userId="S::gokul.t8608@ltimindtree.com::8bdf7ee2-c467-4294-93b8-4f3f1a717848" providerId="AD" clId="Web-{900FA519-5764-E317-BCCF-9FB2726113C8}" dt="2025-10-14T08:44:54.584" v="4"/>
          <pc:sldLayoutMkLst>
            <pc:docMk/>
            <pc:sldMasterMk cId="3820340913" sldId="2147483711"/>
            <pc:sldLayoutMk cId="228303426" sldId="2147483725"/>
          </pc:sldLayoutMkLst>
        </pc:sldLayoutChg>
        <pc:sldLayoutChg chg="add del mod replId">
          <pc:chgData name="Gokul Siddarth S" userId="S::gokul.t8608@ltimindtree.com::8bdf7ee2-c467-4294-93b8-4f3f1a717848" providerId="AD" clId="Web-{900FA519-5764-E317-BCCF-9FB2726113C8}" dt="2025-10-14T08:44:54.584" v="4"/>
          <pc:sldLayoutMkLst>
            <pc:docMk/>
            <pc:sldMasterMk cId="3820340913" sldId="2147483711"/>
            <pc:sldLayoutMk cId="1059156647" sldId="2147483726"/>
          </pc:sldLayoutMkLst>
        </pc:sldLayoutChg>
        <pc:sldLayoutChg chg="add del mod replId">
          <pc:chgData name="Gokul Siddarth S" userId="S::gokul.t8608@ltimindtree.com::8bdf7ee2-c467-4294-93b8-4f3f1a717848" providerId="AD" clId="Web-{900FA519-5764-E317-BCCF-9FB2726113C8}" dt="2025-10-14T08:44:54.584" v="4"/>
          <pc:sldLayoutMkLst>
            <pc:docMk/>
            <pc:sldMasterMk cId="3820340913" sldId="2147483711"/>
            <pc:sldLayoutMk cId="715639473" sldId="2147483727"/>
          </pc:sldLayoutMkLst>
        </pc:sldLayoutChg>
        <pc:sldLayoutChg chg="add del mod replId">
          <pc:chgData name="Gokul Siddarth S" userId="S::gokul.t8608@ltimindtree.com::8bdf7ee2-c467-4294-93b8-4f3f1a717848" providerId="AD" clId="Web-{900FA519-5764-E317-BCCF-9FB2726113C8}" dt="2025-10-14T08:44:54.584" v="4"/>
          <pc:sldLayoutMkLst>
            <pc:docMk/>
            <pc:sldMasterMk cId="3820340913" sldId="2147483711"/>
            <pc:sldLayoutMk cId="3247445688" sldId="2147483728"/>
          </pc:sldLayoutMkLst>
        </pc:sldLayoutChg>
        <pc:sldLayoutChg chg="add del mod replId">
          <pc:chgData name="Gokul Siddarth S" userId="S::gokul.t8608@ltimindtree.com::8bdf7ee2-c467-4294-93b8-4f3f1a717848" providerId="AD" clId="Web-{900FA519-5764-E317-BCCF-9FB2726113C8}" dt="2025-10-14T08:44:54.584" v="4"/>
          <pc:sldLayoutMkLst>
            <pc:docMk/>
            <pc:sldMasterMk cId="3820340913" sldId="2147483711"/>
            <pc:sldLayoutMk cId="4074024029" sldId="2147483729"/>
          </pc:sldLayoutMkLst>
        </pc:sldLayoutChg>
      </pc:sldMasterChg>
      <pc:sldMasterChg chg="add del addSldLayout delSldLayout modSldLayout">
        <pc:chgData name="Gokul Siddarth S" userId="S::gokul.t8608@ltimindtree.com::8bdf7ee2-c467-4294-93b8-4f3f1a717848" providerId="AD" clId="Web-{900FA519-5764-E317-BCCF-9FB2726113C8}" dt="2025-10-14T08:45:12.115" v="5"/>
        <pc:sldMasterMkLst>
          <pc:docMk/>
          <pc:sldMasterMk cId="1680182272" sldId="2147483730"/>
        </pc:sldMasterMkLst>
        <pc:sldLayoutChg chg="add del mod replId">
          <pc:chgData name="Gokul Siddarth S" userId="S::gokul.t8608@ltimindtree.com::8bdf7ee2-c467-4294-93b8-4f3f1a717848" providerId="AD" clId="Web-{900FA519-5764-E317-BCCF-9FB2726113C8}" dt="2025-10-14T08:45:12.115" v="5"/>
          <pc:sldLayoutMkLst>
            <pc:docMk/>
            <pc:sldMasterMk cId="1680182272" sldId="2147483730"/>
            <pc:sldLayoutMk cId="3918242817" sldId="2147483731"/>
          </pc:sldLayoutMkLst>
        </pc:sldLayoutChg>
        <pc:sldLayoutChg chg="add del mod replId">
          <pc:chgData name="Gokul Siddarth S" userId="S::gokul.t8608@ltimindtree.com::8bdf7ee2-c467-4294-93b8-4f3f1a717848" providerId="AD" clId="Web-{900FA519-5764-E317-BCCF-9FB2726113C8}" dt="2025-10-14T08:45:12.115" v="5"/>
          <pc:sldLayoutMkLst>
            <pc:docMk/>
            <pc:sldMasterMk cId="1680182272" sldId="2147483730"/>
            <pc:sldLayoutMk cId="3484959343" sldId="2147483732"/>
          </pc:sldLayoutMkLst>
        </pc:sldLayoutChg>
        <pc:sldLayoutChg chg="add del mod replId">
          <pc:chgData name="Gokul Siddarth S" userId="S::gokul.t8608@ltimindtree.com::8bdf7ee2-c467-4294-93b8-4f3f1a717848" providerId="AD" clId="Web-{900FA519-5764-E317-BCCF-9FB2726113C8}" dt="2025-10-14T08:45:12.115" v="5"/>
          <pc:sldLayoutMkLst>
            <pc:docMk/>
            <pc:sldMasterMk cId="1680182272" sldId="2147483730"/>
            <pc:sldLayoutMk cId="336628337" sldId="2147483733"/>
          </pc:sldLayoutMkLst>
        </pc:sldLayoutChg>
        <pc:sldLayoutChg chg="add del mod replId">
          <pc:chgData name="Gokul Siddarth S" userId="S::gokul.t8608@ltimindtree.com::8bdf7ee2-c467-4294-93b8-4f3f1a717848" providerId="AD" clId="Web-{900FA519-5764-E317-BCCF-9FB2726113C8}" dt="2025-10-14T08:45:12.115" v="5"/>
          <pc:sldLayoutMkLst>
            <pc:docMk/>
            <pc:sldMasterMk cId="1680182272" sldId="2147483730"/>
            <pc:sldLayoutMk cId="1783183827" sldId="2147483734"/>
          </pc:sldLayoutMkLst>
        </pc:sldLayoutChg>
        <pc:sldLayoutChg chg="add del mod replId">
          <pc:chgData name="Gokul Siddarth S" userId="S::gokul.t8608@ltimindtree.com::8bdf7ee2-c467-4294-93b8-4f3f1a717848" providerId="AD" clId="Web-{900FA519-5764-E317-BCCF-9FB2726113C8}" dt="2025-10-14T08:45:12.115" v="5"/>
          <pc:sldLayoutMkLst>
            <pc:docMk/>
            <pc:sldMasterMk cId="1680182272" sldId="2147483730"/>
            <pc:sldLayoutMk cId="600363563" sldId="2147483735"/>
          </pc:sldLayoutMkLst>
        </pc:sldLayoutChg>
        <pc:sldLayoutChg chg="add del mod replId">
          <pc:chgData name="Gokul Siddarth S" userId="S::gokul.t8608@ltimindtree.com::8bdf7ee2-c467-4294-93b8-4f3f1a717848" providerId="AD" clId="Web-{900FA519-5764-E317-BCCF-9FB2726113C8}" dt="2025-10-14T08:45:12.115" v="5"/>
          <pc:sldLayoutMkLst>
            <pc:docMk/>
            <pc:sldMasterMk cId="1680182272" sldId="2147483730"/>
            <pc:sldLayoutMk cId="2746721180" sldId="2147483736"/>
          </pc:sldLayoutMkLst>
        </pc:sldLayoutChg>
        <pc:sldLayoutChg chg="add del mod replId">
          <pc:chgData name="Gokul Siddarth S" userId="S::gokul.t8608@ltimindtree.com::8bdf7ee2-c467-4294-93b8-4f3f1a717848" providerId="AD" clId="Web-{900FA519-5764-E317-BCCF-9FB2726113C8}" dt="2025-10-14T08:45:12.115" v="5"/>
          <pc:sldLayoutMkLst>
            <pc:docMk/>
            <pc:sldMasterMk cId="1680182272" sldId="2147483730"/>
            <pc:sldLayoutMk cId="1543817589" sldId="2147483737"/>
          </pc:sldLayoutMkLst>
        </pc:sldLayoutChg>
        <pc:sldLayoutChg chg="add del mod replId">
          <pc:chgData name="Gokul Siddarth S" userId="S::gokul.t8608@ltimindtree.com::8bdf7ee2-c467-4294-93b8-4f3f1a717848" providerId="AD" clId="Web-{900FA519-5764-E317-BCCF-9FB2726113C8}" dt="2025-10-14T08:45:12.115" v="5"/>
          <pc:sldLayoutMkLst>
            <pc:docMk/>
            <pc:sldMasterMk cId="1680182272" sldId="2147483730"/>
            <pc:sldLayoutMk cId="2469952602" sldId="2147483738"/>
          </pc:sldLayoutMkLst>
        </pc:sldLayoutChg>
        <pc:sldLayoutChg chg="add del mod replId">
          <pc:chgData name="Gokul Siddarth S" userId="S::gokul.t8608@ltimindtree.com::8bdf7ee2-c467-4294-93b8-4f3f1a717848" providerId="AD" clId="Web-{900FA519-5764-E317-BCCF-9FB2726113C8}" dt="2025-10-14T08:45:12.115" v="5"/>
          <pc:sldLayoutMkLst>
            <pc:docMk/>
            <pc:sldMasterMk cId="1680182272" sldId="2147483730"/>
            <pc:sldLayoutMk cId="338587696" sldId="2147483739"/>
          </pc:sldLayoutMkLst>
        </pc:sldLayoutChg>
        <pc:sldLayoutChg chg="add del mod replId">
          <pc:chgData name="Gokul Siddarth S" userId="S::gokul.t8608@ltimindtree.com::8bdf7ee2-c467-4294-93b8-4f3f1a717848" providerId="AD" clId="Web-{900FA519-5764-E317-BCCF-9FB2726113C8}" dt="2025-10-14T08:45:12.115" v="5"/>
          <pc:sldLayoutMkLst>
            <pc:docMk/>
            <pc:sldMasterMk cId="1680182272" sldId="2147483730"/>
            <pc:sldLayoutMk cId="651788388" sldId="2147483740"/>
          </pc:sldLayoutMkLst>
        </pc:sldLayoutChg>
        <pc:sldLayoutChg chg="add del mod replId">
          <pc:chgData name="Gokul Siddarth S" userId="S::gokul.t8608@ltimindtree.com::8bdf7ee2-c467-4294-93b8-4f3f1a717848" providerId="AD" clId="Web-{900FA519-5764-E317-BCCF-9FB2726113C8}" dt="2025-10-14T08:45:12.115" v="5"/>
          <pc:sldLayoutMkLst>
            <pc:docMk/>
            <pc:sldMasterMk cId="1680182272" sldId="2147483730"/>
            <pc:sldLayoutMk cId="1168214948" sldId="2147483741"/>
          </pc:sldLayoutMkLst>
        </pc:sldLayoutChg>
        <pc:sldLayoutChg chg="add del mod replId">
          <pc:chgData name="Gokul Siddarth S" userId="S::gokul.t8608@ltimindtree.com::8bdf7ee2-c467-4294-93b8-4f3f1a717848" providerId="AD" clId="Web-{900FA519-5764-E317-BCCF-9FB2726113C8}" dt="2025-10-14T08:45:12.115" v="5"/>
          <pc:sldLayoutMkLst>
            <pc:docMk/>
            <pc:sldMasterMk cId="1680182272" sldId="2147483730"/>
            <pc:sldLayoutMk cId="1015902169" sldId="2147483742"/>
          </pc:sldLayoutMkLst>
        </pc:sldLayoutChg>
      </pc:sldMasterChg>
      <pc:sldMasterChg chg="add del addSldLayout delSldLayout modSldLayout">
        <pc:chgData name="Gokul Siddarth S" userId="S::gokul.t8608@ltimindtree.com::8bdf7ee2-c467-4294-93b8-4f3f1a717848" providerId="AD" clId="Web-{900FA519-5764-E317-BCCF-9FB2726113C8}" dt="2025-10-14T08:45:24.287" v="6"/>
        <pc:sldMasterMkLst>
          <pc:docMk/>
          <pc:sldMasterMk cId="469808216" sldId="2147483743"/>
        </pc:sldMasterMkLst>
        <pc:sldLayoutChg chg="add del mod replId">
          <pc:chgData name="Gokul Siddarth S" userId="S::gokul.t8608@ltimindtree.com::8bdf7ee2-c467-4294-93b8-4f3f1a717848" providerId="AD" clId="Web-{900FA519-5764-E317-BCCF-9FB2726113C8}" dt="2025-10-14T08:45:24.287" v="6"/>
          <pc:sldLayoutMkLst>
            <pc:docMk/>
            <pc:sldMasterMk cId="469808216" sldId="2147483743"/>
            <pc:sldLayoutMk cId="2191504893" sldId="2147483744"/>
          </pc:sldLayoutMkLst>
        </pc:sldLayoutChg>
        <pc:sldLayoutChg chg="add del mod replId">
          <pc:chgData name="Gokul Siddarth S" userId="S::gokul.t8608@ltimindtree.com::8bdf7ee2-c467-4294-93b8-4f3f1a717848" providerId="AD" clId="Web-{900FA519-5764-E317-BCCF-9FB2726113C8}" dt="2025-10-14T08:45:24.287" v="6"/>
          <pc:sldLayoutMkLst>
            <pc:docMk/>
            <pc:sldMasterMk cId="469808216" sldId="2147483743"/>
            <pc:sldLayoutMk cId="1115340037" sldId="2147483745"/>
          </pc:sldLayoutMkLst>
        </pc:sldLayoutChg>
        <pc:sldLayoutChg chg="add del mod replId">
          <pc:chgData name="Gokul Siddarth S" userId="S::gokul.t8608@ltimindtree.com::8bdf7ee2-c467-4294-93b8-4f3f1a717848" providerId="AD" clId="Web-{900FA519-5764-E317-BCCF-9FB2726113C8}" dt="2025-10-14T08:45:24.287" v="6"/>
          <pc:sldLayoutMkLst>
            <pc:docMk/>
            <pc:sldMasterMk cId="469808216" sldId="2147483743"/>
            <pc:sldLayoutMk cId="3163495650" sldId="2147483746"/>
          </pc:sldLayoutMkLst>
        </pc:sldLayoutChg>
        <pc:sldLayoutChg chg="add del mod replId">
          <pc:chgData name="Gokul Siddarth S" userId="S::gokul.t8608@ltimindtree.com::8bdf7ee2-c467-4294-93b8-4f3f1a717848" providerId="AD" clId="Web-{900FA519-5764-E317-BCCF-9FB2726113C8}" dt="2025-10-14T08:45:24.287" v="6"/>
          <pc:sldLayoutMkLst>
            <pc:docMk/>
            <pc:sldMasterMk cId="469808216" sldId="2147483743"/>
            <pc:sldLayoutMk cId="1747258729" sldId="2147483747"/>
          </pc:sldLayoutMkLst>
        </pc:sldLayoutChg>
        <pc:sldLayoutChg chg="add del mod replId">
          <pc:chgData name="Gokul Siddarth S" userId="S::gokul.t8608@ltimindtree.com::8bdf7ee2-c467-4294-93b8-4f3f1a717848" providerId="AD" clId="Web-{900FA519-5764-E317-BCCF-9FB2726113C8}" dt="2025-10-14T08:45:24.287" v="6"/>
          <pc:sldLayoutMkLst>
            <pc:docMk/>
            <pc:sldMasterMk cId="469808216" sldId="2147483743"/>
            <pc:sldLayoutMk cId="3185293582" sldId="2147483748"/>
          </pc:sldLayoutMkLst>
        </pc:sldLayoutChg>
        <pc:sldLayoutChg chg="add del mod replId">
          <pc:chgData name="Gokul Siddarth S" userId="S::gokul.t8608@ltimindtree.com::8bdf7ee2-c467-4294-93b8-4f3f1a717848" providerId="AD" clId="Web-{900FA519-5764-E317-BCCF-9FB2726113C8}" dt="2025-10-14T08:45:24.287" v="6"/>
          <pc:sldLayoutMkLst>
            <pc:docMk/>
            <pc:sldMasterMk cId="469808216" sldId="2147483743"/>
            <pc:sldLayoutMk cId="664186807" sldId="2147483749"/>
          </pc:sldLayoutMkLst>
        </pc:sldLayoutChg>
        <pc:sldLayoutChg chg="add del mod replId">
          <pc:chgData name="Gokul Siddarth S" userId="S::gokul.t8608@ltimindtree.com::8bdf7ee2-c467-4294-93b8-4f3f1a717848" providerId="AD" clId="Web-{900FA519-5764-E317-BCCF-9FB2726113C8}" dt="2025-10-14T08:45:24.287" v="6"/>
          <pc:sldLayoutMkLst>
            <pc:docMk/>
            <pc:sldMasterMk cId="469808216" sldId="2147483743"/>
            <pc:sldLayoutMk cId="2584933029" sldId="2147483750"/>
          </pc:sldLayoutMkLst>
        </pc:sldLayoutChg>
        <pc:sldLayoutChg chg="add del mod replId">
          <pc:chgData name="Gokul Siddarth S" userId="S::gokul.t8608@ltimindtree.com::8bdf7ee2-c467-4294-93b8-4f3f1a717848" providerId="AD" clId="Web-{900FA519-5764-E317-BCCF-9FB2726113C8}" dt="2025-10-14T08:45:24.287" v="6"/>
          <pc:sldLayoutMkLst>
            <pc:docMk/>
            <pc:sldMasterMk cId="469808216" sldId="2147483743"/>
            <pc:sldLayoutMk cId="600325164" sldId="2147483751"/>
          </pc:sldLayoutMkLst>
        </pc:sldLayoutChg>
        <pc:sldLayoutChg chg="add del mod replId">
          <pc:chgData name="Gokul Siddarth S" userId="S::gokul.t8608@ltimindtree.com::8bdf7ee2-c467-4294-93b8-4f3f1a717848" providerId="AD" clId="Web-{900FA519-5764-E317-BCCF-9FB2726113C8}" dt="2025-10-14T08:45:24.287" v="6"/>
          <pc:sldLayoutMkLst>
            <pc:docMk/>
            <pc:sldMasterMk cId="469808216" sldId="2147483743"/>
            <pc:sldLayoutMk cId="2080369321" sldId="2147483752"/>
          </pc:sldLayoutMkLst>
        </pc:sldLayoutChg>
        <pc:sldLayoutChg chg="add del mod replId">
          <pc:chgData name="Gokul Siddarth S" userId="S::gokul.t8608@ltimindtree.com::8bdf7ee2-c467-4294-93b8-4f3f1a717848" providerId="AD" clId="Web-{900FA519-5764-E317-BCCF-9FB2726113C8}" dt="2025-10-14T08:45:24.287" v="6"/>
          <pc:sldLayoutMkLst>
            <pc:docMk/>
            <pc:sldMasterMk cId="469808216" sldId="2147483743"/>
            <pc:sldLayoutMk cId="2626897384" sldId="2147483753"/>
          </pc:sldLayoutMkLst>
        </pc:sldLayoutChg>
        <pc:sldLayoutChg chg="add del mod replId">
          <pc:chgData name="Gokul Siddarth S" userId="S::gokul.t8608@ltimindtree.com::8bdf7ee2-c467-4294-93b8-4f3f1a717848" providerId="AD" clId="Web-{900FA519-5764-E317-BCCF-9FB2726113C8}" dt="2025-10-14T08:45:24.287" v="6"/>
          <pc:sldLayoutMkLst>
            <pc:docMk/>
            <pc:sldMasterMk cId="469808216" sldId="2147483743"/>
            <pc:sldLayoutMk cId="3352452234" sldId="2147483754"/>
          </pc:sldLayoutMkLst>
        </pc:sldLayoutChg>
        <pc:sldLayoutChg chg="add del mod replId">
          <pc:chgData name="Gokul Siddarth S" userId="S::gokul.t8608@ltimindtree.com::8bdf7ee2-c467-4294-93b8-4f3f1a717848" providerId="AD" clId="Web-{900FA519-5764-E317-BCCF-9FB2726113C8}" dt="2025-10-14T08:45:24.287" v="6"/>
          <pc:sldLayoutMkLst>
            <pc:docMk/>
            <pc:sldMasterMk cId="469808216" sldId="2147483743"/>
            <pc:sldLayoutMk cId="1982299944" sldId="2147483755"/>
          </pc:sldLayoutMkLst>
        </pc:sldLayoutChg>
      </pc:sldMasterChg>
      <pc:sldMasterChg chg="add del addSldLayout delSldLayout modSldLayout">
        <pc:chgData name="Gokul Siddarth S" userId="S::gokul.t8608@ltimindtree.com::8bdf7ee2-c467-4294-93b8-4f3f1a717848" providerId="AD" clId="Web-{900FA519-5764-E317-BCCF-9FB2726113C8}" dt="2025-10-14T08:45:48.819" v="7"/>
        <pc:sldMasterMkLst>
          <pc:docMk/>
          <pc:sldMasterMk cId="1329886965" sldId="2147483756"/>
        </pc:sldMasterMkLst>
        <pc:sldLayoutChg chg="add del mod replId">
          <pc:chgData name="Gokul Siddarth S" userId="S::gokul.t8608@ltimindtree.com::8bdf7ee2-c467-4294-93b8-4f3f1a717848" providerId="AD" clId="Web-{900FA519-5764-E317-BCCF-9FB2726113C8}" dt="2025-10-14T08:45:48.819" v="7"/>
          <pc:sldLayoutMkLst>
            <pc:docMk/>
            <pc:sldMasterMk cId="1329886965" sldId="2147483756"/>
            <pc:sldLayoutMk cId="1663648044" sldId="2147483757"/>
          </pc:sldLayoutMkLst>
        </pc:sldLayoutChg>
        <pc:sldLayoutChg chg="add del mod replId">
          <pc:chgData name="Gokul Siddarth S" userId="S::gokul.t8608@ltimindtree.com::8bdf7ee2-c467-4294-93b8-4f3f1a717848" providerId="AD" clId="Web-{900FA519-5764-E317-BCCF-9FB2726113C8}" dt="2025-10-14T08:45:48.819" v="7"/>
          <pc:sldLayoutMkLst>
            <pc:docMk/>
            <pc:sldMasterMk cId="1329886965" sldId="2147483756"/>
            <pc:sldLayoutMk cId="2837338239" sldId="2147483758"/>
          </pc:sldLayoutMkLst>
        </pc:sldLayoutChg>
        <pc:sldLayoutChg chg="add del mod replId">
          <pc:chgData name="Gokul Siddarth S" userId="S::gokul.t8608@ltimindtree.com::8bdf7ee2-c467-4294-93b8-4f3f1a717848" providerId="AD" clId="Web-{900FA519-5764-E317-BCCF-9FB2726113C8}" dt="2025-10-14T08:45:48.819" v="7"/>
          <pc:sldLayoutMkLst>
            <pc:docMk/>
            <pc:sldMasterMk cId="1329886965" sldId="2147483756"/>
            <pc:sldLayoutMk cId="3178932514" sldId="2147483759"/>
          </pc:sldLayoutMkLst>
        </pc:sldLayoutChg>
        <pc:sldLayoutChg chg="add del mod replId">
          <pc:chgData name="Gokul Siddarth S" userId="S::gokul.t8608@ltimindtree.com::8bdf7ee2-c467-4294-93b8-4f3f1a717848" providerId="AD" clId="Web-{900FA519-5764-E317-BCCF-9FB2726113C8}" dt="2025-10-14T08:45:48.819" v="7"/>
          <pc:sldLayoutMkLst>
            <pc:docMk/>
            <pc:sldMasterMk cId="1329886965" sldId="2147483756"/>
            <pc:sldLayoutMk cId="3529598720" sldId="2147483760"/>
          </pc:sldLayoutMkLst>
        </pc:sldLayoutChg>
        <pc:sldLayoutChg chg="add del mod replId">
          <pc:chgData name="Gokul Siddarth S" userId="S::gokul.t8608@ltimindtree.com::8bdf7ee2-c467-4294-93b8-4f3f1a717848" providerId="AD" clId="Web-{900FA519-5764-E317-BCCF-9FB2726113C8}" dt="2025-10-14T08:45:48.819" v="7"/>
          <pc:sldLayoutMkLst>
            <pc:docMk/>
            <pc:sldMasterMk cId="1329886965" sldId="2147483756"/>
            <pc:sldLayoutMk cId="4211545564" sldId="2147483761"/>
          </pc:sldLayoutMkLst>
        </pc:sldLayoutChg>
        <pc:sldLayoutChg chg="add del mod replId">
          <pc:chgData name="Gokul Siddarth S" userId="S::gokul.t8608@ltimindtree.com::8bdf7ee2-c467-4294-93b8-4f3f1a717848" providerId="AD" clId="Web-{900FA519-5764-E317-BCCF-9FB2726113C8}" dt="2025-10-14T08:45:48.819" v="7"/>
          <pc:sldLayoutMkLst>
            <pc:docMk/>
            <pc:sldMasterMk cId="1329886965" sldId="2147483756"/>
            <pc:sldLayoutMk cId="3073128035" sldId="2147483762"/>
          </pc:sldLayoutMkLst>
        </pc:sldLayoutChg>
        <pc:sldLayoutChg chg="add del mod replId">
          <pc:chgData name="Gokul Siddarth S" userId="S::gokul.t8608@ltimindtree.com::8bdf7ee2-c467-4294-93b8-4f3f1a717848" providerId="AD" clId="Web-{900FA519-5764-E317-BCCF-9FB2726113C8}" dt="2025-10-14T08:45:48.819" v="7"/>
          <pc:sldLayoutMkLst>
            <pc:docMk/>
            <pc:sldMasterMk cId="1329886965" sldId="2147483756"/>
            <pc:sldLayoutMk cId="2537537777" sldId="2147483763"/>
          </pc:sldLayoutMkLst>
        </pc:sldLayoutChg>
        <pc:sldLayoutChg chg="add del mod replId">
          <pc:chgData name="Gokul Siddarth S" userId="S::gokul.t8608@ltimindtree.com::8bdf7ee2-c467-4294-93b8-4f3f1a717848" providerId="AD" clId="Web-{900FA519-5764-E317-BCCF-9FB2726113C8}" dt="2025-10-14T08:45:48.819" v="7"/>
          <pc:sldLayoutMkLst>
            <pc:docMk/>
            <pc:sldMasterMk cId="1329886965" sldId="2147483756"/>
            <pc:sldLayoutMk cId="3250120294" sldId="2147483764"/>
          </pc:sldLayoutMkLst>
        </pc:sldLayoutChg>
        <pc:sldLayoutChg chg="add del mod replId">
          <pc:chgData name="Gokul Siddarth S" userId="S::gokul.t8608@ltimindtree.com::8bdf7ee2-c467-4294-93b8-4f3f1a717848" providerId="AD" clId="Web-{900FA519-5764-E317-BCCF-9FB2726113C8}" dt="2025-10-14T08:45:48.819" v="7"/>
          <pc:sldLayoutMkLst>
            <pc:docMk/>
            <pc:sldMasterMk cId="1329886965" sldId="2147483756"/>
            <pc:sldLayoutMk cId="397729833" sldId="2147483765"/>
          </pc:sldLayoutMkLst>
        </pc:sldLayoutChg>
        <pc:sldLayoutChg chg="add del mod replId">
          <pc:chgData name="Gokul Siddarth S" userId="S::gokul.t8608@ltimindtree.com::8bdf7ee2-c467-4294-93b8-4f3f1a717848" providerId="AD" clId="Web-{900FA519-5764-E317-BCCF-9FB2726113C8}" dt="2025-10-14T08:45:48.819" v="7"/>
          <pc:sldLayoutMkLst>
            <pc:docMk/>
            <pc:sldMasterMk cId="1329886965" sldId="2147483756"/>
            <pc:sldLayoutMk cId="2478656387" sldId="2147483766"/>
          </pc:sldLayoutMkLst>
        </pc:sldLayoutChg>
        <pc:sldLayoutChg chg="add del mod replId">
          <pc:chgData name="Gokul Siddarth S" userId="S::gokul.t8608@ltimindtree.com::8bdf7ee2-c467-4294-93b8-4f3f1a717848" providerId="AD" clId="Web-{900FA519-5764-E317-BCCF-9FB2726113C8}" dt="2025-10-14T08:45:48.819" v="7"/>
          <pc:sldLayoutMkLst>
            <pc:docMk/>
            <pc:sldMasterMk cId="1329886965" sldId="2147483756"/>
            <pc:sldLayoutMk cId="3025360303" sldId="2147483767"/>
          </pc:sldLayoutMkLst>
        </pc:sldLayoutChg>
        <pc:sldLayoutChg chg="add del mod replId">
          <pc:chgData name="Gokul Siddarth S" userId="S::gokul.t8608@ltimindtree.com::8bdf7ee2-c467-4294-93b8-4f3f1a717848" providerId="AD" clId="Web-{900FA519-5764-E317-BCCF-9FB2726113C8}" dt="2025-10-14T08:45:48.819" v="7"/>
          <pc:sldLayoutMkLst>
            <pc:docMk/>
            <pc:sldMasterMk cId="1329886965" sldId="2147483756"/>
            <pc:sldLayoutMk cId="2516959867" sldId="2147483768"/>
          </pc:sldLayoutMkLst>
        </pc:sldLayoutChg>
      </pc:sldMasterChg>
      <pc:sldMasterChg chg="add del addSldLayout delSldLayout modSldLayout">
        <pc:chgData name="Gokul Siddarth S" userId="S::gokul.t8608@ltimindtree.com::8bdf7ee2-c467-4294-93b8-4f3f1a717848" providerId="AD" clId="Web-{900FA519-5764-E317-BCCF-9FB2726113C8}" dt="2025-10-14T08:45:59.897" v="8"/>
        <pc:sldMasterMkLst>
          <pc:docMk/>
          <pc:sldMasterMk cId="1354095925" sldId="2147483769"/>
        </pc:sldMasterMkLst>
        <pc:sldLayoutChg chg="add del mod replId">
          <pc:chgData name="Gokul Siddarth S" userId="S::gokul.t8608@ltimindtree.com::8bdf7ee2-c467-4294-93b8-4f3f1a717848" providerId="AD" clId="Web-{900FA519-5764-E317-BCCF-9FB2726113C8}" dt="2025-10-14T08:45:59.897" v="8"/>
          <pc:sldLayoutMkLst>
            <pc:docMk/>
            <pc:sldMasterMk cId="1354095925" sldId="2147483769"/>
            <pc:sldLayoutMk cId="844706126" sldId="2147483770"/>
          </pc:sldLayoutMkLst>
        </pc:sldLayoutChg>
        <pc:sldLayoutChg chg="add del mod replId">
          <pc:chgData name="Gokul Siddarth S" userId="S::gokul.t8608@ltimindtree.com::8bdf7ee2-c467-4294-93b8-4f3f1a717848" providerId="AD" clId="Web-{900FA519-5764-E317-BCCF-9FB2726113C8}" dt="2025-10-14T08:45:59.897" v="8"/>
          <pc:sldLayoutMkLst>
            <pc:docMk/>
            <pc:sldMasterMk cId="1354095925" sldId="2147483769"/>
            <pc:sldLayoutMk cId="3328856332" sldId="2147483771"/>
          </pc:sldLayoutMkLst>
        </pc:sldLayoutChg>
        <pc:sldLayoutChg chg="add del mod replId">
          <pc:chgData name="Gokul Siddarth S" userId="S::gokul.t8608@ltimindtree.com::8bdf7ee2-c467-4294-93b8-4f3f1a717848" providerId="AD" clId="Web-{900FA519-5764-E317-BCCF-9FB2726113C8}" dt="2025-10-14T08:45:59.897" v="8"/>
          <pc:sldLayoutMkLst>
            <pc:docMk/>
            <pc:sldMasterMk cId="1354095925" sldId="2147483769"/>
            <pc:sldLayoutMk cId="4103142751" sldId="2147483772"/>
          </pc:sldLayoutMkLst>
        </pc:sldLayoutChg>
        <pc:sldLayoutChg chg="add del mod replId">
          <pc:chgData name="Gokul Siddarth S" userId="S::gokul.t8608@ltimindtree.com::8bdf7ee2-c467-4294-93b8-4f3f1a717848" providerId="AD" clId="Web-{900FA519-5764-E317-BCCF-9FB2726113C8}" dt="2025-10-14T08:45:59.897" v="8"/>
          <pc:sldLayoutMkLst>
            <pc:docMk/>
            <pc:sldMasterMk cId="1354095925" sldId="2147483769"/>
            <pc:sldLayoutMk cId="1258418341" sldId="2147483773"/>
          </pc:sldLayoutMkLst>
        </pc:sldLayoutChg>
        <pc:sldLayoutChg chg="add del mod replId">
          <pc:chgData name="Gokul Siddarth S" userId="S::gokul.t8608@ltimindtree.com::8bdf7ee2-c467-4294-93b8-4f3f1a717848" providerId="AD" clId="Web-{900FA519-5764-E317-BCCF-9FB2726113C8}" dt="2025-10-14T08:45:59.897" v="8"/>
          <pc:sldLayoutMkLst>
            <pc:docMk/>
            <pc:sldMasterMk cId="1354095925" sldId="2147483769"/>
            <pc:sldLayoutMk cId="240729256" sldId="2147483774"/>
          </pc:sldLayoutMkLst>
        </pc:sldLayoutChg>
        <pc:sldLayoutChg chg="add del mod replId">
          <pc:chgData name="Gokul Siddarth S" userId="S::gokul.t8608@ltimindtree.com::8bdf7ee2-c467-4294-93b8-4f3f1a717848" providerId="AD" clId="Web-{900FA519-5764-E317-BCCF-9FB2726113C8}" dt="2025-10-14T08:45:59.897" v="8"/>
          <pc:sldLayoutMkLst>
            <pc:docMk/>
            <pc:sldMasterMk cId="1354095925" sldId="2147483769"/>
            <pc:sldLayoutMk cId="594248045" sldId="2147483775"/>
          </pc:sldLayoutMkLst>
        </pc:sldLayoutChg>
        <pc:sldLayoutChg chg="add del mod replId">
          <pc:chgData name="Gokul Siddarth S" userId="S::gokul.t8608@ltimindtree.com::8bdf7ee2-c467-4294-93b8-4f3f1a717848" providerId="AD" clId="Web-{900FA519-5764-E317-BCCF-9FB2726113C8}" dt="2025-10-14T08:45:59.897" v="8"/>
          <pc:sldLayoutMkLst>
            <pc:docMk/>
            <pc:sldMasterMk cId="1354095925" sldId="2147483769"/>
            <pc:sldLayoutMk cId="3679836726" sldId="2147483776"/>
          </pc:sldLayoutMkLst>
        </pc:sldLayoutChg>
        <pc:sldLayoutChg chg="add del mod replId">
          <pc:chgData name="Gokul Siddarth S" userId="S::gokul.t8608@ltimindtree.com::8bdf7ee2-c467-4294-93b8-4f3f1a717848" providerId="AD" clId="Web-{900FA519-5764-E317-BCCF-9FB2726113C8}" dt="2025-10-14T08:45:59.897" v="8"/>
          <pc:sldLayoutMkLst>
            <pc:docMk/>
            <pc:sldMasterMk cId="1354095925" sldId="2147483769"/>
            <pc:sldLayoutMk cId="325230536" sldId="2147483777"/>
          </pc:sldLayoutMkLst>
        </pc:sldLayoutChg>
        <pc:sldLayoutChg chg="add del mod replId">
          <pc:chgData name="Gokul Siddarth S" userId="S::gokul.t8608@ltimindtree.com::8bdf7ee2-c467-4294-93b8-4f3f1a717848" providerId="AD" clId="Web-{900FA519-5764-E317-BCCF-9FB2726113C8}" dt="2025-10-14T08:45:59.897" v="8"/>
          <pc:sldLayoutMkLst>
            <pc:docMk/>
            <pc:sldMasterMk cId="1354095925" sldId="2147483769"/>
            <pc:sldLayoutMk cId="3345606207" sldId="2147483778"/>
          </pc:sldLayoutMkLst>
        </pc:sldLayoutChg>
        <pc:sldLayoutChg chg="add del mod replId">
          <pc:chgData name="Gokul Siddarth S" userId="S::gokul.t8608@ltimindtree.com::8bdf7ee2-c467-4294-93b8-4f3f1a717848" providerId="AD" clId="Web-{900FA519-5764-E317-BCCF-9FB2726113C8}" dt="2025-10-14T08:45:59.897" v="8"/>
          <pc:sldLayoutMkLst>
            <pc:docMk/>
            <pc:sldMasterMk cId="1354095925" sldId="2147483769"/>
            <pc:sldLayoutMk cId="2050786132" sldId="2147483779"/>
          </pc:sldLayoutMkLst>
        </pc:sldLayoutChg>
        <pc:sldLayoutChg chg="add del mod replId">
          <pc:chgData name="Gokul Siddarth S" userId="S::gokul.t8608@ltimindtree.com::8bdf7ee2-c467-4294-93b8-4f3f1a717848" providerId="AD" clId="Web-{900FA519-5764-E317-BCCF-9FB2726113C8}" dt="2025-10-14T08:45:59.897" v="8"/>
          <pc:sldLayoutMkLst>
            <pc:docMk/>
            <pc:sldMasterMk cId="1354095925" sldId="2147483769"/>
            <pc:sldLayoutMk cId="3417039091" sldId="2147483780"/>
          </pc:sldLayoutMkLst>
        </pc:sldLayoutChg>
        <pc:sldLayoutChg chg="add del mod replId">
          <pc:chgData name="Gokul Siddarth S" userId="S::gokul.t8608@ltimindtree.com::8bdf7ee2-c467-4294-93b8-4f3f1a717848" providerId="AD" clId="Web-{900FA519-5764-E317-BCCF-9FB2726113C8}" dt="2025-10-14T08:45:59.897" v="8"/>
          <pc:sldLayoutMkLst>
            <pc:docMk/>
            <pc:sldMasterMk cId="1354095925" sldId="2147483769"/>
            <pc:sldLayoutMk cId="458691412" sldId="2147483781"/>
          </pc:sldLayoutMkLst>
        </pc:sldLayoutChg>
      </pc:sldMasterChg>
      <pc:sldMasterChg chg="add addSldLayout modSldLayout">
        <pc:chgData name="Gokul Siddarth S" userId="S::gokul.t8608@ltimindtree.com::8bdf7ee2-c467-4294-93b8-4f3f1a717848" providerId="AD" clId="Web-{900FA519-5764-E317-BCCF-9FB2726113C8}" dt="2025-10-14T08:45:59.897" v="8"/>
        <pc:sldMasterMkLst>
          <pc:docMk/>
          <pc:sldMasterMk cId="3001334334" sldId="2147483782"/>
        </pc:sldMasterMkLst>
        <pc:sldLayoutChg chg="add mod replId">
          <pc:chgData name="Gokul Siddarth S" userId="S::gokul.t8608@ltimindtree.com::8bdf7ee2-c467-4294-93b8-4f3f1a717848" providerId="AD" clId="Web-{900FA519-5764-E317-BCCF-9FB2726113C8}" dt="2025-10-14T08:45:59.897" v="8"/>
          <pc:sldLayoutMkLst>
            <pc:docMk/>
            <pc:sldMasterMk cId="3001334334" sldId="2147483782"/>
            <pc:sldLayoutMk cId="4027143991" sldId="2147483783"/>
          </pc:sldLayoutMkLst>
        </pc:sldLayoutChg>
        <pc:sldLayoutChg chg="add mod replId">
          <pc:chgData name="Gokul Siddarth S" userId="S::gokul.t8608@ltimindtree.com::8bdf7ee2-c467-4294-93b8-4f3f1a717848" providerId="AD" clId="Web-{900FA519-5764-E317-BCCF-9FB2726113C8}" dt="2025-10-14T08:45:59.897" v="8"/>
          <pc:sldLayoutMkLst>
            <pc:docMk/>
            <pc:sldMasterMk cId="3001334334" sldId="2147483782"/>
            <pc:sldLayoutMk cId="2930453643" sldId="2147483784"/>
          </pc:sldLayoutMkLst>
        </pc:sldLayoutChg>
        <pc:sldLayoutChg chg="add mod replId">
          <pc:chgData name="Gokul Siddarth S" userId="S::gokul.t8608@ltimindtree.com::8bdf7ee2-c467-4294-93b8-4f3f1a717848" providerId="AD" clId="Web-{900FA519-5764-E317-BCCF-9FB2726113C8}" dt="2025-10-14T08:45:59.897" v="8"/>
          <pc:sldLayoutMkLst>
            <pc:docMk/>
            <pc:sldMasterMk cId="3001334334" sldId="2147483782"/>
            <pc:sldLayoutMk cId="2842450088" sldId="2147483785"/>
          </pc:sldLayoutMkLst>
        </pc:sldLayoutChg>
        <pc:sldLayoutChg chg="add mod replId">
          <pc:chgData name="Gokul Siddarth S" userId="S::gokul.t8608@ltimindtree.com::8bdf7ee2-c467-4294-93b8-4f3f1a717848" providerId="AD" clId="Web-{900FA519-5764-E317-BCCF-9FB2726113C8}" dt="2025-10-14T08:45:59.897" v="8"/>
          <pc:sldLayoutMkLst>
            <pc:docMk/>
            <pc:sldMasterMk cId="3001334334" sldId="2147483782"/>
            <pc:sldLayoutMk cId="3191280893" sldId="2147483786"/>
          </pc:sldLayoutMkLst>
        </pc:sldLayoutChg>
        <pc:sldLayoutChg chg="add mod replId">
          <pc:chgData name="Gokul Siddarth S" userId="S::gokul.t8608@ltimindtree.com::8bdf7ee2-c467-4294-93b8-4f3f1a717848" providerId="AD" clId="Web-{900FA519-5764-E317-BCCF-9FB2726113C8}" dt="2025-10-14T08:45:59.897" v="8"/>
          <pc:sldLayoutMkLst>
            <pc:docMk/>
            <pc:sldMasterMk cId="3001334334" sldId="2147483782"/>
            <pc:sldLayoutMk cId="2756811447" sldId="2147483787"/>
          </pc:sldLayoutMkLst>
        </pc:sldLayoutChg>
        <pc:sldLayoutChg chg="add mod replId">
          <pc:chgData name="Gokul Siddarth S" userId="S::gokul.t8608@ltimindtree.com::8bdf7ee2-c467-4294-93b8-4f3f1a717848" providerId="AD" clId="Web-{900FA519-5764-E317-BCCF-9FB2726113C8}" dt="2025-10-14T08:45:59.897" v="8"/>
          <pc:sldLayoutMkLst>
            <pc:docMk/>
            <pc:sldMasterMk cId="3001334334" sldId="2147483782"/>
            <pc:sldLayoutMk cId="2200208146" sldId="2147483788"/>
          </pc:sldLayoutMkLst>
        </pc:sldLayoutChg>
        <pc:sldLayoutChg chg="add mod replId">
          <pc:chgData name="Gokul Siddarth S" userId="S::gokul.t8608@ltimindtree.com::8bdf7ee2-c467-4294-93b8-4f3f1a717848" providerId="AD" clId="Web-{900FA519-5764-E317-BCCF-9FB2726113C8}" dt="2025-10-14T08:45:59.897" v="8"/>
          <pc:sldLayoutMkLst>
            <pc:docMk/>
            <pc:sldMasterMk cId="3001334334" sldId="2147483782"/>
            <pc:sldLayoutMk cId="3514191385" sldId="2147483789"/>
          </pc:sldLayoutMkLst>
        </pc:sldLayoutChg>
        <pc:sldLayoutChg chg="add mod replId">
          <pc:chgData name="Gokul Siddarth S" userId="S::gokul.t8608@ltimindtree.com::8bdf7ee2-c467-4294-93b8-4f3f1a717848" providerId="AD" clId="Web-{900FA519-5764-E317-BCCF-9FB2726113C8}" dt="2025-10-14T08:45:59.897" v="8"/>
          <pc:sldLayoutMkLst>
            <pc:docMk/>
            <pc:sldMasterMk cId="3001334334" sldId="2147483782"/>
            <pc:sldLayoutMk cId="3823097699" sldId="2147483790"/>
          </pc:sldLayoutMkLst>
        </pc:sldLayoutChg>
        <pc:sldLayoutChg chg="add mod replId">
          <pc:chgData name="Gokul Siddarth S" userId="S::gokul.t8608@ltimindtree.com::8bdf7ee2-c467-4294-93b8-4f3f1a717848" providerId="AD" clId="Web-{900FA519-5764-E317-BCCF-9FB2726113C8}" dt="2025-10-14T08:45:59.897" v="8"/>
          <pc:sldLayoutMkLst>
            <pc:docMk/>
            <pc:sldMasterMk cId="3001334334" sldId="2147483782"/>
            <pc:sldLayoutMk cId="733817710" sldId="2147483791"/>
          </pc:sldLayoutMkLst>
        </pc:sldLayoutChg>
        <pc:sldLayoutChg chg="add mod replId">
          <pc:chgData name="Gokul Siddarth S" userId="S::gokul.t8608@ltimindtree.com::8bdf7ee2-c467-4294-93b8-4f3f1a717848" providerId="AD" clId="Web-{900FA519-5764-E317-BCCF-9FB2726113C8}" dt="2025-10-14T08:45:59.897" v="8"/>
          <pc:sldLayoutMkLst>
            <pc:docMk/>
            <pc:sldMasterMk cId="3001334334" sldId="2147483782"/>
            <pc:sldLayoutMk cId="600414753" sldId="2147483792"/>
          </pc:sldLayoutMkLst>
        </pc:sldLayoutChg>
        <pc:sldLayoutChg chg="add mod replId">
          <pc:chgData name="Gokul Siddarth S" userId="S::gokul.t8608@ltimindtree.com::8bdf7ee2-c467-4294-93b8-4f3f1a717848" providerId="AD" clId="Web-{900FA519-5764-E317-BCCF-9FB2726113C8}" dt="2025-10-14T08:45:59.897" v="8"/>
          <pc:sldLayoutMkLst>
            <pc:docMk/>
            <pc:sldMasterMk cId="3001334334" sldId="2147483782"/>
            <pc:sldLayoutMk cId="3049513449" sldId="2147483793"/>
          </pc:sldLayoutMkLst>
        </pc:sldLayoutChg>
        <pc:sldLayoutChg chg="add mod replId">
          <pc:chgData name="Gokul Siddarth S" userId="S::gokul.t8608@ltimindtree.com::8bdf7ee2-c467-4294-93b8-4f3f1a717848" providerId="AD" clId="Web-{900FA519-5764-E317-BCCF-9FB2726113C8}" dt="2025-10-14T08:45:59.897" v="8"/>
          <pc:sldLayoutMkLst>
            <pc:docMk/>
            <pc:sldMasterMk cId="3001334334" sldId="2147483782"/>
            <pc:sldLayoutMk cId="2739819943" sldId="2147483794"/>
          </pc:sldLayoutMkLst>
        </pc:sldLayoutChg>
      </pc:sldMasterChg>
    </pc:docChg>
  </pc:docChgLst>
  <pc:docChgLst>
    <pc:chgData name="Dheerajsai Tiwari" userId="S::dheerajsai.t8623@ltimindtree.com::a0bef3a1-ecf4-47e7-824a-012ff96a6470" providerId="AD" clId="Web-{60A55CB3-5841-0627-6CCB-BCAB26A59254}"/>
    <pc:docChg chg="modSld">
      <pc:chgData name="Dheerajsai Tiwari" userId="S::dheerajsai.t8623@ltimindtree.com::a0bef3a1-ecf4-47e7-824a-012ff96a6470" providerId="AD" clId="Web-{60A55CB3-5841-0627-6CCB-BCAB26A59254}" dt="2025-10-08T19:25:19.614" v="67" actId="20577"/>
      <pc:docMkLst>
        <pc:docMk/>
      </pc:docMkLst>
      <pc:sldChg chg="modSp">
        <pc:chgData name="Dheerajsai Tiwari" userId="S::dheerajsai.t8623@ltimindtree.com::a0bef3a1-ecf4-47e7-824a-012ff96a6470" providerId="AD" clId="Web-{60A55CB3-5841-0627-6CCB-BCAB26A59254}" dt="2025-10-08T19:19:17.215" v="23" actId="20577"/>
        <pc:sldMkLst>
          <pc:docMk/>
          <pc:sldMk cId="66019729" sldId="336"/>
        </pc:sldMkLst>
        <pc:spChg chg="mod">
          <ac:chgData name="Dheerajsai Tiwari" userId="S::dheerajsai.t8623@ltimindtree.com::a0bef3a1-ecf4-47e7-824a-012ff96a6470" providerId="AD" clId="Web-{60A55CB3-5841-0627-6CCB-BCAB26A59254}" dt="2025-10-08T19:19:17.215" v="23" actId="20577"/>
          <ac:spMkLst>
            <pc:docMk/>
            <pc:sldMk cId="66019729" sldId="336"/>
            <ac:spMk id="3" creationId="{DB3FE7EA-65A7-A931-AB44-E54A9648C18C}"/>
          </ac:spMkLst>
        </pc:spChg>
      </pc:sldChg>
      <pc:sldChg chg="modSp">
        <pc:chgData name="Dheerajsai Tiwari" userId="S::dheerajsai.t8623@ltimindtree.com::a0bef3a1-ecf4-47e7-824a-012ff96a6470" providerId="AD" clId="Web-{60A55CB3-5841-0627-6CCB-BCAB26A59254}" dt="2025-10-08T19:22:25.158" v="40"/>
        <pc:sldMkLst>
          <pc:docMk/>
          <pc:sldMk cId="2267371145" sldId="338"/>
        </pc:sldMkLst>
        <pc:graphicFrameChg chg="modGraphic">
          <ac:chgData name="Dheerajsai Tiwari" userId="S::dheerajsai.t8623@ltimindtree.com::a0bef3a1-ecf4-47e7-824a-012ff96a6470" providerId="AD" clId="Web-{60A55CB3-5841-0627-6CCB-BCAB26A59254}" dt="2025-10-08T19:22:25.158" v="40"/>
          <ac:graphicFrameMkLst>
            <pc:docMk/>
            <pc:sldMk cId="2267371145" sldId="338"/>
            <ac:graphicFrameMk id="8" creationId="{828ABCC0-A128-5B3B-4794-D6637CB4AD64}"/>
          </ac:graphicFrameMkLst>
        </pc:graphicFrameChg>
      </pc:sldChg>
      <pc:sldChg chg="modSp">
        <pc:chgData name="Dheerajsai Tiwari" userId="S::dheerajsai.t8623@ltimindtree.com::a0bef3a1-ecf4-47e7-824a-012ff96a6470" providerId="AD" clId="Web-{60A55CB3-5841-0627-6CCB-BCAB26A59254}" dt="2025-10-08T19:19:48.153" v="36" actId="20577"/>
        <pc:sldMkLst>
          <pc:docMk/>
          <pc:sldMk cId="569920004" sldId="343"/>
        </pc:sldMkLst>
        <pc:spChg chg="mod">
          <ac:chgData name="Dheerajsai Tiwari" userId="S::dheerajsai.t8623@ltimindtree.com::a0bef3a1-ecf4-47e7-824a-012ff96a6470" providerId="AD" clId="Web-{60A55CB3-5841-0627-6CCB-BCAB26A59254}" dt="2025-10-08T19:19:48.153" v="36" actId="20577"/>
          <ac:spMkLst>
            <pc:docMk/>
            <pc:sldMk cId="569920004" sldId="343"/>
            <ac:spMk id="3" creationId="{EE9CEB83-814A-369F-6E8E-F053A5C679D9}"/>
          </ac:spMkLst>
        </pc:spChg>
      </pc:sldChg>
      <pc:sldChg chg="modSp">
        <pc:chgData name="Dheerajsai Tiwari" userId="S::dheerajsai.t8623@ltimindtree.com::a0bef3a1-ecf4-47e7-824a-012ff96a6470" providerId="AD" clId="Web-{60A55CB3-5841-0627-6CCB-BCAB26A59254}" dt="2025-10-08T19:25:19.614" v="67" actId="20577"/>
        <pc:sldMkLst>
          <pc:docMk/>
          <pc:sldMk cId="1142140890" sldId="345"/>
        </pc:sldMkLst>
        <pc:spChg chg="mod">
          <ac:chgData name="Dheerajsai Tiwari" userId="S::dheerajsai.t8623@ltimindtree.com::a0bef3a1-ecf4-47e7-824a-012ff96a6470" providerId="AD" clId="Web-{60A55CB3-5841-0627-6CCB-BCAB26A59254}" dt="2025-10-08T19:25:19.614" v="67" actId="20577"/>
          <ac:spMkLst>
            <pc:docMk/>
            <pc:sldMk cId="1142140890" sldId="345"/>
            <ac:spMk id="2" creationId="{8C2056DC-995B-FEB8-1BD5-772F9F49B93E}"/>
          </ac:spMkLst>
        </pc:spChg>
        <pc:spChg chg="mod">
          <ac:chgData name="Dheerajsai Tiwari" userId="S::dheerajsai.t8623@ltimindtree.com::a0bef3a1-ecf4-47e7-824a-012ff96a6470" providerId="AD" clId="Web-{60A55CB3-5841-0627-6CCB-BCAB26A59254}" dt="2025-10-08T19:23:39.456" v="50" actId="20577"/>
          <ac:spMkLst>
            <pc:docMk/>
            <pc:sldMk cId="1142140890" sldId="345"/>
            <ac:spMk id="7" creationId="{D208C95F-F3C1-7BC4-6AFB-880636B5E143}"/>
          </ac:spMkLst>
        </pc:spChg>
      </pc:sldChg>
    </pc:docChg>
  </pc:docChgLst>
  <pc:docChgLst>
    <pc:chgData name="Gokul Siddarth S" userId="S::gokul.t8608@ltimindtree.com::8bdf7ee2-c467-4294-93b8-4f3f1a717848" providerId="AD" clId="Web-{16DEF9ED-3008-5ECD-319B-42EA381CB565}"/>
    <pc:docChg chg="addSld delSld modSld">
      <pc:chgData name="Gokul Siddarth S" userId="S::gokul.t8608@ltimindtree.com::8bdf7ee2-c467-4294-93b8-4f3f1a717848" providerId="AD" clId="Web-{16DEF9ED-3008-5ECD-319B-42EA381CB565}" dt="2025-10-14T12:47:00.752" v="316" actId="1076"/>
      <pc:docMkLst>
        <pc:docMk/>
      </pc:docMkLst>
      <pc:sldChg chg="modSp">
        <pc:chgData name="Gokul Siddarth S" userId="S::gokul.t8608@ltimindtree.com::8bdf7ee2-c467-4294-93b8-4f3f1a717848" providerId="AD" clId="Web-{16DEF9ED-3008-5ECD-319B-42EA381CB565}" dt="2025-10-14T12:41:26.734" v="198" actId="20577"/>
        <pc:sldMkLst>
          <pc:docMk/>
          <pc:sldMk cId="66019729" sldId="336"/>
        </pc:sldMkLst>
        <pc:spChg chg="mod">
          <ac:chgData name="Gokul Siddarth S" userId="S::gokul.t8608@ltimindtree.com::8bdf7ee2-c467-4294-93b8-4f3f1a717848" providerId="AD" clId="Web-{16DEF9ED-3008-5ECD-319B-42EA381CB565}" dt="2025-10-14T12:17:59.208" v="88" actId="1076"/>
          <ac:spMkLst>
            <pc:docMk/>
            <pc:sldMk cId="66019729" sldId="336"/>
            <ac:spMk id="2" creationId="{FB79C718-4BDD-A29A-6728-ACE20E6DB1FC}"/>
          </ac:spMkLst>
        </pc:spChg>
        <pc:spChg chg="mod">
          <ac:chgData name="Gokul Siddarth S" userId="S::gokul.t8608@ltimindtree.com::8bdf7ee2-c467-4294-93b8-4f3f1a717848" providerId="AD" clId="Web-{16DEF9ED-3008-5ECD-319B-42EA381CB565}" dt="2025-10-14T12:41:26.734" v="198" actId="20577"/>
          <ac:spMkLst>
            <pc:docMk/>
            <pc:sldMk cId="66019729" sldId="336"/>
            <ac:spMk id="3" creationId="{DB3FE7EA-65A7-A931-AB44-E54A9648C18C}"/>
          </ac:spMkLst>
        </pc:spChg>
      </pc:sldChg>
      <pc:sldChg chg="modSp">
        <pc:chgData name="Gokul Siddarth S" userId="S::gokul.t8608@ltimindtree.com::8bdf7ee2-c467-4294-93b8-4f3f1a717848" providerId="AD" clId="Web-{16DEF9ED-3008-5ECD-319B-42EA381CB565}" dt="2025-10-14T12:22:27.776" v="137" actId="20577"/>
        <pc:sldMkLst>
          <pc:docMk/>
          <pc:sldMk cId="1198952574" sldId="339"/>
        </pc:sldMkLst>
        <pc:spChg chg="mod">
          <ac:chgData name="Gokul Siddarth S" userId="S::gokul.t8608@ltimindtree.com::8bdf7ee2-c467-4294-93b8-4f3f1a717848" providerId="AD" clId="Web-{16DEF9ED-3008-5ECD-319B-42EA381CB565}" dt="2025-10-14T12:22:27.776" v="137" actId="20577"/>
          <ac:spMkLst>
            <pc:docMk/>
            <pc:sldMk cId="1198952574" sldId="339"/>
            <ac:spMk id="7" creationId="{73851177-FDFC-32C7-35DD-A5E668B08833}"/>
          </ac:spMkLst>
        </pc:spChg>
      </pc:sldChg>
      <pc:sldChg chg="modSp">
        <pc:chgData name="Gokul Siddarth S" userId="S::gokul.t8608@ltimindtree.com::8bdf7ee2-c467-4294-93b8-4f3f1a717848" providerId="AD" clId="Web-{16DEF9ED-3008-5ECD-319B-42EA381CB565}" dt="2025-10-14T12:22:31.963" v="138" actId="20577"/>
        <pc:sldMkLst>
          <pc:docMk/>
          <pc:sldMk cId="2814211398" sldId="340"/>
        </pc:sldMkLst>
        <pc:spChg chg="mod">
          <ac:chgData name="Gokul Siddarth S" userId="S::gokul.t8608@ltimindtree.com::8bdf7ee2-c467-4294-93b8-4f3f1a717848" providerId="AD" clId="Web-{16DEF9ED-3008-5ECD-319B-42EA381CB565}" dt="2025-10-14T12:22:31.963" v="138" actId="20577"/>
          <ac:spMkLst>
            <pc:docMk/>
            <pc:sldMk cId="2814211398" sldId="340"/>
            <ac:spMk id="4" creationId="{E2D71E41-E18F-9B4A-CB8D-9E937E3C0E70}"/>
          </ac:spMkLst>
        </pc:spChg>
        <pc:picChg chg="mod">
          <ac:chgData name="Gokul Siddarth S" userId="S::gokul.t8608@ltimindtree.com::8bdf7ee2-c467-4294-93b8-4f3f1a717848" providerId="AD" clId="Web-{16DEF9ED-3008-5ECD-319B-42EA381CB565}" dt="2025-10-14T12:20:04.164" v="115" actId="14100"/>
          <ac:picMkLst>
            <pc:docMk/>
            <pc:sldMk cId="2814211398" sldId="340"/>
            <ac:picMk id="6" creationId="{D7816C73-7455-9C12-5AEB-C983381DD06F}"/>
          </ac:picMkLst>
        </pc:picChg>
      </pc:sldChg>
      <pc:sldChg chg="modSp">
        <pc:chgData name="Gokul Siddarth S" userId="S::gokul.t8608@ltimindtree.com::8bdf7ee2-c467-4294-93b8-4f3f1a717848" providerId="AD" clId="Web-{16DEF9ED-3008-5ECD-319B-42EA381CB565}" dt="2025-10-14T12:46:42.424" v="308" actId="20577"/>
        <pc:sldMkLst>
          <pc:docMk/>
          <pc:sldMk cId="3029728395" sldId="341"/>
        </pc:sldMkLst>
        <pc:spChg chg="mod">
          <ac:chgData name="Gokul Siddarth S" userId="S::gokul.t8608@ltimindtree.com::8bdf7ee2-c467-4294-93b8-4f3f1a717848" providerId="AD" clId="Web-{16DEF9ED-3008-5ECD-319B-42EA381CB565}" dt="2025-10-14T12:46:42.424" v="308" actId="20577"/>
          <ac:spMkLst>
            <pc:docMk/>
            <pc:sldMk cId="3029728395" sldId="341"/>
            <ac:spMk id="2" creationId="{6CE18BB7-047A-4AF4-208C-2394B11B5BAD}"/>
          </ac:spMkLst>
        </pc:spChg>
      </pc:sldChg>
      <pc:sldChg chg="modSp">
        <pc:chgData name="Gokul Siddarth S" userId="S::gokul.t8608@ltimindtree.com::8bdf7ee2-c467-4294-93b8-4f3f1a717848" providerId="AD" clId="Web-{16DEF9ED-3008-5ECD-319B-42EA381CB565}" dt="2025-10-14T12:47:00.752" v="316" actId="1076"/>
        <pc:sldMkLst>
          <pc:docMk/>
          <pc:sldMk cId="978097912" sldId="342"/>
        </pc:sldMkLst>
        <pc:spChg chg="mod">
          <ac:chgData name="Gokul Siddarth S" userId="S::gokul.t8608@ltimindtree.com::8bdf7ee2-c467-4294-93b8-4f3f1a717848" providerId="AD" clId="Web-{16DEF9ED-3008-5ECD-319B-42EA381CB565}" dt="2025-10-14T12:47:00.752" v="316" actId="1076"/>
          <ac:spMkLst>
            <pc:docMk/>
            <pc:sldMk cId="978097912" sldId="342"/>
            <ac:spMk id="4" creationId="{EDC315FB-9EA6-6A71-F4C5-1FC98B5CA892}"/>
          </ac:spMkLst>
        </pc:spChg>
        <pc:picChg chg="mod">
          <ac:chgData name="Gokul Siddarth S" userId="S::gokul.t8608@ltimindtree.com::8bdf7ee2-c467-4294-93b8-4f3f1a717848" providerId="AD" clId="Web-{16DEF9ED-3008-5ECD-319B-42EA381CB565}" dt="2025-10-14T12:46:30.127" v="307" actId="1076"/>
          <ac:picMkLst>
            <pc:docMk/>
            <pc:sldMk cId="978097912" sldId="342"/>
            <ac:picMk id="5" creationId="{E6595773-3A73-09E6-B436-F57A0B813D22}"/>
          </ac:picMkLst>
        </pc:picChg>
      </pc:sldChg>
      <pc:sldChg chg="modSp">
        <pc:chgData name="Gokul Siddarth S" userId="S::gokul.t8608@ltimindtree.com::8bdf7ee2-c467-4294-93b8-4f3f1a717848" providerId="AD" clId="Web-{16DEF9ED-3008-5ECD-319B-42EA381CB565}" dt="2025-10-14T12:19:30.710" v="104" actId="1076"/>
        <pc:sldMkLst>
          <pc:docMk/>
          <pc:sldMk cId="2580565447" sldId="348"/>
        </pc:sldMkLst>
        <pc:spChg chg="mod">
          <ac:chgData name="Gokul Siddarth S" userId="S::gokul.t8608@ltimindtree.com::8bdf7ee2-c467-4294-93b8-4f3f1a717848" providerId="AD" clId="Web-{16DEF9ED-3008-5ECD-319B-42EA381CB565}" dt="2025-10-14T12:19:30.710" v="104" actId="1076"/>
          <ac:spMkLst>
            <pc:docMk/>
            <pc:sldMk cId="2580565447" sldId="348"/>
            <ac:spMk id="3" creationId="{87956EE6-32B2-8887-F1F6-17317B6EDB09}"/>
          </ac:spMkLst>
        </pc:spChg>
      </pc:sldChg>
      <pc:sldChg chg="delSp modSp del">
        <pc:chgData name="Gokul Siddarth S" userId="S::gokul.t8608@ltimindtree.com::8bdf7ee2-c467-4294-93b8-4f3f1a717848" providerId="AD" clId="Web-{16DEF9ED-3008-5ECD-319B-42EA381CB565}" dt="2025-10-14T12:15:01.734" v="57"/>
        <pc:sldMkLst>
          <pc:docMk/>
          <pc:sldMk cId="2210378826" sldId="349"/>
        </pc:sldMkLst>
        <pc:spChg chg="mod">
          <ac:chgData name="Gokul Siddarth S" userId="S::gokul.t8608@ltimindtree.com::8bdf7ee2-c467-4294-93b8-4f3f1a717848" providerId="AD" clId="Web-{16DEF9ED-3008-5ECD-319B-42EA381CB565}" dt="2025-10-14T12:13:15.759" v="5" actId="20577"/>
          <ac:spMkLst>
            <pc:docMk/>
            <pc:sldMk cId="2210378826" sldId="349"/>
            <ac:spMk id="2" creationId="{AAEC1076-ED5A-AA62-071B-C9B27E21C0DB}"/>
          </ac:spMkLst>
        </pc:spChg>
        <pc:spChg chg="mod">
          <ac:chgData name="Gokul Siddarth S" userId="S::gokul.t8608@ltimindtree.com::8bdf7ee2-c467-4294-93b8-4f3f1a717848" providerId="AD" clId="Web-{16DEF9ED-3008-5ECD-319B-42EA381CB565}" dt="2025-10-14T12:13:05.447" v="3" actId="1076"/>
          <ac:spMkLst>
            <pc:docMk/>
            <pc:sldMk cId="2210378826" sldId="349"/>
            <ac:spMk id="23" creationId="{B7FA3C0B-C032-2575-9F1A-8EF70E5DE187}"/>
          </ac:spMkLst>
        </pc:spChg>
        <pc:picChg chg="del mod">
          <ac:chgData name="Gokul Siddarth S" userId="S::gokul.t8608@ltimindtree.com::8bdf7ee2-c467-4294-93b8-4f3f1a717848" providerId="AD" clId="Web-{16DEF9ED-3008-5ECD-319B-42EA381CB565}" dt="2025-10-14T12:12:59.150" v="2"/>
          <ac:picMkLst>
            <pc:docMk/>
            <pc:sldMk cId="2210378826" sldId="349"/>
            <ac:picMk id="4" creationId="{F45A6F60-7F94-4410-560E-BEE6599A5845}"/>
          </ac:picMkLst>
        </pc:picChg>
      </pc:sldChg>
      <pc:sldChg chg="addSp delSp modSp">
        <pc:chgData name="Gokul Siddarth S" userId="S::gokul.t8608@ltimindtree.com::8bdf7ee2-c467-4294-93b8-4f3f1a717848" providerId="AD" clId="Web-{16DEF9ED-3008-5ECD-319B-42EA381CB565}" dt="2025-10-14T12:38:57.217" v="191" actId="1076"/>
        <pc:sldMkLst>
          <pc:docMk/>
          <pc:sldMk cId="1266563781" sldId="350"/>
        </pc:sldMkLst>
        <pc:picChg chg="add del mod modCrop">
          <ac:chgData name="Gokul Siddarth S" userId="S::gokul.t8608@ltimindtree.com::8bdf7ee2-c467-4294-93b8-4f3f1a717848" providerId="AD" clId="Web-{16DEF9ED-3008-5ECD-319B-42EA381CB565}" dt="2025-10-14T12:38:36.139" v="188"/>
          <ac:picMkLst>
            <pc:docMk/>
            <pc:sldMk cId="1266563781" sldId="350"/>
            <ac:picMk id="3" creationId="{E9E2983E-E9E0-90C4-0A8B-072D667BB8CE}"/>
          </ac:picMkLst>
        </pc:picChg>
        <pc:picChg chg="add mod">
          <ac:chgData name="Gokul Siddarth S" userId="S::gokul.t8608@ltimindtree.com::8bdf7ee2-c467-4294-93b8-4f3f1a717848" providerId="AD" clId="Web-{16DEF9ED-3008-5ECD-319B-42EA381CB565}" dt="2025-10-14T12:38:57.217" v="191" actId="1076"/>
          <ac:picMkLst>
            <pc:docMk/>
            <pc:sldMk cId="1266563781" sldId="350"/>
            <ac:picMk id="4" creationId="{03F08EAD-6780-A39C-1BDF-82222A9A3602}"/>
          </ac:picMkLst>
        </pc:picChg>
      </pc:sldChg>
      <pc:sldChg chg="modSp">
        <pc:chgData name="Gokul Siddarth S" userId="S::gokul.t8608@ltimindtree.com::8bdf7ee2-c467-4294-93b8-4f3f1a717848" providerId="AD" clId="Web-{16DEF9ED-3008-5ECD-319B-42EA381CB565}" dt="2025-10-14T12:22:11.104" v="136" actId="20577"/>
        <pc:sldMkLst>
          <pc:docMk/>
          <pc:sldMk cId="700070555" sldId="354"/>
        </pc:sldMkLst>
        <pc:spChg chg="mod">
          <ac:chgData name="Gokul Siddarth S" userId="S::gokul.t8608@ltimindtree.com::8bdf7ee2-c467-4294-93b8-4f3f1a717848" providerId="AD" clId="Web-{16DEF9ED-3008-5ECD-319B-42EA381CB565}" dt="2025-10-14T12:22:11.104" v="136" actId="20577"/>
          <ac:spMkLst>
            <pc:docMk/>
            <pc:sldMk cId="700070555" sldId="354"/>
            <ac:spMk id="3" creationId="{D089EF35-C0FA-598E-5B60-EB9A7B3C3601}"/>
          </ac:spMkLst>
        </pc:spChg>
      </pc:sldChg>
      <pc:sldChg chg="modSp add replId">
        <pc:chgData name="Gokul Siddarth S" userId="S::gokul.t8608@ltimindtree.com::8bdf7ee2-c467-4294-93b8-4f3f1a717848" providerId="AD" clId="Web-{16DEF9ED-3008-5ECD-319B-42EA381CB565}" dt="2025-10-14T12:19:13.476" v="103" actId="1076"/>
        <pc:sldMkLst>
          <pc:docMk/>
          <pc:sldMk cId="1755476127" sldId="355"/>
        </pc:sldMkLst>
        <pc:spChg chg="mod">
          <ac:chgData name="Gokul Siddarth S" userId="S::gokul.t8608@ltimindtree.com::8bdf7ee2-c467-4294-93b8-4f3f1a717848" providerId="AD" clId="Web-{16DEF9ED-3008-5ECD-319B-42EA381CB565}" dt="2025-10-14T12:19:13.476" v="103" actId="1076"/>
          <ac:spMkLst>
            <pc:docMk/>
            <pc:sldMk cId="1755476127" sldId="355"/>
            <ac:spMk id="3" creationId="{7215E99E-E0CC-6734-9E54-D8BF5841BBB5}"/>
          </ac:spMkLst>
        </pc:spChg>
      </pc:sldChg>
      <pc:sldChg chg="delSp modSp">
        <pc:chgData name="Gokul Siddarth S" userId="S::gokul.t8608@ltimindtree.com::8bdf7ee2-c467-4294-93b8-4f3f1a717848" providerId="AD" clId="Web-{16DEF9ED-3008-5ECD-319B-42EA381CB565}" dt="2025-10-14T12:39:42.030" v="194" actId="1076"/>
        <pc:sldMkLst>
          <pc:docMk/>
          <pc:sldMk cId="2381173111" sldId="356"/>
        </pc:sldMkLst>
        <pc:spChg chg="mod">
          <ac:chgData name="Gokul Siddarth S" userId="S::gokul.t8608@ltimindtree.com::8bdf7ee2-c467-4294-93b8-4f3f1a717848" providerId="AD" clId="Web-{16DEF9ED-3008-5ECD-319B-42EA381CB565}" dt="2025-10-14T12:39:42.030" v="194" actId="1076"/>
          <ac:spMkLst>
            <pc:docMk/>
            <pc:sldMk cId="2381173111" sldId="356"/>
            <ac:spMk id="2" creationId="{AFB1C459-AA80-E37C-B7F8-B0EA09240218}"/>
          </ac:spMkLst>
        </pc:spChg>
        <pc:spChg chg="del mod">
          <ac:chgData name="Gokul Siddarth S" userId="S::gokul.t8608@ltimindtree.com::8bdf7ee2-c467-4294-93b8-4f3f1a717848" providerId="AD" clId="Web-{16DEF9ED-3008-5ECD-319B-42EA381CB565}" dt="2025-10-14T12:38:33.060" v="187"/>
          <ac:spMkLst>
            <pc:docMk/>
            <pc:sldMk cId="2381173111" sldId="356"/>
            <ac:spMk id="3" creationId="{D1527B6B-57A9-50F4-A289-BFAC31CEEDB5}"/>
          </ac:spMkLst>
        </pc:spChg>
      </pc:sldChg>
      <pc:sldChg chg="modSp">
        <pc:chgData name="Gokul Siddarth S" userId="S::gokul.t8608@ltimindtree.com::8bdf7ee2-c467-4294-93b8-4f3f1a717848" providerId="AD" clId="Web-{16DEF9ED-3008-5ECD-319B-42EA381CB565}" dt="2025-10-14T12:45:20.345" v="270" actId="14100"/>
        <pc:sldMkLst>
          <pc:docMk/>
          <pc:sldMk cId="1050314420" sldId="357"/>
        </pc:sldMkLst>
        <pc:picChg chg="mod">
          <ac:chgData name="Gokul Siddarth S" userId="S::gokul.t8608@ltimindtree.com::8bdf7ee2-c467-4294-93b8-4f3f1a717848" providerId="AD" clId="Web-{16DEF9ED-3008-5ECD-319B-42EA381CB565}" dt="2025-10-14T12:45:20.345" v="270" actId="14100"/>
          <ac:picMkLst>
            <pc:docMk/>
            <pc:sldMk cId="1050314420" sldId="357"/>
            <ac:picMk id="3" creationId="{56FB7403-BAF4-6FAD-0911-DFD488CBF3A3}"/>
          </ac:picMkLst>
        </pc:picChg>
      </pc:sldChg>
    </pc:docChg>
  </pc:docChgLst>
  <pc:docChgLst>
    <pc:chgData name="Dheerajsai Tiwari" userId="S::dheerajsai.t8623@ltimindtree.com::a0bef3a1-ecf4-47e7-824a-012ff96a6470" providerId="AD" clId="Web-{82AD9409-400D-230B-5A09-12A228A6D3ED}"/>
    <pc:docChg chg="modSld">
      <pc:chgData name="Dheerajsai Tiwari" userId="S::dheerajsai.t8623@ltimindtree.com::a0bef3a1-ecf4-47e7-824a-012ff96a6470" providerId="AD" clId="Web-{82AD9409-400D-230B-5A09-12A228A6D3ED}" dt="2025-10-09T05:11:02.195" v="6"/>
      <pc:docMkLst>
        <pc:docMk/>
      </pc:docMkLst>
      <pc:sldChg chg="modSp">
        <pc:chgData name="Dheerajsai Tiwari" userId="S::dheerajsai.t8623@ltimindtree.com::a0bef3a1-ecf4-47e7-824a-012ff96a6470" providerId="AD" clId="Web-{82AD9409-400D-230B-5A09-12A228A6D3ED}" dt="2025-10-09T05:07:38.098" v="3" actId="20577"/>
        <pc:sldMkLst>
          <pc:docMk/>
          <pc:sldMk cId="66019729" sldId="336"/>
        </pc:sldMkLst>
        <pc:spChg chg="mod">
          <ac:chgData name="Dheerajsai Tiwari" userId="S::dheerajsai.t8623@ltimindtree.com::a0bef3a1-ecf4-47e7-824a-012ff96a6470" providerId="AD" clId="Web-{82AD9409-400D-230B-5A09-12A228A6D3ED}" dt="2025-10-09T05:07:38.098" v="3" actId="20577"/>
          <ac:spMkLst>
            <pc:docMk/>
            <pc:sldMk cId="66019729" sldId="336"/>
            <ac:spMk id="3" creationId="{DB3FE7EA-65A7-A931-AB44-E54A9648C18C}"/>
          </ac:spMkLst>
        </pc:spChg>
      </pc:sldChg>
      <pc:sldChg chg="modSp">
        <pc:chgData name="Dheerajsai Tiwari" userId="S::dheerajsai.t8623@ltimindtree.com::a0bef3a1-ecf4-47e7-824a-012ff96a6470" providerId="AD" clId="Web-{82AD9409-400D-230B-5A09-12A228A6D3ED}" dt="2025-10-09T05:11:02.195" v="6"/>
        <pc:sldMkLst>
          <pc:docMk/>
          <pc:sldMk cId="2267371145" sldId="338"/>
        </pc:sldMkLst>
        <pc:graphicFrameChg chg="modGraphic">
          <ac:chgData name="Dheerajsai Tiwari" userId="S::dheerajsai.t8623@ltimindtree.com::a0bef3a1-ecf4-47e7-824a-012ff96a6470" providerId="AD" clId="Web-{82AD9409-400D-230B-5A09-12A228A6D3ED}" dt="2025-10-09T05:11:02.195" v="6"/>
          <ac:graphicFrameMkLst>
            <pc:docMk/>
            <pc:sldMk cId="2267371145" sldId="338"/>
            <ac:graphicFrameMk id="8" creationId="{828ABCC0-A128-5B3B-4794-D6637CB4AD64}"/>
          </ac:graphicFrameMkLst>
        </pc:graphicFrameChg>
      </pc:sldChg>
    </pc:docChg>
  </pc:docChgLst>
  <pc:docChgLst>
    <pc:chgData name="Gokul Siddarth S" userId="S::gokul.t8608@ltimindtree.com::8bdf7ee2-c467-4294-93b8-4f3f1a717848" providerId="AD" clId="Web-{F05526BD-9A0D-50E0-EA03-0AED9479E12E}"/>
    <pc:docChg chg="delSld modSld">
      <pc:chgData name="Gokul Siddarth S" userId="S::gokul.t8608@ltimindtree.com::8bdf7ee2-c467-4294-93b8-4f3f1a717848" providerId="AD" clId="Web-{F05526BD-9A0D-50E0-EA03-0AED9479E12E}" dt="2025-10-09T06:37:48.211" v="28" actId="20577"/>
      <pc:docMkLst>
        <pc:docMk/>
      </pc:docMkLst>
      <pc:sldChg chg="modSp">
        <pc:chgData name="Gokul Siddarth S" userId="S::gokul.t8608@ltimindtree.com::8bdf7ee2-c467-4294-93b8-4f3f1a717848" providerId="AD" clId="Web-{F05526BD-9A0D-50E0-EA03-0AED9479E12E}" dt="2025-10-09T06:35:15.873" v="19" actId="1076"/>
        <pc:sldMkLst>
          <pc:docMk/>
          <pc:sldMk cId="1404702556" sldId="335"/>
        </pc:sldMkLst>
        <pc:spChg chg="mod">
          <ac:chgData name="Gokul Siddarth S" userId="S::gokul.t8608@ltimindtree.com::8bdf7ee2-c467-4294-93b8-4f3f1a717848" providerId="AD" clId="Web-{F05526BD-9A0D-50E0-EA03-0AED9479E12E}" dt="2025-10-09T06:35:00.793" v="18" actId="1076"/>
          <ac:spMkLst>
            <pc:docMk/>
            <pc:sldMk cId="1404702556" sldId="335"/>
            <ac:spMk id="5" creationId="{6B93943F-A7BA-2B70-0F8A-D391DDF45BD7}"/>
          </ac:spMkLst>
        </pc:spChg>
        <pc:picChg chg="mod">
          <ac:chgData name="Gokul Siddarth S" userId="S::gokul.t8608@ltimindtree.com::8bdf7ee2-c467-4294-93b8-4f3f1a717848" providerId="AD" clId="Web-{F05526BD-9A0D-50E0-EA03-0AED9479E12E}" dt="2025-10-09T06:35:15.873" v="19" actId="1076"/>
          <ac:picMkLst>
            <pc:docMk/>
            <pc:sldMk cId="1404702556" sldId="335"/>
            <ac:picMk id="2" creationId="{6F0F4397-DADF-4034-374A-903761A1F31C}"/>
          </ac:picMkLst>
        </pc:picChg>
      </pc:sldChg>
      <pc:sldChg chg="modSp">
        <pc:chgData name="Gokul Siddarth S" userId="S::gokul.t8608@ltimindtree.com::8bdf7ee2-c467-4294-93b8-4f3f1a717848" providerId="AD" clId="Web-{F05526BD-9A0D-50E0-EA03-0AED9479E12E}" dt="2025-10-09T06:37:48.211" v="28" actId="20577"/>
        <pc:sldMkLst>
          <pc:docMk/>
          <pc:sldMk cId="2814211398" sldId="340"/>
        </pc:sldMkLst>
        <pc:spChg chg="mod">
          <ac:chgData name="Gokul Siddarth S" userId="S::gokul.t8608@ltimindtree.com::8bdf7ee2-c467-4294-93b8-4f3f1a717848" providerId="AD" clId="Web-{F05526BD-9A0D-50E0-EA03-0AED9479E12E}" dt="2025-10-09T06:37:48.211" v="28" actId="20577"/>
          <ac:spMkLst>
            <pc:docMk/>
            <pc:sldMk cId="2814211398" sldId="340"/>
            <ac:spMk id="2" creationId="{B67163C1-4DE9-6ADD-C457-DE951CFC7153}"/>
          </ac:spMkLst>
        </pc:spChg>
        <pc:picChg chg="mod">
          <ac:chgData name="Gokul Siddarth S" userId="S::gokul.t8608@ltimindtree.com::8bdf7ee2-c467-4294-93b8-4f3f1a717848" providerId="AD" clId="Web-{F05526BD-9A0D-50E0-EA03-0AED9479E12E}" dt="2025-10-09T06:37:18.319" v="25" actId="1076"/>
          <ac:picMkLst>
            <pc:docMk/>
            <pc:sldMk cId="2814211398" sldId="340"/>
            <ac:picMk id="6" creationId="{D7816C73-7455-9C12-5AEB-C983381DD06F}"/>
          </ac:picMkLst>
        </pc:picChg>
      </pc:sldChg>
      <pc:sldChg chg="modSp">
        <pc:chgData name="Gokul Siddarth S" userId="S::gokul.t8608@ltimindtree.com::8bdf7ee2-c467-4294-93b8-4f3f1a717848" providerId="AD" clId="Web-{F05526BD-9A0D-50E0-EA03-0AED9479E12E}" dt="2025-10-09T06:36:03.877" v="23" actId="1076"/>
        <pc:sldMkLst>
          <pc:docMk/>
          <pc:sldMk cId="569920004" sldId="343"/>
        </pc:sldMkLst>
        <pc:spChg chg="mod">
          <ac:chgData name="Gokul Siddarth S" userId="S::gokul.t8608@ltimindtree.com::8bdf7ee2-c467-4294-93b8-4f3f1a717848" providerId="AD" clId="Web-{F05526BD-9A0D-50E0-EA03-0AED9479E12E}" dt="2025-10-09T06:36:03.877" v="23" actId="1076"/>
          <ac:spMkLst>
            <pc:docMk/>
            <pc:sldMk cId="569920004" sldId="343"/>
            <ac:spMk id="2" creationId="{3E7CD1E0-1F03-DD76-9E9A-27C19D6F3A54}"/>
          </ac:spMkLst>
        </pc:spChg>
        <pc:spChg chg="mod">
          <ac:chgData name="Gokul Siddarth S" userId="S::gokul.t8608@ltimindtree.com::8bdf7ee2-c467-4294-93b8-4f3f1a717848" providerId="AD" clId="Web-{F05526BD-9A0D-50E0-EA03-0AED9479E12E}" dt="2025-10-09T06:35:59.439" v="22" actId="1076"/>
          <ac:spMkLst>
            <pc:docMk/>
            <pc:sldMk cId="569920004" sldId="343"/>
            <ac:spMk id="3" creationId="{EE9CEB83-814A-369F-6E8E-F053A5C679D9}"/>
          </ac:spMkLst>
        </pc:spChg>
      </pc:sldChg>
    </pc:docChg>
  </pc:docChgLst>
  <pc:docChgLst>
    <pc:chgData name="Dheerajsai Tiwari" userId="S::dheerajsai.t8623@ltimindtree.com::a0bef3a1-ecf4-47e7-824a-012ff96a6470" providerId="AD" clId="Web-{63A8B712-215B-61C0-FEA4-106D674ED447}"/>
    <pc:docChg chg="modSld">
      <pc:chgData name="Dheerajsai Tiwari" userId="S::dheerajsai.t8623@ltimindtree.com::a0bef3a1-ecf4-47e7-824a-012ff96a6470" providerId="AD" clId="Web-{63A8B712-215B-61C0-FEA4-106D674ED447}" dt="2025-10-09T11:40:30.321" v="53"/>
      <pc:docMkLst>
        <pc:docMk/>
      </pc:docMkLst>
      <pc:sldChg chg="modSp">
        <pc:chgData name="Dheerajsai Tiwari" userId="S::dheerajsai.t8623@ltimindtree.com::a0bef3a1-ecf4-47e7-824a-012ff96a6470" providerId="AD" clId="Web-{63A8B712-215B-61C0-FEA4-106D674ED447}" dt="2025-10-09T11:28:10.559" v="7" actId="1076"/>
        <pc:sldMkLst>
          <pc:docMk/>
          <pc:sldMk cId="66019729" sldId="336"/>
        </pc:sldMkLst>
        <pc:spChg chg="mod">
          <ac:chgData name="Dheerajsai Tiwari" userId="S::dheerajsai.t8623@ltimindtree.com::a0bef3a1-ecf4-47e7-824a-012ff96a6470" providerId="AD" clId="Web-{63A8B712-215B-61C0-FEA4-106D674ED447}" dt="2025-10-09T11:28:10.559" v="7" actId="1076"/>
          <ac:spMkLst>
            <pc:docMk/>
            <pc:sldMk cId="66019729" sldId="336"/>
            <ac:spMk id="3" creationId="{DB3FE7EA-65A7-A931-AB44-E54A9648C18C}"/>
          </ac:spMkLst>
        </pc:spChg>
      </pc:sldChg>
      <pc:sldChg chg="addSp delSp modSp">
        <pc:chgData name="Dheerajsai Tiwari" userId="S::dheerajsai.t8623@ltimindtree.com::a0bef3a1-ecf4-47e7-824a-012ff96a6470" providerId="AD" clId="Web-{63A8B712-215B-61C0-FEA4-106D674ED447}" dt="2025-10-09T11:40:30.321" v="53"/>
        <pc:sldMkLst>
          <pc:docMk/>
          <pc:sldMk cId="2580565447" sldId="348"/>
        </pc:sldMkLst>
      </pc:sldChg>
    </pc:docChg>
  </pc:docChgLst>
  <pc:docChgLst>
    <pc:chgData name="Vishnu Priyap" userId="S::vishnu.t8629@ltimindtree.com::54a30d9c-ab9f-444e-b9e7-e408ced077d5" providerId="AD" clId="Web-{7405C681-591D-F896-58E6-D0FAC73580FD}"/>
    <pc:docChg chg="addSld delSld modSld">
      <pc:chgData name="Vishnu Priyap" userId="S::vishnu.t8629@ltimindtree.com::54a30d9c-ab9f-444e-b9e7-e408ced077d5" providerId="AD" clId="Web-{7405C681-591D-F896-58E6-D0FAC73580FD}" dt="2025-10-09T11:16:21.618" v="325" actId="14100"/>
      <pc:docMkLst>
        <pc:docMk/>
      </pc:docMkLst>
      <pc:sldChg chg="modSp">
        <pc:chgData name="Vishnu Priyap" userId="S::vishnu.t8629@ltimindtree.com::54a30d9c-ab9f-444e-b9e7-e408ced077d5" providerId="AD" clId="Web-{7405C681-591D-F896-58E6-D0FAC73580FD}" dt="2025-10-09T10:45:22.455" v="232" actId="14100"/>
        <pc:sldMkLst>
          <pc:docMk/>
          <pc:sldMk cId="66019729" sldId="336"/>
        </pc:sldMkLst>
        <pc:spChg chg="mod">
          <ac:chgData name="Vishnu Priyap" userId="S::vishnu.t8629@ltimindtree.com::54a30d9c-ab9f-444e-b9e7-e408ced077d5" providerId="AD" clId="Web-{7405C681-591D-F896-58E6-D0FAC73580FD}" dt="2025-10-09T10:45:04.674" v="229" actId="1076"/>
          <ac:spMkLst>
            <pc:docMk/>
            <pc:sldMk cId="66019729" sldId="336"/>
            <ac:spMk id="2" creationId="{FB79C718-4BDD-A29A-6728-ACE20E6DB1FC}"/>
          </ac:spMkLst>
        </pc:spChg>
        <pc:spChg chg="mod">
          <ac:chgData name="Vishnu Priyap" userId="S::vishnu.t8629@ltimindtree.com::54a30d9c-ab9f-444e-b9e7-e408ced077d5" providerId="AD" clId="Web-{7405C681-591D-F896-58E6-D0FAC73580FD}" dt="2025-10-09T10:45:22.455" v="232" actId="14100"/>
          <ac:spMkLst>
            <pc:docMk/>
            <pc:sldMk cId="66019729" sldId="336"/>
            <ac:spMk id="3" creationId="{DB3FE7EA-65A7-A931-AB44-E54A9648C18C}"/>
          </ac:spMkLst>
        </pc:spChg>
      </pc:sldChg>
      <pc:sldChg chg="modSp">
        <pc:chgData name="Vishnu Priyap" userId="S::vishnu.t8629@ltimindtree.com::54a30d9c-ab9f-444e-b9e7-e408ced077d5" providerId="AD" clId="Web-{7405C681-591D-F896-58E6-D0FAC73580FD}" dt="2025-10-09T11:13:07.506" v="309"/>
        <pc:sldMkLst>
          <pc:docMk/>
          <pc:sldMk cId="2267371145" sldId="338"/>
        </pc:sldMkLst>
        <pc:graphicFrameChg chg="mod modGraphic">
          <ac:chgData name="Vishnu Priyap" userId="S::vishnu.t8629@ltimindtree.com::54a30d9c-ab9f-444e-b9e7-e408ced077d5" providerId="AD" clId="Web-{7405C681-591D-F896-58E6-D0FAC73580FD}" dt="2025-10-09T11:13:07.506" v="309"/>
          <ac:graphicFrameMkLst>
            <pc:docMk/>
            <pc:sldMk cId="2267371145" sldId="338"/>
            <ac:graphicFrameMk id="8" creationId="{828ABCC0-A128-5B3B-4794-D6637CB4AD64}"/>
          </ac:graphicFrameMkLst>
        </pc:graphicFrameChg>
      </pc:sldChg>
      <pc:sldChg chg="addSp modSp">
        <pc:chgData name="Vishnu Priyap" userId="S::vishnu.t8629@ltimindtree.com::54a30d9c-ab9f-444e-b9e7-e408ced077d5" providerId="AD" clId="Web-{7405C681-591D-F896-58E6-D0FAC73580FD}" dt="2025-10-09T11:16:21.618" v="325" actId="14100"/>
        <pc:sldMkLst>
          <pc:docMk/>
          <pc:sldMk cId="2580565447" sldId="348"/>
        </pc:sldMkLst>
      </pc:sldChg>
    </pc:docChg>
  </pc:docChgLst>
  <pc:docChgLst>
    <pc:chgData name="Kumpatla Saichaitanya" userId="S::kumpatla.t8627@ltimindtree.com::c7de12c0-9bf8-4d92-9276-51a4f54b639a" providerId="AD" clId="Web-{02F965F6-4C13-0260-EC53-CDE94DC366D0}"/>
    <pc:docChg chg="modSld">
      <pc:chgData name="Kumpatla Saichaitanya" userId="S::kumpatla.t8627@ltimindtree.com::c7de12c0-9bf8-4d92-9276-51a4f54b639a" providerId="AD" clId="Web-{02F965F6-4C13-0260-EC53-CDE94DC366D0}" dt="2025-10-09T15:57:47.975" v="93" actId="1076"/>
      <pc:docMkLst>
        <pc:docMk/>
      </pc:docMkLst>
      <pc:sldChg chg="modSp">
        <pc:chgData name="Kumpatla Saichaitanya" userId="S::kumpatla.t8627@ltimindtree.com::c7de12c0-9bf8-4d92-9276-51a4f54b639a" providerId="AD" clId="Web-{02F965F6-4C13-0260-EC53-CDE94DC366D0}" dt="2025-10-09T15:44:12.794" v="43" actId="14100"/>
        <pc:sldMkLst>
          <pc:docMk/>
          <pc:sldMk cId="66019729" sldId="336"/>
        </pc:sldMkLst>
        <pc:spChg chg="mod">
          <ac:chgData name="Kumpatla Saichaitanya" userId="S::kumpatla.t8627@ltimindtree.com::c7de12c0-9bf8-4d92-9276-51a4f54b639a" providerId="AD" clId="Web-{02F965F6-4C13-0260-EC53-CDE94DC366D0}" dt="2025-10-09T15:44:12.794" v="43" actId="14100"/>
          <ac:spMkLst>
            <pc:docMk/>
            <pc:sldMk cId="66019729" sldId="336"/>
            <ac:spMk id="3" creationId="{DB3FE7EA-65A7-A931-AB44-E54A9648C18C}"/>
          </ac:spMkLst>
        </pc:spChg>
      </pc:sldChg>
      <pc:sldChg chg="modSp">
        <pc:chgData name="Kumpatla Saichaitanya" userId="S::kumpatla.t8627@ltimindtree.com::c7de12c0-9bf8-4d92-9276-51a4f54b639a" providerId="AD" clId="Web-{02F965F6-4C13-0260-EC53-CDE94DC366D0}" dt="2025-10-09T15:57:47.975" v="93" actId="1076"/>
        <pc:sldMkLst>
          <pc:docMk/>
          <pc:sldMk cId="569920004" sldId="343"/>
        </pc:sldMkLst>
        <pc:spChg chg="mod">
          <ac:chgData name="Kumpatla Saichaitanya" userId="S::kumpatla.t8627@ltimindtree.com::c7de12c0-9bf8-4d92-9276-51a4f54b639a" providerId="AD" clId="Web-{02F965F6-4C13-0260-EC53-CDE94DC366D0}" dt="2025-10-09T15:57:47.975" v="93" actId="1076"/>
          <ac:spMkLst>
            <pc:docMk/>
            <pc:sldMk cId="569920004" sldId="343"/>
            <ac:spMk id="3" creationId="{EE9CEB83-814A-369F-6E8E-F053A5C679D9}"/>
          </ac:spMkLst>
        </pc:spChg>
      </pc:sldChg>
      <pc:sldChg chg="addSp delSp modSp">
        <pc:chgData name="Kumpatla Saichaitanya" userId="S::kumpatla.t8627@ltimindtree.com::c7de12c0-9bf8-4d92-9276-51a4f54b639a" providerId="AD" clId="Web-{02F965F6-4C13-0260-EC53-CDE94DC366D0}" dt="2025-10-09T15:56:41.129" v="81" actId="20577"/>
        <pc:sldMkLst>
          <pc:docMk/>
          <pc:sldMk cId="2580565447" sldId="348"/>
        </pc:sldMkLst>
        <pc:spChg chg="add mod">
          <ac:chgData name="Kumpatla Saichaitanya" userId="S::kumpatla.t8627@ltimindtree.com::c7de12c0-9bf8-4d92-9276-51a4f54b639a" providerId="AD" clId="Web-{02F965F6-4C13-0260-EC53-CDE94DC366D0}" dt="2025-10-09T15:56:41.129" v="81" actId="20577"/>
          <ac:spMkLst>
            <pc:docMk/>
            <pc:sldMk cId="2580565447" sldId="348"/>
            <ac:spMk id="3" creationId="{87956EE6-32B2-8887-F1F6-17317B6EDB09}"/>
          </ac:spMkLst>
        </pc:spChg>
      </pc:sldChg>
    </pc:docChg>
  </pc:docChgLst>
  <pc:docChgLst>
    <pc:chgData name="Dheerajsai Tiwari" userId="S::dheerajsai.t8623@ltimindtree.com::a0bef3a1-ecf4-47e7-824a-012ff96a6470" providerId="AD" clId="Web-{2A07B433-2BDD-D423-DC72-02777E7CF3FD}"/>
    <pc:docChg chg="modSld">
      <pc:chgData name="Dheerajsai Tiwari" userId="S::dheerajsai.t8623@ltimindtree.com::a0bef3a1-ecf4-47e7-824a-012ff96a6470" providerId="AD" clId="Web-{2A07B433-2BDD-D423-DC72-02777E7CF3FD}" dt="2025-10-08T19:28:19.597" v="0" actId="20577"/>
      <pc:docMkLst>
        <pc:docMk/>
      </pc:docMkLst>
      <pc:sldChg chg="modSp">
        <pc:chgData name="Dheerajsai Tiwari" userId="S::dheerajsai.t8623@ltimindtree.com::a0bef3a1-ecf4-47e7-824a-012ff96a6470" providerId="AD" clId="Web-{2A07B433-2BDD-D423-DC72-02777E7CF3FD}" dt="2025-10-08T19:28:19.597" v="0" actId="20577"/>
        <pc:sldMkLst>
          <pc:docMk/>
          <pc:sldMk cId="1142140890" sldId="345"/>
        </pc:sldMkLst>
        <pc:spChg chg="mod">
          <ac:chgData name="Dheerajsai Tiwari" userId="S::dheerajsai.t8623@ltimindtree.com::a0bef3a1-ecf4-47e7-824a-012ff96a6470" providerId="AD" clId="Web-{2A07B433-2BDD-D423-DC72-02777E7CF3FD}" dt="2025-10-08T19:28:19.597" v="0" actId="20577"/>
          <ac:spMkLst>
            <pc:docMk/>
            <pc:sldMk cId="1142140890" sldId="345"/>
            <ac:spMk id="2" creationId="{8C2056DC-995B-FEB8-1BD5-772F9F49B93E}"/>
          </ac:spMkLst>
        </pc:spChg>
      </pc:sldChg>
    </pc:docChg>
  </pc:docChgLst>
  <pc:docChgLst>
    <pc:chgData name="Kumpatla Saichaitanya" userId="S::kumpatla.t8627@ltimindtree.com::c7de12c0-9bf8-4d92-9276-51a4f54b639a" providerId="AD" clId="Web-{E4A1F18E-86C5-82F6-BBAA-26921E1C5B6C}"/>
    <pc:docChg chg="modSld">
      <pc:chgData name="Kumpatla Saichaitanya" userId="S::kumpatla.t8627@ltimindtree.com::c7de12c0-9bf8-4d92-9276-51a4f54b639a" providerId="AD" clId="Web-{E4A1F18E-86C5-82F6-BBAA-26921E1C5B6C}" dt="2025-10-09T17:49:04.557" v="0" actId="1076"/>
      <pc:docMkLst>
        <pc:docMk/>
      </pc:docMkLst>
      <pc:sldChg chg="modSp">
        <pc:chgData name="Kumpatla Saichaitanya" userId="S::kumpatla.t8627@ltimindtree.com::c7de12c0-9bf8-4d92-9276-51a4f54b639a" providerId="AD" clId="Web-{E4A1F18E-86C5-82F6-BBAA-26921E1C5B6C}" dt="2025-10-09T17:49:04.557" v="0" actId="1076"/>
        <pc:sldMkLst>
          <pc:docMk/>
          <pc:sldMk cId="1404702556" sldId="335"/>
        </pc:sldMkLst>
        <pc:picChg chg="mod">
          <ac:chgData name="Kumpatla Saichaitanya" userId="S::kumpatla.t8627@ltimindtree.com::c7de12c0-9bf8-4d92-9276-51a4f54b639a" providerId="AD" clId="Web-{E4A1F18E-86C5-82F6-BBAA-26921E1C5B6C}" dt="2025-10-09T17:49:04.557" v="0" actId="1076"/>
          <ac:picMkLst>
            <pc:docMk/>
            <pc:sldMk cId="1404702556" sldId="335"/>
            <ac:picMk id="2" creationId="{6F0F4397-DADF-4034-374A-903761A1F31C}"/>
          </ac:picMkLst>
        </pc:picChg>
      </pc:sldChg>
    </pc:docChg>
  </pc:docChgLst>
  <pc:docChgLst>
    <pc:chgData name="Kumpatla Saichaitanya" userId="S::kumpatla.t8627@ltimindtree.com::c7de12c0-9bf8-4d92-9276-51a4f54b639a" providerId="AD" clId="Web-{F44BA3AA-E44F-713D-9459-0944F431D6DE}"/>
    <pc:docChg chg="modSld">
      <pc:chgData name="Kumpatla Saichaitanya" userId="S::kumpatla.t8627@ltimindtree.com::c7de12c0-9bf8-4d92-9276-51a4f54b639a" providerId="AD" clId="Web-{F44BA3AA-E44F-713D-9459-0944F431D6DE}" dt="2025-10-09T04:17:37.749" v="11" actId="1076"/>
      <pc:docMkLst>
        <pc:docMk/>
      </pc:docMkLst>
      <pc:sldChg chg="modSp">
        <pc:chgData name="Kumpatla Saichaitanya" userId="S::kumpatla.t8627@ltimindtree.com::c7de12c0-9bf8-4d92-9276-51a4f54b639a" providerId="AD" clId="Web-{F44BA3AA-E44F-713D-9459-0944F431D6DE}" dt="2025-10-09T04:16:44.780" v="9" actId="1076"/>
        <pc:sldMkLst>
          <pc:docMk/>
          <pc:sldMk cId="66019729" sldId="336"/>
        </pc:sldMkLst>
        <pc:spChg chg="mod">
          <ac:chgData name="Kumpatla Saichaitanya" userId="S::kumpatla.t8627@ltimindtree.com::c7de12c0-9bf8-4d92-9276-51a4f54b639a" providerId="AD" clId="Web-{F44BA3AA-E44F-713D-9459-0944F431D6DE}" dt="2025-10-09T04:16:44.780" v="9" actId="1076"/>
          <ac:spMkLst>
            <pc:docMk/>
            <pc:sldMk cId="66019729" sldId="336"/>
            <ac:spMk id="3" creationId="{DB3FE7EA-65A7-A931-AB44-E54A9648C18C}"/>
          </ac:spMkLst>
        </pc:spChg>
      </pc:sldChg>
    </pc:docChg>
  </pc:docChgLst>
  <pc:docChgLst>
    <pc:chgData name="Gokul Siddarth S" userId="S::gokul.t8608@ltimindtree.com::8bdf7ee2-c467-4294-93b8-4f3f1a717848" providerId="AD" clId="Web-{922C49DD-71EB-C980-7F1D-BD2790FEE67E}"/>
    <pc:docChg chg="modSld">
      <pc:chgData name="Gokul Siddarth S" userId="S::gokul.t8608@ltimindtree.com::8bdf7ee2-c467-4294-93b8-4f3f1a717848" providerId="AD" clId="Web-{922C49DD-71EB-C980-7F1D-BD2790FEE67E}" dt="2025-10-08T18:36:06.312" v="14" actId="1076"/>
      <pc:docMkLst>
        <pc:docMk/>
      </pc:docMkLst>
      <pc:sldChg chg="addSp delSp modSp mod modClrScheme chgLayout">
        <pc:chgData name="Gokul Siddarth S" userId="S::gokul.t8608@ltimindtree.com::8bdf7ee2-c467-4294-93b8-4f3f1a717848" providerId="AD" clId="Web-{922C49DD-71EB-C980-7F1D-BD2790FEE67E}" dt="2025-10-08T18:36:06.312" v="14" actId="1076"/>
        <pc:sldMkLst>
          <pc:docMk/>
          <pc:sldMk cId="1198952574" sldId="339"/>
        </pc:sldMkLst>
        <pc:spChg chg="mod">
          <ac:chgData name="Gokul Siddarth S" userId="S::gokul.t8608@ltimindtree.com::8bdf7ee2-c467-4294-93b8-4f3f1a717848" providerId="AD" clId="Web-{922C49DD-71EB-C980-7F1D-BD2790FEE67E}" dt="2025-10-08T18:33:56.559" v="1"/>
          <ac:spMkLst>
            <pc:docMk/>
            <pc:sldMk cId="1198952574" sldId="339"/>
            <ac:spMk id="2" creationId="{6A8C87ED-1FF1-D114-5AB8-DF82165AF104}"/>
          </ac:spMkLst>
        </pc:spChg>
      </pc:sldChg>
    </pc:docChg>
  </pc:docChgLst>
  <pc:docChgLst>
    <pc:chgData name="Gokul Siddarth S" userId="S::gokul.t8608@ltimindtree.com::8bdf7ee2-c467-4294-93b8-4f3f1a717848" providerId="AD" clId="Web-{74594F2B-36B5-4C98-0D5C-E206D49EBD0A}"/>
    <pc:docChg chg="addSld modSld">
      <pc:chgData name="Gokul Siddarth S" userId="S::gokul.t8608@ltimindtree.com::8bdf7ee2-c467-4294-93b8-4f3f1a717848" providerId="AD" clId="Web-{74594F2B-36B5-4C98-0D5C-E206D49EBD0A}" dt="2025-10-09T06:33:01.806" v="351"/>
      <pc:docMkLst>
        <pc:docMk/>
      </pc:docMkLst>
      <pc:sldChg chg="addSp delSp modSp">
        <pc:chgData name="Gokul Siddarth S" userId="S::gokul.t8608@ltimindtree.com::8bdf7ee2-c467-4294-93b8-4f3f1a717848" providerId="AD" clId="Web-{74594F2B-36B5-4C98-0D5C-E206D49EBD0A}" dt="2025-10-09T06:13:03.252" v="33" actId="20577"/>
        <pc:sldMkLst>
          <pc:docMk/>
          <pc:sldMk cId="1404702556" sldId="335"/>
        </pc:sldMkLst>
        <pc:spChg chg="mod">
          <ac:chgData name="Gokul Siddarth S" userId="S::gokul.t8608@ltimindtree.com::8bdf7ee2-c467-4294-93b8-4f3f1a717848" providerId="AD" clId="Web-{74594F2B-36B5-4C98-0D5C-E206D49EBD0A}" dt="2025-10-09T06:13:03.252" v="33" actId="20577"/>
          <ac:spMkLst>
            <pc:docMk/>
            <pc:sldMk cId="1404702556" sldId="335"/>
            <ac:spMk id="5" creationId="{6B93943F-A7BA-2B70-0F8A-D391DDF45BD7}"/>
          </ac:spMkLst>
        </pc:spChg>
        <pc:picChg chg="add mod">
          <ac:chgData name="Gokul Siddarth S" userId="S::gokul.t8608@ltimindtree.com::8bdf7ee2-c467-4294-93b8-4f3f1a717848" providerId="AD" clId="Web-{74594F2B-36B5-4C98-0D5C-E206D49EBD0A}" dt="2025-10-09T06:12:28.126" v="31" actId="1076"/>
          <ac:picMkLst>
            <pc:docMk/>
            <pc:sldMk cId="1404702556" sldId="335"/>
            <ac:picMk id="2" creationId="{6F0F4397-DADF-4034-374A-903761A1F31C}"/>
          </ac:picMkLst>
        </pc:picChg>
      </pc:sldChg>
      <pc:sldChg chg="modSp">
        <pc:chgData name="Gokul Siddarth S" userId="S::gokul.t8608@ltimindtree.com::8bdf7ee2-c467-4294-93b8-4f3f1a717848" providerId="AD" clId="Web-{74594F2B-36B5-4C98-0D5C-E206D49EBD0A}" dt="2025-10-09T06:14:08.427" v="38" actId="1076"/>
        <pc:sldMkLst>
          <pc:docMk/>
          <pc:sldMk cId="66019729" sldId="336"/>
        </pc:sldMkLst>
        <pc:spChg chg="mod">
          <ac:chgData name="Gokul Siddarth S" userId="S::gokul.t8608@ltimindtree.com::8bdf7ee2-c467-4294-93b8-4f3f1a717848" providerId="AD" clId="Web-{74594F2B-36B5-4C98-0D5C-E206D49EBD0A}" dt="2025-10-09T06:14:08.427" v="38" actId="1076"/>
          <ac:spMkLst>
            <pc:docMk/>
            <pc:sldMk cId="66019729" sldId="336"/>
            <ac:spMk id="2" creationId="{FB79C718-4BDD-A29A-6728-ACE20E6DB1FC}"/>
          </ac:spMkLst>
        </pc:spChg>
        <pc:spChg chg="mod">
          <ac:chgData name="Gokul Siddarth S" userId="S::gokul.t8608@ltimindtree.com::8bdf7ee2-c467-4294-93b8-4f3f1a717848" providerId="AD" clId="Web-{74594F2B-36B5-4C98-0D5C-E206D49EBD0A}" dt="2025-10-09T06:14:03.879" v="37" actId="1076"/>
          <ac:spMkLst>
            <pc:docMk/>
            <pc:sldMk cId="66019729" sldId="336"/>
            <ac:spMk id="3" creationId="{DB3FE7EA-65A7-A931-AB44-E54A9648C18C}"/>
          </ac:spMkLst>
        </pc:spChg>
      </pc:sldChg>
      <pc:sldChg chg="delSp modSp">
        <pc:chgData name="Gokul Siddarth S" userId="S::gokul.t8608@ltimindtree.com::8bdf7ee2-c467-4294-93b8-4f3f1a717848" providerId="AD" clId="Web-{74594F2B-36B5-4C98-0D5C-E206D49EBD0A}" dt="2025-10-09T06:25:59.649" v="282"/>
        <pc:sldMkLst>
          <pc:docMk/>
          <pc:sldMk cId="2267371145" sldId="338"/>
        </pc:sldMkLst>
        <pc:graphicFrameChg chg="mod modGraphic">
          <ac:chgData name="Gokul Siddarth S" userId="S::gokul.t8608@ltimindtree.com::8bdf7ee2-c467-4294-93b8-4f3f1a717848" providerId="AD" clId="Web-{74594F2B-36B5-4C98-0D5C-E206D49EBD0A}" dt="2025-10-09T06:25:59.649" v="282"/>
          <ac:graphicFrameMkLst>
            <pc:docMk/>
            <pc:sldMk cId="2267371145" sldId="338"/>
            <ac:graphicFrameMk id="8" creationId="{828ABCC0-A128-5B3B-4794-D6637CB4AD64}"/>
          </ac:graphicFrameMkLst>
        </pc:graphicFrameChg>
      </pc:sldChg>
      <pc:sldChg chg="modSp mod modClrScheme chgLayout">
        <pc:chgData name="Gokul Siddarth S" userId="S::gokul.t8608@ltimindtree.com::8bdf7ee2-c467-4294-93b8-4f3f1a717848" providerId="AD" clId="Web-{74594F2B-36B5-4C98-0D5C-E206D49EBD0A}" dt="2025-10-09T06:27:25.541" v="295" actId="20577"/>
        <pc:sldMkLst>
          <pc:docMk/>
          <pc:sldMk cId="1198952574" sldId="339"/>
        </pc:sldMkLst>
        <pc:spChg chg="mod">
          <ac:chgData name="Gokul Siddarth S" userId="S::gokul.t8608@ltimindtree.com::8bdf7ee2-c467-4294-93b8-4f3f1a717848" providerId="AD" clId="Web-{74594F2B-36B5-4C98-0D5C-E206D49EBD0A}" dt="2025-10-09T06:27:25.541" v="295" actId="20577"/>
          <ac:spMkLst>
            <pc:docMk/>
            <pc:sldMk cId="1198952574" sldId="339"/>
            <ac:spMk id="2" creationId="{6A8C87ED-1FF1-D114-5AB8-DF82165AF104}"/>
          </ac:spMkLst>
        </pc:spChg>
      </pc:sldChg>
      <pc:sldChg chg="modSp">
        <pc:chgData name="Gokul Siddarth S" userId="S::gokul.t8608@ltimindtree.com::8bdf7ee2-c467-4294-93b8-4f3f1a717848" providerId="AD" clId="Web-{74594F2B-36B5-4C98-0D5C-E206D49EBD0A}" dt="2025-10-09T06:27:47.494" v="302" actId="20577"/>
        <pc:sldMkLst>
          <pc:docMk/>
          <pc:sldMk cId="2814211398" sldId="340"/>
        </pc:sldMkLst>
        <pc:spChg chg="mod">
          <ac:chgData name="Gokul Siddarth S" userId="S::gokul.t8608@ltimindtree.com::8bdf7ee2-c467-4294-93b8-4f3f1a717848" providerId="AD" clId="Web-{74594F2B-36B5-4C98-0D5C-E206D49EBD0A}" dt="2025-10-09T06:27:47.494" v="302" actId="20577"/>
          <ac:spMkLst>
            <pc:docMk/>
            <pc:sldMk cId="2814211398" sldId="340"/>
            <ac:spMk id="2" creationId="{B67163C1-4DE9-6ADD-C457-DE951CFC7153}"/>
          </ac:spMkLst>
        </pc:spChg>
      </pc:sldChg>
      <pc:sldChg chg="modSp">
        <pc:chgData name="Gokul Siddarth S" userId="S::gokul.t8608@ltimindtree.com::8bdf7ee2-c467-4294-93b8-4f3f1a717848" providerId="AD" clId="Web-{74594F2B-36B5-4C98-0D5C-E206D49EBD0A}" dt="2025-10-09T06:28:00.588" v="305" actId="20577"/>
        <pc:sldMkLst>
          <pc:docMk/>
          <pc:sldMk cId="3029728395" sldId="341"/>
        </pc:sldMkLst>
        <pc:spChg chg="mod">
          <ac:chgData name="Gokul Siddarth S" userId="S::gokul.t8608@ltimindtree.com::8bdf7ee2-c467-4294-93b8-4f3f1a717848" providerId="AD" clId="Web-{74594F2B-36B5-4C98-0D5C-E206D49EBD0A}" dt="2025-10-09T06:28:00.588" v="305" actId="20577"/>
          <ac:spMkLst>
            <pc:docMk/>
            <pc:sldMk cId="3029728395" sldId="341"/>
            <ac:spMk id="2" creationId="{6CE18BB7-047A-4AF4-208C-2394B11B5BAD}"/>
          </ac:spMkLst>
        </pc:spChg>
      </pc:sldChg>
      <pc:sldChg chg="modSp">
        <pc:chgData name="Gokul Siddarth S" userId="S::gokul.t8608@ltimindtree.com::8bdf7ee2-c467-4294-93b8-4f3f1a717848" providerId="AD" clId="Web-{74594F2B-36B5-4C98-0D5C-E206D49EBD0A}" dt="2025-10-09T06:30:19.293" v="334" actId="1076"/>
        <pc:sldMkLst>
          <pc:docMk/>
          <pc:sldMk cId="569920004" sldId="343"/>
        </pc:sldMkLst>
        <pc:spChg chg="mod">
          <ac:chgData name="Gokul Siddarth S" userId="S::gokul.t8608@ltimindtree.com::8bdf7ee2-c467-4294-93b8-4f3f1a717848" providerId="AD" clId="Web-{74594F2B-36B5-4C98-0D5C-E206D49EBD0A}" dt="2025-10-09T06:28:38.183" v="310" actId="1076"/>
          <ac:spMkLst>
            <pc:docMk/>
            <pc:sldMk cId="569920004" sldId="343"/>
            <ac:spMk id="2" creationId="{3E7CD1E0-1F03-DD76-9E9A-27C19D6F3A54}"/>
          </ac:spMkLst>
        </pc:spChg>
        <pc:spChg chg="mod">
          <ac:chgData name="Gokul Siddarth S" userId="S::gokul.t8608@ltimindtree.com::8bdf7ee2-c467-4294-93b8-4f3f1a717848" providerId="AD" clId="Web-{74594F2B-36B5-4C98-0D5C-E206D49EBD0A}" dt="2025-10-09T06:30:19.293" v="334" actId="1076"/>
          <ac:spMkLst>
            <pc:docMk/>
            <pc:sldMk cId="569920004" sldId="343"/>
            <ac:spMk id="3" creationId="{EE9CEB83-814A-369F-6E8E-F053A5C679D9}"/>
          </ac:spMkLst>
        </pc:spChg>
      </pc:sldChg>
      <pc:sldChg chg="addSp delSp modSp mod setBg">
        <pc:chgData name="Gokul Siddarth S" userId="S::gokul.t8608@ltimindtree.com::8bdf7ee2-c467-4294-93b8-4f3f1a717848" providerId="AD" clId="Web-{74594F2B-36B5-4C98-0D5C-E206D49EBD0A}" dt="2025-10-09T06:30:27.762" v="337" actId="20577"/>
        <pc:sldMkLst>
          <pc:docMk/>
          <pc:sldMk cId="1142140890" sldId="345"/>
        </pc:sldMkLst>
        <pc:spChg chg="mod">
          <ac:chgData name="Gokul Siddarth S" userId="S::gokul.t8608@ltimindtree.com::8bdf7ee2-c467-4294-93b8-4f3f1a717848" providerId="AD" clId="Web-{74594F2B-36B5-4C98-0D5C-E206D49EBD0A}" dt="2025-10-09T06:30:27.762" v="337" actId="20577"/>
          <ac:spMkLst>
            <pc:docMk/>
            <pc:sldMk cId="1142140890" sldId="345"/>
            <ac:spMk id="2" creationId="{8C2056DC-995B-FEB8-1BD5-772F9F49B93E}"/>
          </ac:spMkLst>
        </pc:spChg>
        <pc:spChg chg="mod">
          <ac:chgData name="Gokul Siddarth S" userId="S::gokul.t8608@ltimindtree.com::8bdf7ee2-c467-4294-93b8-4f3f1a717848" providerId="AD" clId="Web-{74594F2B-36B5-4C98-0D5C-E206D49EBD0A}" dt="2025-10-09T06:30:18.043" v="333"/>
          <ac:spMkLst>
            <pc:docMk/>
            <pc:sldMk cId="1142140890" sldId="345"/>
            <ac:spMk id="7" creationId="{D208C95F-F3C1-7BC4-6AFB-880636B5E143}"/>
          </ac:spMkLst>
        </pc:spChg>
      </pc:sldChg>
    </pc:docChg>
  </pc:docChgLst>
  <pc:docChgLst>
    <pc:chgData name="Kumpatla Saichaitanya" userId="S::kumpatla.t8627@ltimindtree.com::c7de12c0-9bf8-4d92-9276-51a4f54b639a" providerId="AD" clId="Web-{1720A53B-0488-7E87-2A44-BE949DA19EA9}"/>
    <pc:docChg chg="addSld delSld modSld">
      <pc:chgData name="Kumpatla Saichaitanya" userId="S::kumpatla.t8627@ltimindtree.com::c7de12c0-9bf8-4d92-9276-51a4f54b639a" providerId="AD" clId="Web-{1720A53B-0488-7E87-2A44-BE949DA19EA9}" dt="2025-10-08T19:30:51.249" v="40" actId="20577"/>
      <pc:docMkLst>
        <pc:docMk/>
      </pc:docMkLst>
      <pc:sldChg chg="modSp">
        <pc:chgData name="Kumpatla Saichaitanya" userId="S::kumpatla.t8627@ltimindtree.com::c7de12c0-9bf8-4d92-9276-51a4f54b639a" providerId="AD" clId="Web-{1720A53B-0488-7E87-2A44-BE949DA19EA9}" dt="2025-10-08T19:18:52.004" v="36" actId="20577"/>
        <pc:sldMkLst>
          <pc:docMk/>
          <pc:sldMk cId="569920004" sldId="343"/>
        </pc:sldMkLst>
        <pc:spChg chg="mod">
          <ac:chgData name="Kumpatla Saichaitanya" userId="S::kumpatla.t8627@ltimindtree.com::c7de12c0-9bf8-4d92-9276-51a4f54b639a" providerId="AD" clId="Web-{1720A53B-0488-7E87-2A44-BE949DA19EA9}" dt="2025-10-08T19:18:52.004" v="36" actId="20577"/>
          <ac:spMkLst>
            <pc:docMk/>
            <pc:sldMk cId="569920004" sldId="343"/>
            <ac:spMk id="3" creationId="{EE9CEB83-814A-369F-6E8E-F053A5C679D9}"/>
          </ac:spMkLst>
        </pc:spChg>
      </pc:sldChg>
    </pc:docChg>
  </pc:docChgLst>
  <pc:docChgLst>
    <pc:chgData name="Kumpatla Saichaitanya" userId="S::kumpatla.t8627@ltimindtree.com::c7de12c0-9bf8-4d92-9276-51a4f54b639a" providerId="AD" clId="Web-{C744869C-2155-5585-D410-54979B02A5EA}"/>
    <pc:docChg chg="addSld delSld modSld">
      <pc:chgData name="Kumpatla Saichaitanya" userId="S::kumpatla.t8627@ltimindtree.com::c7de12c0-9bf8-4d92-9276-51a4f54b639a" providerId="AD" clId="Web-{C744869C-2155-5585-D410-54979B02A5EA}" dt="2025-10-08T19:04:43.711" v="419" actId="14100"/>
      <pc:docMkLst>
        <pc:docMk/>
      </pc:docMkLst>
      <pc:sldChg chg="modSp">
        <pc:chgData name="Kumpatla Saichaitanya" userId="S::kumpatla.t8627@ltimindtree.com::c7de12c0-9bf8-4d92-9276-51a4f54b639a" providerId="AD" clId="Web-{C744869C-2155-5585-D410-54979B02A5EA}" dt="2025-10-08T18:18:26.747" v="326" actId="20577"/>
        <pc:sldMkLst>
          <pc:docMk/>
          <pc:sldMk cId="1404702556" sldId="335"/>
        </pc:sldMkLst>
        <pc:spChg chg="mod">
          <ac:chgData name="Kumpatla Saichaitanya" userId="S::kumpatla.t8627@ltimindtree.com::c7de12c0-9bf8-4d92-9276-51a4f54b639a" providerId="AD" clId="Web-{C744869C-2155-5585-D410-54979B02A5EA}" dt="2025-10-08T18:18:26.747" v="326" actId="20577"/>
          <ac:spMkLst>
            <pc:docMk/>
            <pc:sldMk cId="1404702556" sldId="335"/>
            <ac:spMk id="3" creationId="{063A6BF4-DDCC-E6BC-F8D6-DA19D5465A65}"/>
          </ac:spMkLst>
        </pc:spChg>
      </pc:sldChg>
      <pc:sldChg chg="addSp delSp modSp mod modClrScheme chgLayout">
        <pc:chgData name="Kumpatla Saichaitanya" userId="S::kumpatla.t8627@ltimindtree.com::c7de12c0-9bf8-4d92-9276-51a4f54b639a" providerId="AD" clId="Web-{C744869C-2155-5585-D410-54979B02A5EA}" dt="2025-10-08T18:09:38.879" v="312"/>
        <pc:sldMkLst>
          <pc:docMk/>
          <pc:sldMk cId="2267371145" sldId="338"/>
        </pc:sldMkLst>
        <pc:graphicFrameChg chg="add mod modGraphic">
          <ac:chgData name="Kumpatla Saichaitanya" userId="S::kumpatla.t8627@ltimindtree.com::c7de12c0-9bf8-4d92-9276-51a4f54b639a" providerId="AD" clId="Web-{C744869C-2155-5585-D410-54979B02A5EA}" dt="2025-10-08T18:09:38.879" v="312"/>
          <ac:graphicFrameMkLst>
            <pc:docMk/>
            <pc:sldMk cId="2267371145" sldId="338"/>
            <ac:graphicFrameMk id="8" creationId="{828ABCC0-A128-5B3B-4794-D6637CB4AD64}"/>
          </ac:graphicFrameMkLst>
        </pc:graphicFrameChg>
      </pc:sldChg>
      <pc:sldChg chg="addSp modSp">
        <pc:chgData name="Kumpatla Saichaitanya" userId="S::kumpatla.t8627@ltimindtree.com::c7de12c0-9bf8-4d92-9276-51a4f54b639a" providerId="AD" clId="Web-{C744869C-2155-5585-D410-54979B02A5EA}" dt="2025-10-08T18:16:10.605" v="322" actId="14100"/>
        <pc:sldMkLst>
          <pc:docMk/>
          <pc:sldMk cId="1198952574" sldId="339"/>
        </pc:sldMkLst>
        <pc:spChg chg="mod">
          <ac:chgData name="Kumpatla Saichaitanya" userId="S::kumpatla.t8627@ltimindtree.com::c7de12c0-9bf8-4d92-9276-51a4f54b639a" providerId="AD" clId="Web-{C744869C-2155-5585-D410-54979B02A5EA}" dt="2025-10-08T18:15:56.511" v="319" actId="20577"/>
          <ac:spMkLst>
            <pc:docMk/>
            <pc:sldMk cId="1198952574" sldId="339"/>
            <ac:spMk id="2" creationId="{6A8C87ED-1FF1-D114-5AB8-DF82165AF104}"/>
          </ac:spMkLst>
        </pc:spChg>
      </pc:sldChg>
      <pc:sldChg chg="addSp delSp modSp">
        <pc:chgData name="Kumpatla Saichaitanya" userId="S::kumpatla.t8627@ltimindtree.com::c7de12c0-9bf8-4d92-9276-51a4f54b639a" providerId="AD" clId="Web-{C744869C-2155-5585-D410-54979B02A5EA}" dt="2025-10-08T19:04:43.711" v="419" actId="14100"/>
        <pc:sldMkLst>
          <pc:docMk/>
          <pc:sldMk cId="2814211398" sldId="340"/>
        </pc:sldMkLst>
        <pc:spChg chg="mod">
          <ac:chgData name="Kumpatla Saichaitanya" userId="S::kumpatla.t8627@ltimindtree.com::c7de12c0-9bf8-4d92-9276-51a4f54b639a" providerId="AD" clId="Web-{C744869C-2155-5585-D410-54979B02A5EA}" dt="2025-10-08T17:57:50.350" v="129" actId="1076"/>
          <ac:spMkLst>
            <pc:docMk/>
            <pc:sldMk cId="2814211398" sldId="340"/>
            <ac:spMk id="2" creationId="{B67163C1-4DE9-6ADD-C457-DE951CFC7153}"/>
          </ac:spMkLst>
        </pc:spChg>
        <pc:picChg chg="add mod">
          <ac:chgData name="Kumpatla Saichaitanya" userId="S::kumpatla.t8627@ltimindtree.com::c7de12c0-9bf8-4d92-9276-51a4f54b639a" providerId="AD" clId="Web-{C744869C-2155-5585-D410-54979B02A5EA}" dt="2025-10-08T19:04:43.711" v="419" actId="14100"/>
          <ac:picMkLst>
            <pc:docMk/>
            <pc:sldMk cId="2814211398" sldId="340"/>
            <ac:picMk id="6" creationId="{D7816C73-7455-9C12-5AEB-C983381DD06F}"/>
          </ac:picMkLst>
        </pc:picChg>
      </pc:sldChg>
      <pc:sldChg chg="addSp modSp">
        <pc:chgData name="Kumpatla Saichaitanya" userId="S::kumpatla.t8627@ltimindtree.com::c7de12c0-9bf8-4d92-9276-51a4f54b639a" providerId="AD" clId="Web-{C744869C-2155-5585-D410-54979B02A5EA}" dt="2025-10-08T18:55:07.557" v="415" actId="14100"/>
        <pc:sldMkLst>
          <pc:docMk/>
          <pc:sldMk cId="3029728395" sldId="341"/>
        </pc:sldMkLst>
        <pc:spChg chg="mod">
          <ac:chgData name="Kumpatla Saichaitanya" userId="S::kumpatla.t8627@ltimindtree.com::c7de12c0-9bf8-4d92-9276-51a4f54b639a" providerId="AD" clId="Web-{C744869C-2155-5585-D410-54979B02A5EA}" dt="2025-10-08T18:55:01.292" v="414" actId="20577"/>
          <ac:spMkLst>
            <pc:docMk/>
            <pc:sldMk cId="3029728395" sldId="341"/>
            <ac:spMk id="2" creationId="{6CE18BB7-047A-4AF4-208C-2394B11B5BAD}"/>
          </ac:spMkLst>
        </pc:spChg>
        <pc:picChg chg="add mod">
          <ac:chgData name="Kumpatla Saichaitanya" userId="S::kumpatla.t8627@ltimindtree.com::c7de12c0-9bf8-4d92-9276-51a4f54b639a" providerId="AD" clId="Web-{C744869C-2155-5585-D410-54979B02A5EA}" dt="2025-10-08T18:55:07.557" v="415" actId="14100"/>
          <ac:picMkLst>
            <pc:docMk/>
            <pc:sldMk cId="3029728395" sldId="341"/>
            <ac:picMk id="3" creationId="{C08D8F7D-D5B7-B1CE-1EA1-5970975F5A3D}"/>
          </ac:picMkLst>
        </pc:picChg>
      </pc:sldChg>
      <pc:sldChg chg="addSp modSp">
        <pc:chgData name="Kumpatla Saichaitanya" userId="S::kumpatla.t8627@ltimindtree.com::c7de12c0-9bf8-4d92-9276-51a4f54b639a" providerId="AD" clId="Web-{C744869C-2155-5585-D410-54979B02A5EA}" dt="2025-10-08T18:51:01.085" v="406" actId="14100"/>
        <pc:sldMkLst>
          <pc:docMk/>
          <pc:sldMk cId="978097912" sldId="342"/>
        </pc:sldMkLst>
        <pc:spChg chg="mod">
          <ac:chgData name="Kumpatla Saichaitanya" userId="S::kumpatla.t8627@ltimindtree.com::c7de12c0-9bf8-4d92-9276-51a4f54b639a" providerId="AD" clId="Web-{C744869C-2155-5585-D410-54979B02A5EA}" dt="2025-10-08T18:50:25.266" v="403" actId="20577"/>
          <ac:spMkLst>
            <pc:docMk/>
            <pc:sldMk cId="978097912" sldId="342"/>
            <ac:spMk id="2" creationId="{06E46EFD-92C5-D3D7-1FAF-C90A1EE0A4DB}"/>
          </ac:spMkLst>
        </pc:spChg>
        <pc:picChg chg="add mod">
          <ac:chgData name="Kumpatla Saichaitanya" userId="S::kumpatla.t8627@ltimindtree.com::c7de12c0-9bf8-4d92-9276-51a4f54b639a" providerId="AD" clId="Web-{C744869C-2155-5585-D410-54979B02A5EA}" dt="2025-10-08T18:51:01.085" v="406" actId="14100"/>
          <ac:picMkLst>
            <pc:docMk/>
            <pc:sldMk cId="978097912" sldId="342"/>
            <ac:picMk id="3" creationId="{7AD38D97-142F-5299-0E81-B3430923EE27}"/>
          </ac:picMkLst>
        </pc:picChg>
      </pc:sldChg>
      <pc:sldChg chg="addSp modSp">
        <pc:chgData name="Kumpatla Saichaitanya" userId="S::kumpatla.t8627@ltimindtree.com::c7de12c0-9bf8-4d92-9276-51a4f54b639a" providerId="AD" clId="Web-{C744869C-2155-5585-D410-54979B02A5EA}" dt="2025-10-08T18:47:15.966" v="402" actId="14100"/>
        <pc:sldMkLst>
          <pc:docMk/>
          <pc:sldMk cId="569920004" sldId="343"/>
        </pc:sldMkLst>
        <pc:spChg chg="mod">
          <ac:chgData name="Kumpatla Saichaitanya" userId="S::kumpatla.t8627@ltimindtree.com::c7de12c0-9bf8-4d92-9276-51a4f54b639a" providerId="AD" clId="Web-{C744869C-2155-5585-D410-54979B02A5EA}" dt="2025-10-08T18:32:01.803" v="373" actId="20577"/>
          <ac:spMkLst>
            <pc:docMk/>
            <pc:sldMk cId="569920004" sldId="343"/>
            <ac:spMk id="2" creationId="{3E7CD1E0-1F03-DD76-9E9A-27C19D6F3A54}"/>
          </ac:spMkLst>
        </pc:spChg>
        <pc:spChg chg="add mod">
          <ac:chgData name="Kumpatla Saichaitanya" userId="S::kumpatla.t8627@ltimindtree.com::c7de12c0-9bf8-4d92-9276-51a4f54b639a" providerId="AD" clId="Web-{C744869C-2155-5585-D410-54979B02A5EA}" dt="2025-10-08T18:47:15.966" v="402" actId="14100"/>
          <ac:spMkLst>
            <pc:docMk/>
            <pc:sldMk cId="569920004" sldId="343"/>
            <ac:spMk id="3" creationId="{EE9CEB83-814A-369F-6E8E-F053A5C679D9}"/>
          </ac:spMkLst>
        </pc:spChg>
      </pc:sldChg>
      <pc:sldChg chg="addSp modSp mod modClrScheme chgLayout">
        <pc:chgData name="Kumpatla Saichaitanya" userId="S::kumpatla.t8627@ltimindtree.com::c7de12c0-9bf8-4d92-9276-51a4f54b639a" providerId="AD" clId="Web-{C744869C-2155-5585-D410-54979B02A5EA}" dt="2025-10-08T18:31:10.756" v="364" actId="20577"/>
        <pc:sldMkLst>
          <pc:docMk/>
          <pc:sldMk cId="1142140890" sldId="345"/>
        </pc:sldMkLst>
        <pc:spChg chg="mod">
          <ac:chgData name="Kumpatla Saichaitanya" userId="S::kumpatla.t8627@ltimindtree.com::c7de12c0-9bf8-4d92-9276-51a4f54b639a" providerId="AD" clId="Web-{C744869C-2155-5585-D410-54979B02A5EA}" dt="2025-10-08T18:30:49.834" v="344"/>
          <ac:spMkLst>
            <pc:docMk/>
            <pc:sldMk cId="1142140890" sldId="345"/>
            <ac:spMk id="2" creationId="{8C2056DC-995B-FEB8-1BD5-772F9F49B93E}"/>
          </ac:spMkLst>
        </pc:spChg>
        <pc:spChg chg="add mod">
          <ac:chgData name="Kumpatla Saichaitanya" userId="S::kumpatla.t8627@ltimindtree.com::c7de12c0-9bf8-4d92-9276-51a4f54b639a" providerId="AD" clId="Web-{C744869C-2155-5585-D410-54979B02A5EA}" dt="2025-10-08T18:31:10.756" v="364" actId="20577"/>
          <ac:spMkLst>
            <pc:docMk/>
            <pc:sldMk cId="1142140890" sldId="345"/>
            <ac:spMk id="7" creationId="{D208C95F-F3C1-7BC4-6AFB-880636B5E143}"/>
          </ac:spMkLst>
        </pc:spChg>
      </pc:sldChg>
    </pc:docChg>
  </pc:docChgLst>
  <pc:docChgLst>
    <pc:chgData name="Gokul Siddarth S" userId="S::gokul.t8608@ltimindtree.com::8bdf7ee2-c467-4294-93b8-4f3f1a717848" providerId="AD" clId="Web-{80F56743-85B1-DD4E-8DCB-44CAE4A8CC08}"/>
    <pc:docChg chg="modSld">
      <pc:chgData name="Gokul Siddarth S" userId="S::gokul.t8608@ltimindtree.com::8bdf7ee2-c467-4294-93b8-4f3f1a717848" providerId="AD" clId="Web-{80F56743-85B1-DD4E-8DCB-44CAE4A8CC08}" dt="2025-10-09T09:58:52.191" v="13"/>
      <pc:docMkLst>
        <pc:docMk/>
      </pc:docMkLst>
      <pc:sldChg chg="modSp">
        <pc:chgData name="Gokul Siddarth S" userId="S::gokul.t8608@ltimindtree.com::8bdf7ee2-c467-4294-93b8-4f3f1a717848" providerId="AD" clId="Web-{80F56743-85B1-DD4E-8DCB-44CAE4A8CC08}" dt="2025-10-09T09:58:52.191" v="13"/>
        <pc:sldMkLst>
          <pc:docMk/>
          <pc:sldMk cId="2267371145" sldId="338"/>
        </pc:sldMkLst>
        <pc:graphicFrameChg chg="mod modGraphic">
          <ac:chgData name="Gokul Siddarth S" userId="S::gokul.t8608@ltimindtree.com::8bdf7ee2-c467-4294-93b8-4f3f1a717848" providerId="AD" clId="Web-{80F56743-85B1-DD4E-8DCB-44CAE4A8CC08}" dt="2025-10-09T09:58:52.191" v="13"/>
          <ac:graphicFrameMkLst>
            <pc:docMk/>
            <pc:sldMk cId="2267371145" sldId="338"/>
            <ac:graphicFrameMk id="8" creationId="{828ABCC0-A128-5B3B-4794-D6637CB4AD64}"/>
          </ac:graphicFrameMkLst>
        </pc:graphicFrameChg>
      </pc:sldChg>
      <pc:sldChg chg="addSp modSp mod setBg">
        <pc:chgData name="Gokul Siddarth S" userId="S::gokul.t8608@ltimindtree.com::8bdf7ee2-c467-4294-93b8-4f3f1a717848" providerId="AD" clId="Web-{80F56743-85B1-DD4E-8DCB-44CAE4A8CC08}" dt="2025-10-09T06:53:55.626" v="3"/>
        <pc:sldMkLst>
          <pc:docMk/>
          <pc:sldMk cId="1142140890" sldId="345"/>
        </pc:sldMkLst>
        <pc:spChg chg="mod">
          <ac:chgData name="Gokul Siddarth S" userId="S::gokul.t8608@ltimindtree.com::8bdf7ee2-c467-4294-93b8-4f3f1a717848" providerId="AD" clId="Web-{80F56743-85B1-DD4E-8DCB-44CAE4A8CC08}" dt="2025-10-09T06:53:06.984" v="0"/>
          <ac:spMkLst>
            <pc:docMk/>
            <pc:sldMk cId="1142140890" sldId="345"/>
            <ac:spMk id="2" creationId="{8C2056DC-995B-FEB8-1BD5-772F9F49B93E}"/>
          </ac:spMkLst>
        </pc:spChg>
        <pc:spChg chg="mod">
          <ac:chgData name="Gokul Siddarth S" userId="S::gokul.t8608@ltimindtree.com::8bdf7ee2-c467-4294-93b8-4f3f1a717848" providerId="AD" clId="Web-{80F56743-85B1-DD4E-8DCB-44CAE4A8CC08}" dt="2025-10-09T06:53:06.984" v="0"/>
          <ac:spMkLst>
            <pc:docMk/>
            <pc:sldMk cId="1142140890" sldId="345"/>
            <ac:spMk id="7" creationId="{D208C95F-F3C1-7BC4-6AFB-880636B5E143}"/>
          </ac:spMkLst>
        </pc:spChg>
      </pc:sldChg>
    </pc:docChg>
  </pc:docChgLst>
  <pc:docChgLst>
    <pc:chgData name="Kumpatla Saichaitanya" userId="S::kumpatla.t8627@ltimindtree.com::c7de12c0-9bf8-4d92-9276-51a4f54b639a" providerId="AD" clId="Web-{B979DD51-63BD-CF89-7CD5-20387EE967AC}"/>
    <pc:docChg chg="addSld delSld modSld sldOrd">
      <pc:chgData name="Kumpatla Saichaitanya" userId="S::kumpatla.t8627@ltimindtree.com::c7de12c0-9bf8-4d92-9276-51a4f54b639a" providerId="AD" clId="Web-{B979DD51-63BD-CF89-7CD5-20387EE967AC}" dt="2025-10-14T12:51:43.109" v="334"/>
      <pc:docMkLst>
        <pc:docMk/>
      </pc:docMkLst>
      <pc:sldChg chg="modSp">
        <pc:chgData name="Kumpatla Saichaitanya" userId="S::kumpatla.t8627@ltimindtree.com::c7de12c0-9bf8-4d92-9276-51a4f54b639a" providerId="AD" clId="Web-{B979DD51-63BD-CF89-7CD5-20387EE967AC}" dt="2025-10-14T11:27:15.566" v="37" actId="20577"/>
        <pc:sldMkLst>
          <pc:docMk/>
          <pc:sldMk cId="1404702556" sldId="335"/>
        </pc:sldMkLst>
        <pc:spChg chg="mod">
          <ac:chgData name="Kumpatla Saichaitanya" userId="S::kumpatla.t8627@ltimindtree.com::c7de12c0-9bf8-4d92-9276-51a4f54b639a" providerId="AD" clId="Web-{B979DD51-63BD-CF89-7CD5-20387EE967AC}" dt="2025-10-14T11:27:15.566" v="37" actId="20577"/>
          <ac:spMkLst>
            <pc:docMk/>
            <pc:sldMk cId="1404702556" sldId="335"/>
            <ac:spMk id="5" creationId="{6B93943F-A7BA-2B70-0F8A-D391DDF45BD7}"/>
          </ac:spMkLst>
        </pc:spChg>
      </pc:sldChg>
      <pc:sldChg chg="addSp delSp modSp mod modClrScheme chgLayout">
        <pc:chgData name="Kumpatla Saichaitanya" userId="S::kumpatla.t8627@ltimindtree.com::c7de12c0-9bf8-4d92-9276-51a4f54b639a" providerId="AD" clId="Web-{B979DD51-63BD-CF89-7CD5-20387EE967AC}" dt="2025-10-14T12:03:34.355" v="154" actId="20577"/>
        <pc:sldMkLst>
          <pc:docMk/>
          <pc:sldMk cId="1198952574" sldId="339"/>
        </pc:sldMkLst>
        <pc:spChg chg="mod">
          <ac:chgData name="Kumpatla Saichaitanya" userId="S::kumpatla.t8627@ltimindtree.com::c7de12c0-9bf8-4d92-9276-51a4f54b639a" providerId="AD" clId="Web-{B979DD51-63BD-CF89-7CD5-20387EE967AC}" dt="2025-10-14T11:54:36.663" v="123" actId="1076"/>
          <ac:spMkLst>
            <pc:docMk/>
            <pc:sldMk cId="1198952574" sldId="339"/>
            <ac:spMk id="2" creationId="{6A8C87ED-1FF1-D114-5AB8-DF82165AF104}"/>
          </ac:spMkLst>
        </pc:spChg>
        <pc:spChg chg="add del">
          <ac:chgData name="Kumpatla Saichaitanya" userId="S::kumpatla.t8627@ltimindtree.com::c7de12c0-9bf8-4d92-9276-51a4f54b639a" providerId="AD" clId="Web-{B979DD51-63BD-CF89-7CD5-20387EE967AC}" dt="2025-10-14T11:51:33.582" v="95"/>
          <ac:spMkLst>
            <pc:docMk/>
            <pc:sldMk cId="1198952574" sldId="339"/>
            <ac:spMk id="5" creationId="{A655842D-B212-8AE7-6573-2E694E2FA241}"/>
          </ac:spMkLst>
        </pc:spChg>
        <pc:spChg chg="add del mod">
          <ac:chgData name="Kumpatla Saichaitanya" userId="S::kumpatla.t8627@ltimindtree.com::c7de12c0-9bf8-4d92-9276-51a4f54b639a" providerId="AD" clId="Web-{B979DD51-63BD-CF89-7CD5-20387EE967AC}" dt="2025-10-14T11:51:49.800" v="102"/>
          <ac:spMkLst>
            <pc:docMk/>
            <pc:sldMk cId="1198952574" sldId="339"/>
            <ac:spMk id="6" creationId="{47A18A2C-0DF1-8918-55FB-C95D04587D51}"/>
          </ac:spMkLst>
        </pc:spChg>
        <pc:spChg chg="add mod">
          <ac:chgData name="Kumpatla Saichaitanya" userId="S::kumpatla.t8627@ltimindtree.com::c7de12c0-9bf8-4d92-9276-51a4f54b639a" providerId="AD" clId="Web-{B979DD51-63BD-CF89-7CD5-20387EE967AC}" dt="2025-10-14T12:03:34.355" v="154" actId="20577"/>
          <ac:spMkLst>
            <pc:docMk/>
            <pc:sldMk cId="1198952574" sldId="339"/>
            <ac:spMk id="7" creationId="{73851177-FDFC-32C7-35DD-A5E668B08833}"/>
          </ac:spMkLst>
        </pc:spChg>
        <pc:spChg chg="add mod">
          <ac:chgData name="Kumpatla Saichaitanya" userId="S::kumpatla.t8627@ltimindtree.com::c7de12c0-9bf8-4d92-9276-51a4f54b639a" providerId="AD" clId="Web-{B979DD51-63BD-CF89-7CD5-20387EE967AC}" dt="2025-10-14T11:46:59.792" v="85"/>
          <ac:spMkLst>
            <pc:docMk/>
            <pc:sldMk cId="1198952574" sldId="339"/>
            <ac:spMk id="8" creationId="{64B3B6ED-3795-557C-FC92-26244AA80661}"/>
          </ac:spMkLst>
        </pc:spChg>
        <pc:spChg chg="add mod">
          <ac:chgData name="Kumpatla Saichaitanya" userId="S::kumpatla.t8627@ltimindtree.com::c7de12c0-9bf8-4d92-9276-51a4f54b639a" providerId="AD" clId="Web-{B979DD51-63BD-CF89-7CD5-20387EE967AC}" dt="2025-10-14T11:46:59.792" v="85"/>
          <ac:spMkLst>
            <pc:docMk/>
            <pc:sldMk cId="1198952574" sldId="339"/>
            <ac:spMk id="10" creationId="{B95914FA-F9A0-D568-5E12-CC49C399562A}"/>
          </ac:spMkLst>
        </pc:spChg>
        <pc:spChg chg="add mod">
          <ac:chgData name="Kumpatla Saichaitanya" userId="S::kumpatla.t8627@ltimindtree.com::c7de12c0-9bf8-4d92-9276-51a4f54b639a" providerId="AD" clId="Web-{B979DD51-63BD-CF89-7CD5-20387EE967AC}" dt="2025-10-14T11:46:59.792" v="85"/>
          <ac:spMkLst>
            <pc:docMk/>
            <pc:sldMk cId="1198952574" sldId="339"/>
            <ac:spMk id="12" creationId="{A4732B82-0069-4DB0-E207-145776B513E2}"/>
          </ac:spMkLst>
        </pc:spChg>
        <pc:picChg chg="add mod modCrop">
          <ac:chgData name="Kumpatla Saichaitanya" userId="S::kumpatla.t8627@ltimindtree.com::c7de12c0-9bf8-4d92-9276-51a4f54b639a" providerId="AD" clId="Web-{B979DD51-63BD-CF89-7CD5-20387EE967AC}" dt="2025-10-14T11:54:11.303" v="121" actId="14100"/>
          <ac:picMkLst>
            <pc:docMk/>
            <pc:sldMk cId="1198952574" sldId="339"/>
            <ac:picMk id="3" creationId="{7E24CAA0-90B7-6E37-4750-A4F84A8F2044}"/>
          </ac:picMkLst>
        </pc:picChg>
        <pc:picChg chg="del">
          <ac:chgData name="Kumpatla Saichaitanya" userId="S::kumpatla.t8627@ltimindtree.com::c7de12c0-9bf8-4d92-9276-51a4f54b639a" providerId="AD" clId="Web-{B979DD51-63BD-CF89-7CD5-20387EE967AC}" dt="2025-10-14T11:45:17.338" v="79"/>
          <ac:picMkLst>
            <pc:docMk/>
            <pc:sldMk cId="1198952574" sldId="339"/>
            <ac:picMk id="4" creationId="{547360E7-386D-374C-D789-BB2C6CD7F5B6}"/>
          </ac:picMkLst>
        </pc:picChg>
      </pc:sldChg>
      <pc:sldChg chg="addSp delSp modSp ord">
        <pc:chgData name="Kumpatla Saichaitanya" userId="S::kumpatla.t8627@ltimindtree.com::c7de12c0-9bf8-4d92-9276-51a4f54b639a" providerId="AD" clId="Web-{B979DD51-63BD-CF89-7CD5-20387EE967AC}" dt="2025-10-14T12:20:47.467" v="190"/>
        <pc:sldMkLst>
          <pc:docMk/>
          <pc:sldMk cId="2814211398" sldId="340"/>
        </pc:sldMkLst>
        <pc:spChg chg="mod">
          <ac:chgData name="Kumpatla Saichaitanya" userId="S::kumpatla.t8627@ltimindtree.com::c7de12c0-9bf8-4d92-9276-51a4f54b639a" providerId="AD" clId="Web-{B979DD51-63BD-CF89-7CD5-20387EE967AC}" dt="2025-10-14T11:57:03.649" v="130" actId="1076"/>
          <ac:spMkLst>
            <pc:docMk/>
            <pc:sldMk cId="2814211398" sldId="340"/>
            <ac:spMk id="2" creationId="{B67163C1-4DE9-6ADD-C457-DE951CFC7153}"/>
          </ac:spMkLst>
        </pc:spChg>
        <pc:spChg chg="add del">
          <ac:chgData name="Kumpatla Saichaitanya" userId="S::kumpatla.t8627@ltimindtree.com::c7de12c0-9bf8-4d92-9276-51a4f54b639a" providerId="AD" clId="Web-{B979DD51-63BD-CF89-7CD5-20387EE967AC}" dt="2025-10-14T11:58:03.291" v="137"/>
          <ac:spMkLst>
            <pc:docMk/>
            <pc:sldMk cId="2814211398" sldId="340"/>
            <ac:spMk id="3" creationId="{DEA83B9C-F7F1-8CD7-E8F6-E116F6D92C2A}"/>
          </ac:spMkLst>
        </pc:spChg>
        <pc:spChg chg="add mod">
          <ac:chgData name="Kumpatla Saichaitanya" userId="S::kumpatla.t8627@ltimindtree.com::c7de12c0-9bf8-4d92-9276-51a4f54b639a" providerId="AD" clId="Web-{B979DD51-63BD-CF89-7CD5-20387EE967AC}" dt="2025-10-14T12:03:29.340" v="153" actId="20577"/>
          <ac:spMkLst>
            <pc:docMk/>
            <pc:sldMk cId="2814211398" sldId="340"/>
            <ac:spMk id="4" creationId="{E2D71E41-E18F-9B4A-CB8D-9E937E3C0E70}"/>
          </ac:spMkLst>
        </pc:spChg>
        <pc:picChg chg="mod">
          <ac:chgData name="Kumpatla Saichaitanya" userId="S::kumpatla.t8627@ltimindtree.com::c7de12c0-9bf8-4d92-9276-51a4f54b639a" providerId="AD" clId="Web-{B979DD51-63BD-CF89-7CD5-20387EE967AC}" dt="2025-10-14T12:03:15.136" v="146" actId="1076"/>
          <ac:picMkLst>
            <pc:docMk/>
            <pc:sldMk cId="2814211398" sldId="340"/>
            <ac:picMk id="6" creationId="{D7816C73-7455-9C12-5AEB-C983381DD06F}"/>
          </ac:picMkLst>
        </pc:picChg>
      </pc:sldChg>
      <pc:sldChg chg="addSp delSp modSp">
        <pc:chgData name="Kumpatla Saichaitanya" userId="S::kumpatla.t8627@ltimindtree.com::c7de12c0-9bf8-4d92-9276-51a4f54b639a" providerId="AD" clId="Web-{B979DD51-63BD-CF89-7CD5-20387EE967AC}" dt="2025-10-14T12:38:54.718" v="233" actId="14100"/>
        <pc:sldMkLst>
          <pc:docMk/>
          <pc:sldMk cId="3029728395" sldId="341"/>
        </pc:sldMkLst>
        <pc:spChg chg="mod">
          <ac:chgData name="Kumpatla Saichaitanya" userId="S::kumpatla.t8627@ltimindtree.com::c7de12c0-9bf8-4d92-9276-51a4f54b639a" providerId="AD" clId="Web-{B979DD51-63BD-CF89-7CD5-20387EE967AC}" dt="2025-10-14T12:38:30.296" v="225" actId="1076"/>
          <ac:spMkLst>
            <pc:docMk/>
            <pc:sldMk cId="3029728395" sldId="341"/>
            <ac:spMk id="2" creationId="{6CE18BB7-047A-4AF4-208C-2394B11B5BAD}"/>
          </ac:spMkLst>
        </pc:spChg>
        <pc:picChg chg="del">
          <ac:chgData name="Kumpatla Saichaitanya" userId="S::kumpatla.t8627@ltimindtree.com::c7de12c0-9bf8-4d92-9276-51a4f54b639a" providerId="AD" clId="Web-{B979DD51-63BD-CF89-7CD5-20387EE967AC}" dt="2025-10-14T12:37:16.593" v="208"/>
          <ac:picMkLst>
            <pc:docMk/>
            <pc:sldMk cId="3029728395" sldId="341"/>
            <ac:picMk id="3" creationId="{C08D8F7D-D5B7-B1CE-1EA1-5970975F5A3D}"/>
          </ac:picMkLst>
        </pc:picChg>
        <pc:picChg chg="add mod">
          <ac:chgData name="Kumpatla Saichaitanya" userId="S::kumpatla.t8627@ltimindtree.com::c7de12c0-9bf8-4d92-9276-51a4f54b639a" providerId="AD" clId="Web-{B979DD51-63BD-CF89-7CD5-20387EE967AC}" dt="2025-10-14T12:38:54.718" v="233" actId="14100"/>
          <ac:picMkLst>
            <pc:docMk/>
            <pc:sldMk cId="3029728395" sldId="341"/>
            <ac:picMk id="4" creationId="{9A3B31B9-1AEA-4913-486D-CB2C4D7E8367}"/>
          </ac:picMkLst>
        </pc:picChg>
      </pc:sldChg>
      <pc:sldChg chg="addSp delSp modSp">
        <pc:chgData name="Kumpatla Saichaitanya" userId="S::kumpatla.t8627@ltimindtree.com::c7de12c0-9bf8-4d92-9276-51a4f54b639a" providerId="AD" clId="Web-{B979DD51-63BD-CF89-7CD5-20387EE967AC}" dt="2025-10-14T12:40:39.534" v="275" actId="1076"/>
        <pc:sldMkLst>
          <pc:docMk/>
          <pc:sldMk cId="978097912" sldId="342"/>
        </pc:sldMkLst>
        <pc:spChg chg="add mod">
          <ac:chgData name="Kumpatla Saichaitanya" userId="S::kumpatla.t8627@ltimindtree.com::c7de12c0-9bf8-4d92-9276-51a4f54b639a" providerId="AD" clId="Web-{B979DD51-63BD-CF89-7CD5-20387EE967AC}" dt="2025-10-14T12:40:27.940" v="270" actId="20577"/>
          <ac:spMkLst>
            <pc:docMk/>
            <pc:sldMk cId="978097912" sldId="342"/>
            <ac:spMk id="4" creationId="{EDC315FB-9EA6-6A71-F4C5-1FC98B5CA892}"/>
          </ac:spMkLst>
        </pc:spChg>
        <pc:picChg chg="del">
          <ac:chgData name="Kumpatla Saichaitanya" userId="S::kumpatla.t8627@ltimindtree.com::c7de12c0-9bf8-4d92-9276-51a4f54b639a" providerId="AD" clId="Web-{B979DD51-63BD-CF89-7CD5-20387EE967AC}" dt="2025-10-14T12:39:42.813" v="237"/>
          <ac:picMkLst>
            <pc:docMk/>
            <pc:sldMk cId="978097912" sldId="342"/>
            <ac:picMk id="3" creationId="{7AD38D97-142F-5299-0E81-B3430923EE27}"/>
          </ac:picMkLst>
        </pc:picChg>
        <pc:picChg chg="add mod">
          <ac:chgData name="Kumpatla Saichaitanya" userId="S::kumpatla.t8627@ltimindtree.com::c7de12c0-9bf8-4d92-9276-51a4f54b639a" providerId="AD" clId="Web-{B979DD51-63BD-CF89-7CD5-20387EE967AC}" dt="2025-10-14T12:40:39.534" v="275" actId="1076"/>
          <ac:picMkLst>
            <pc:docMk/>
            <pc:sldMk cId="978097912" sldId="342"/>
            <ac:picMk id="5" creationId="{E6595773-3A73-09E6-B436-F57A0B813D22}"/>
          </ac:picMkLst>
        </pc:picChg>
      </pc:sldChg>
      <pc:sldChg chg="addSp delSp modSp mod modClrScheme chgLayout">
        <pc:chgData name="Kumpatla Saichaitanya" userId="S::kumpatla.t8627@ltimindtree.com::c7de12c0-9bf8-4d92-9276-51a4f54b639a" providerId="AD" clId="Web-{B979DD51-63BD-CF89-7CD5-20387EE967AC}" dt="2025-10-14T11:44:07.978" v="77" actId="14100"/>
        <pc:sldMkLst>
          <pc:docMk/>
          <pc:sldMk cId="2210378826" sldId="349"/>
        </pc:sldMkLst>
        <pc:spChg chg="mod">
          <ac:chgData name="Kumpatla Saichaitanya" userId="S::kumpatla.t8627@ltimindtree.com::c7de12c0-9bf8-4d92-9276-51a4f54b639a" providerId="AD" clId="Web-{B979DD51-63BD-CF89-7CD5-20387EE967AC}" dt="2025-10-14T11:39:36.850" v="60"/>
          <ac:spMkLst>
            <pc:docMk/>
            <pc:sldMk cId="2210378826" sldId="349"/>
            <ac:spMk id="2" creationId="{AAEC1076-ED5A-AA62-071B-C9B27E21C0DB}"/>
          </ac:spMkLst>
        </pc:spChg>
        <pc:spChg chg="add del mod">
          <ac:chgData name="Kumpatla Saichaitanya" userId="S::kumpatla.t8627@ltimindtree.com::c7de12c0-9bf8-4d92-9276-51a4f54b639a" providerId="AD" clId="Web-{B979DD51-63BD-CF89-7CD5-20387EE967AC}" dt="2025-10-14T11:39:16.147" v="55"/>
          <ac:spMkLst>
            <pc:docMk/>
            <pc:sldMk cId="2210378826" sldId="349"/>
            <ac:spMk id="3" creationId="{B17421EE-A395-E1FE-2B56-60B578012321}"/>
          </ac:spMkLst>
        </pc:spChg>
        <pc:spChg chg="add del mod">
          <ac:chgData name="Kumpatla Saichaitanya" userId="S::kumpatla.t8627@ltimindtree.com::c7de12c0-9bf8-4d92-9276-51a4f54b639a" providerId="AD" clId="Web-{B979DD51-63BD-CF89-7CD5-20387EE967AC}" dt="2025-10-14T11:39:36.835" v="59"/>
          <ac:spMkLst>
            <pc:docMk/>
            <pc:sldMk cId="2210378826" sldId="349"/>
            <ac:spMk id="9" creationId="{EA2F4DFF-9E39-A226-0C5D-18A9516EF98D}"/>
          </ac:spMkLst>
        </pc:spChg>
        <pc:spChg chg="add del mod">
          <ac:chgData name="Kumpatla Saichaitanya" userId="S::kumpatla.t8627@ltimindtree.com::c7de12c0-9bf8-4d92-9276-51a4f54b639a" providerId="AD" clId="Web-{B979DD51-63BD-CF89-7CD5-20387EE967AC}" dt="2025-10-14T11:39:36.835" v="59"/>
          <ac:spMkLst>
            <pc:docMk/>
            <pc:sldMk cId="2210378826" sldId="349"/>
            <ac:spMk id="11" creationId="{DF14013E-4BC5-B96D-8E56-C22D964578C8}"/>
          </ac:spMkLst>
        </pc:spChg>
        <pc:spChg chg="add del mod">
          <ac:chgData name="Kumpatla Saichaitanya" userId="S::kumpatla.t8627@ltimindtree.com::c7de12c0-9bf8-4d92-9276-51a4f54b639a" providerId="AD" clId="Web-{B979DD51-63BD-CF89-7CD5-20387EE967AC}" dt="2025-10-14T11:39:36.835" v="59"/>
          <ac:spMkLst>
            <pc:docMk/>
            <pc:sldMk cId="2210378826" sldId="349"/>
            <ac:spMk id="13" creationId="{A0495F98-8D11-A812-352D-C4C431C8F62E}"/>
          </ac:spMkLst>
        </pc:spChg>
        <pc:spChg chg="add del mod">
          <ac:chgData name="Kumpatla Saichaitanya" userId="S::kumpatla.t8627@ltimindtree.com::c7de12c0-9bf8-4d92-9276-51a4f54b639a" providerId="AD" clId="Web-{B979DD51-63BD-CF89-7CD5-20387EE967AC}" dt="2025-10-14T11:39:36.835" v="59"/>
          <ac:spMkLst>
            <pc:docMk/>
            <pc:sldMk cId="2210378826" sldId="349"/>
            <ac:spMk id="15" creationId="{2C9E4659-D111-1A0D-9B5E-179046E6EF54}"/>
          </ac:spMkLst>
        </pc:spChg>
        <pc:spChg chg="add del mod">
          <ac:chgData name="Kumpatla Saichaitanya" userId="S::kumpatla.t8627@ltimindtree.com::c7de12c0-9bf8-4d92-9276-51a4f54b639a" providerId="AD" clId="Web-{B979DD51-63BD-CF89-7CD5-20387EE967AC}" dt="2025-10-14T11:39:36.835" v="59"/>
          <ac:spMkLst>
            <pc:docMk/>
            <pc:sldMk cId="2210378826" sldId="349"/>
            <ac:spMk id="17" creationId="{F61474BA-108B-E39B-8469-35ED167126B8}"/>
          </ac:spMkLst>
        </pc:spChg>
        <pc:spChg chg="add del mod">
          <ac:chgData name="Kumpatla Saichaitanya" userId="S::kumpatla.t8627@ltimindtree.com::c7de12c0-9bf8-4d92-9276-51a4f54b639a" providerId="AD" clId="Web-{B979DD51-63BD-CF89-7CD5-20387EE967AC}" dt="2025-10-14T11:39:36.835" v="59"/>
          <ac:spMkLst>
            <pc:docMk/>
            <pc:sldMk cId="2210378826" sldId="349"/>
            <ac:spMk id="19" creationId="{86ADD025-2273-D1ED-FA96-8A42D2990142}"/>
          </ac:spMkLst>
        </pc:spChg>
        <pc:spChg chg="add del mod">
          <ac:chgData name="Kumpatla Saichaitanya" userId="S::kumpatla.t8627@ltimindtree.com::c7de12c0-9bf8-4d92-9276-51a4f54b639a" providerId="AD" clId="Web-{B979DD51-63BD-CF89-7CD5-20387EE967AC}" dt="2025-10-14T11:39:51.179" v="61"/>
          <ac:spMkLst>
            <pc:docMk/>
            <pc:sldMk cId="2210378826" sldId="349"/>
            <ac:spMk id="21" creationId="{80A10565-4713-A2C4-E31F-8C0C84E36DEC}"/>
          </ac:spMkLst>
        </pc:spChg>
        <pc:spChg chg="add del mod">
          <ac:chgData name="Kumpatla Saichaitanya" userId="S::kumpatla.t8627@ltimindtree.com::c7de12c0-9bf8-4d92-9276-51a4f54b639a" providerId="AD" clId="Web-{B979DD51-63BD-CF89-7CD5-20387EE967AC}" dt="2025-10-14T11:39:59.460" v="63"/>
          <ac:spMkLst>
            <pc:docMk/>
            <pc:sldMk cId="2210378826" sldId="349"/>
            <ac:spMk id="22" creationId="{7FCB3292-0D44-1312-AA1E-B4726A77F4A8}"/>
          </ac:spMkLst>
        </pc:spChg>
        <pc:spChg chg="add mod">
          <ac:chgData name="Kumpatla Saichaitanya" userId="S::kumpatla.t8627@ltimindtree.com::c7de12c0-9bf8-4d92-9276-51a4f54b639a" providerId="AD" clId="Web-{B979DD51-63BD-CF89-7CD5-20387EE967AC}" dt="2025-10-14T11:44:07.978" v="77" actId="14100"/>
          <ac:spMkLst>
            <pc:docMk/>
            <pc:sldMk cId="2210378826" sldId="349"/>
            <ac:spMk id="23" creationId="{B7FA3C0B-C032-2575-9F1A-8EF70E5DE187}"/>
          </ac:spMkLst>
        </pc:spChg>
        <pc:spChg chg="add mod">
          <ac:chgData name="Kumpatla Saichaitanya" userId="S::kumpatla.t8627@ltimindtree.com::c7de12c0-9bf8-4d92-9276-51a4f54b639a" providerId="AD" clId="Web-{B979DD51-63BD-CF89-7CD5-20387EE967AC}" dt="2025-10-14T11:39:36.850" v="60"/>
          <ac:spMkLst>
            <pc:docMk/>
            <pc:sldMk cId="2210378826" sldId="349"/>
            <ac:spMk id="24" creationId="{9013F4B6-1EBF-DBB1-C8C6-648131F5D43D}"/>
          </ac:spMkLst>
        </pc:spChg>
        <pc:spChg chg="add mod">
          <ac:chgData name="Kumpatla Saichaitanya" userId="S::kumpatla.t8627@ltimindtree.com::c7de12c0-9bf8-4d92-9276-51a4f54b639a" providerId="AD" clId="Web-{B979DD51-63BD-CF89-7CD5-20387EE967AC}" dt="2025-10-14T11:39:36.850" v="60"/>
          <ac:spMkLst>
            <pc:docMk/>
            <pc:sldMk cId="2210378826" sldId="349"/>
            <ac:spMk id="25" creationId="{79D24B66-5645-DB88-D059-B71F84AB4B0C}"/>
          </ac:spMkLst>
        </pc:spChg>
        <pc:spChg chg="add mod">
          <ac:chgData name="Kumpatla Saichaitanya" userId="S::kumpatla.t8627@ltimindtree.com::c7de12c0-9bf8-4d92-9276-51a4f54b639a" providerId="AD" clId="Web-{B979DD51-63BD-CF89-7CD5-20387EE967AC}" dt="2025-10-14T11:39:36.850" v="60"/>
          <ac:spMkLst>
            <pc:docMk/>
            <pc:sldMk cId="2210378826" sldId="349"/>
            <ac:spMk id="26" creationId="{6FD58190-5972-4941-AFB5-19E60D8F2D6C}"/>
          </ac:spMkLst>
        </pc:spChg>
        <pc:picChg chg="add mod">
          <ac:chgData name="Kumpatla Saichaitanya" userId="S::kumpatla.t8627@ltimindtree.com::c7de12c0-9bf8-4d92-9276-51a4f54b639a" providerId="AD" clId="Web-{B979DD51-63BD-CF89-7CD5-20387EE967AC}" dt="2025-10-14T11:44:03.947" v="76" actId="14100"/>
          <ac:picMkLst>
            <pc:docMk/>
            <pc:sldMk cId="2210378826" sldId="349"/>
            <ac:picMk id="4" creationId="{F45A6F60-7F94-4410-560E-BEE6599A5845}"/>
          </ac:picMkLst>
        </pc:picChg>
      </pc:sldChg>
      <pc:sldChg chg="del">
        <pc:chgData name="Kumpatla Saichaitanya" userId="S::kumpatla.t8627@ltimindtree.com::c7de12c0-9bf8-4d92-9276-51a4f54b639a" providerId="AD" clId="Web-{B979DD51-63BD-CF89-7CD5-20387EE967AC}" dt="2025-10-14T12:36:44.171" v="207"/>
        <pc:sldMkLst>
          <pc:docMk/>
          <pc:sldMk cId="3987088344" sldId="351"/>
        </pc:sldMkLst>
      </pc:sldChg>
      <pc:sldChg chg="addSp modSp">
        <pc:chgData name="Kumpatla Saichaitanya" userId="S::kumpatla.t8627@ltimindtree.com::c7de12c0-9bf8-4d92-9276-51a4f54b639a" providerId="AD" clId="Web-{B979DD51-63BD-CF89-7CD5-20387EE967AC}" dt="2025-10-14T12:50:31.375" v="324" actId="20577"/>
        <pc:sldMkLst>
          <pc:docMk/>
          <pc:sldMk cId="315135313" sldId="353"/>
        </pc:sldMkLst>
        <pc:spChg chg="mod">
          <ac:chgData name="Kumpatla Saichaitanya" userId="S::kumpatla.t8627@ltimindtree.com::c7de12c0-9bf8-4d92-9276-51a4f54b639a" providerId="AD" clId="Web-{B979DD51-63BD-CF89-7CD5-20387EE967AC}" dt="2025-10-14T12:50:31.375" v="324" actId="20577"/>
          <ac:spMkLst>
            <pc:docMk/>
            <pc:sldMk cId="315135313" sldId="353"/>
            <ac:spMk id="2" creationId="{597A7AE8-91E8-ED71-4274-F144C8C600F7}"/>
          </ac:spMkLst>
        </pc:spChg>
        <pc:spChg chg="add mod">
          <ac:chgData name="Kumpatla Saichaitanya" userId="S::kumpatla.t8627@ltimindtree.com::c7de12c0-9bf8-4d92-9276-51a4f54b639a" providerId="AD" clId="Web-{B979DD51-63BD-CF89-7CD5-20387EE967AC}" dt="2025-10-14T12:50:26.328" v="320" actId="20577"/>
          <ac:spMkLst>
            <pc:docMk/>
            <pc:sldMk cId="315135313" sldId="353"/>
            <ac:spMk id="3" creationId="{8259F742-543B-EF5B-6691-E67818C3BC81}"/>
          </ac:spMkLst>
        </pc:spChg>
      </pc:sldChg>
      <pc:sldChg chg="addSp delSp modSp new">
        <pc:chgData name="Kumpatla Saichaitanya" userId="S::kumpatla.t8627@ltimindtree.com::c7de12c0-9bf8-4d92-9276-51a4f54b639a" providerId="AD" clId="Web-{B979DD51-63BD-CF89-7CD5-20387EE967AC}" dt="2025-10-14T12:21:42.248" v="193" actId="14100"/>
        <pc:sldMkLst>
          <pc:docMk/>
          <pc:sldMk cId="700070555" sldId="354"/>
        </pc:sldMkLst>
        <pc:spChg chg="del">
          <ac:chgData name="Kumpatla Saichaitanya" userId="S::kumpatla.t8627@ltimindtree.com::c7de12c0-9bf8-4d92-9276-51a4f54b639a" providerId="AD" clId="Web-{B979DD51-63BD-CF89-7CD5-20387EE967AC}" dt="2025-10-14T11:55:14.507" v="127"/>
          <ac:spMkLst>
            <pc:docMk/>
            <pc:sldMk cId="700070555" sldId="354"/>
            <ac:spMk id="2" creationId="{F2BA2D53-DA36-E402-804E-DC26459DABFA}"/>
          </ac:spMkLst>
        </pc:spChg>
        <pc:spChg chg="add mod">
          <ac:chgData name="Kumpatla Saichaitanya" userId="S::kumpatla.t8627@ltimindtree.com::c7de12c0-9bf8-4d92-9276-51a4f54b639a" providerId="AD" clId="Web-{B979DD51-63BD-CF89-7CD5-20387EE967AC}" dt="2025-10-14T12:10:31.242" v="172" actId="1076"/>
          <ac:spMkLst>
            <pc:docMk/>
            <pc:sldMk cId="700070555" sldId="354"/>
            <ac:spMk id="3" creationId="{D089EF35-C0FA-598E-5B60-EB9A7B3C3601}"/>
          </ac:spMkLst>
        </pc:spChg>
        <pc:spChg chg="add mod">
          <ac:chgData name="Kumpatla Saichaitanya" userId="S::kumpatla.t8627@ltimindtree.com::c7de12c0-9bf8-4d92-9276-51a4f54b639a" providerId="AD" clId="Web-{B979DD51-63BD-CF89-7CD5-20387EE967AC}" dt="2025-10-14T12:21:42.248" v="193" actId="14100"/>
          <ac:spMkLst>
            <pc:docMk/>
            <pc:sldMk cId="700070555" sldId="354"/>
            <ac:spMk id="6" creationId="{7DD96866-FA63-410D-9516-F08FE40428F1}"/>
          </ac:spMkLst>
        </pc:spChg>
        <pc:picChg chg="add del mod modCrop">
          <ac:chgData name="Kumpatla Saichaitanya" userId="S::kumpatla.t8627@ltimindtree.com::c7de12c0-9bf8-4d92-9276-51a4f54b639a" providerId="AD" clId="Web-{B979DD51-63BD-CF89-7CD5-20387EE967AC}" dt="2025-10-14T12:11:26.993" v="173"/>
          <ac:picMkLst>
            <pc:docMk/>
            <pc:sldMk cId="700070555" sldId="354"/>
            <ac:picMk id="4" creationId="{98368472-F64E-36B2-29FD-FBD49CFA3DB9}"/>
          </ac:picMkLst>
        </pc:picChg>
        <pc:picChg chg="add mod">
          <ac:chgData name="Kumpatla Saichaitanya" userId="S::kumpatla.t8627@ltimindtree.com::c7de12c0-9bf8-4d92-9276-51a4f54b639a" providerId="AD" clId="Web-{B979DD51-63BD-CF89-7CD5-20387EE967AC}" dt="2025-10-14T12:11:43.196" v="174"/>
          <ac:picMkLst>
            <pc:docMk/>
            <pc:sldMk cId="700070555" sldId="354"/>
            <ac:picMk id="5" creationId="{1CE9021E-7AF2-51CC-373A-55166A478DBA}"/>
          </ac:picMkLst>
        </pc:picChg>
      </pc:sldChg>
      <pc:sldChg chg="modSp new del">
        <pc:chgData name="Kumpatla Saichaitanya" userId="S::kumpatla.t8627@ltimindtree.com::c7de12c0-9bf8-4d92-9276-51a4f54b639a" providerId="AD" clId="Web-{B979DD51-63BD-CF89-7CD5-20387EE967AC}" dt="2025-10-14T11:44:18.431" v="78"/>
        <pc:sldMkLst>
          <pc:docMk/>
          <pc:sldMk cId="1468316573" sldId="354"/>
        </pc:sldMkLst>
        <pc:spChg chg="mod">
          <ac:chgData name="Kumpatla Saichaitanya" userId="S::kumpatla.t8627@ltimindtree.com::c7de12c0-9bf8-4d92-9276-51a4f54b639a" providerId="AD" clId="Web-{B979DD51-63BD-CF89-7CD5-20387EE967AC}" dt="2025-10-14T11:23:02.128" v="31" actId="20577"/>
          <ac:spMkLst>
            <pc:docMk/>
            <pc:sldMk cId="1468316573" sldId="354"/>
            <ac:spMk id="2" creationId="{9EFC368B-7503-AA69-3301-2E6FA3444DB2}"/>
          </ac:spMkLst>
        </pc:spChg>
      </pc:sldChg>
      <pc:sldChg chg="new del">
        <pc:chgData name="Kumpatla Saichaitanya" userId="S::kumpatla.t8627@ltimindtree.com::c7de12c0-9bf8-4d92-9276-51a4f54b639a" providerId="AD" clId="Web-{B979DD51-63BD-CF89-7CD5-20387EE967AC}" dt="2025-10-14T11:54:51.210" v="125"/>
        <pc:sldMkLst>
          <pc:docMk/>
          <pc:sldMk cId="3034654329" sldId="354"/>
        </pc:sldMkLst>
      </pc:sldChg>
      <pc:sldChg chg="addSp delSp modSp mod modClrScheme chgLayout">
        <pc:chgData name="Kumpatla Saichaitanya" userId="S::kumpatla.t8627@ltimindtree.com::c7de12c0-9bf8-4d92-9276-51a4f54b639a" providerId="AD" clId="Web-{B979DD51-63BD-CF89-7CD5-20387EE967AC}" dt="2025-10-14T12:17:50.325" v="189"/>
        <pc:sldMkLst>
          <pc:docMk/>
          <pc:sldMk cId="1755476127" sldId="355"/>
        </pc:sldMkLst>
        <pc:spChg chg="mod">
          <ac:chgData name="Kumpatla Saichaitanya" userId="S::kumpatla.t8627@ltimindtree.com::c7de12c0-9bf8-4d92-9276-51a4f54b639a" providerId="AD" clId="Web-{B979DD51-63BD-CF89-7CD5-20387EE967AC}" dt="2025-10-14T12:17:50.325" v="189"/>
          <ac:spMkLst>
            <pc:docMk/>
            <pc:sldMk cId="1755476127" sldId="355"/>
            <ac:spMk id="2" creationId="{DA0CF2AA-5E3F-0121-EA62-6DE8359F3866}"/>
          </ac:spMkLst>
        </pc:spChg>
        <pc:spChg chg="add del">
          <ac:chgData name="Kumpatla Saichaitanya" userId="S::kumpatla.t8627@ltimindtree.com::c7de12c0-9bf8-4d92-9276-51a4f54b639a" providerId="AD" clId="Web-{B979DD51-63BD-CF89-7CD5-20387EE967AC}" dt="2025-10-14T12:17:50.325" v="189"/>
          <ac:spMkLst>
            <pc:docMk/>
            <pc:sldMk cId="1755476127" sldId="355"/>
            <ac:spMk id="3" creationId="{7215E99E-E0CC-6734-9E54-D8BF5841BBB5}"/>
          </ac:spMkLst>
        </pc:spChg>
        <pc:spChg chg="add del mod">
          <ac:chgData name="Kumpatla Saichaitanya" userId="S::kumpatla.t8627@ltimindtree.com::c7de12c0-9bf8-4d92-9276-51a4f54b639a" providerId="AD" clId="Web-{B979DD51-63BD-CF89-7CD5-20387EE967AC}" dt="2025-10-14T12:17:50.325" v="189"/>
          <ac:spMkLst>
            <pc:docMk/>
            <pc:sldMk cId="1755476127" sldId="355"/>
            <ac:spMk id="6" creationId="{8B380A1C-B534-D3D8-F867-1E06CAAD6001}"/>
          </ac:spMkLst>
        </pc:spChg>
        <pc:spChg chg="add del mod">
          <ac:chgData name="Kumpatla Saichaitanya" userId="S::kumpatla.t8627@ltimindtree.com::c7de12c0-9bf8-4d92-9276-51a4f54b639a" providerId="AD" clId="Web-{B979DD51-63BD-CF89-7CD5-20387EE967AC}" dt="2025-10-14T12:17:50.325" v="189"/>
          <ac:spMkLst>
            <pc:docMk/>
            <pc:sldMk cId="1755476127" sldId="355"/>
            <ac:spMk id="7" creationId="{1B86A56B-7A7E-FC6C-BB8A-AD951366DADC}"/>
          </ac:spMkLst>
        </pc:spChg>
        <pc:spChg chg="add del mod">
          <ac:chgData name="Kumpatla Saichaitanya" userId="S::kumpatla.t8627@ltimindtree.com::c7de12c0-9bf8-4d92-9276-51a4f54b639a" providerId="AD" clId="Web-{B979DD51-63BD-CF89-7CD5-20387EE967AC}" dt="2025-10-14T12:17:50.325" v="189"/>
          <ac:spMkLst>
            <pc:docMk/>
            <pc:sldMk cId="1755476127" sldId="355"/>
            <ac:spMk id="8" creationId="{3EB2377A-372A-FF29-BFCC-B2D116CC3264}"/>
          </ac:spMkLst>
        </pc:spChg>
        <pc:spChg chg="add del mod">
          <ac:chgData name="Kumpatla Saichaitanya" userId="S::kumpatla.t8627@ltimindtree.com::c7de12c0-9bf8-4d92-9276-51a4f54b639a" providerId="AD" clId="Web-{B979DD51-63BD-CF89-7CD5-20387EE967AC}" dt="2025-10-14T12:16:48.965" v="181"/>
          <ac:spMkLst>
            <pc:docMk/>
            <pc:sldMk cId="1755476127" sldId="355"/>
            <ac:spMk id="9" creationId="{7EE37796-772D-FC45-95DA-20EF2B684BD6}"/>
          </ac:spMkLst>
        </pc:spChg>
        <pc:spChg chg="add del mod">
          <ac:chgData name="Kumpatla Saichaitanya" userId="S::kumpatla.t8627@ltimindtree.com::c7de12c0-9bf8-4d92-9276-51a4f54b639a" providerId="AD" clId="Web-{B979DD51-63BD-CF89-7CD5-20387EE967AC}" dt="2025-10-14T12:17:50.325" v="189"/>
          <ac:spMkLst>
            <pc:docMk/>
            <pc:sldMk cId="1755476127" sldId="355"/>
            <ac:spMk id="10" creationId="{22D35E3E-2D02-D110-5D13-32B1C40D4A9E}"/>
          </ac:spMkLst>
        </pc:spChg>
        <pc:spChg chg="add del mod">
          <ac:chgData name="Kumpatla Saichaitanya" userId="S::kumpatla.t8627@ltimindtree.com::c7de12c0-9bf8-4d92-9276-51a4f54b639a" providerId="AD" clId="Web-{B979DD51-63BD-CF89-7CD5-20387EE967AC}" dt="2025-10-14T12:16:48.965" v="181"/>
          <ac:spMkLst>
            <pc:docMk/>
            <pc:sldMk cId="1755476127" sldId="355"/>
            <ac:spMk id="11" creationId="{7B7F9715-44C2-B89C-82AE-3FDE7AA4F60D}"/>
          </ac:spMkLst>
        </pc:spChg>
        <pc:spChg chg="add del mod">
          <ac:chgData name="Kumpatla Saichaitanya" userId="S::kumpatla.t8627@ltimindtree.com::c7de12c0-9bf8-4d92-9276-51a4f54b639a" providerId="AD" clId="Web-{B979DD51-63BD-CF89-7CD5-20387EE967AC}" dt="2025-10-14T12:16:48.965" v="181"/>
          <ac:spMkLst>
            <pc:docMk/>
            <pc:sldMk cId="1755476127" sldId="355"/>
            <ac:spMk id="13" creationId="{320DF573-5B38-3814-734A-D4B86CC5B6E5}"/>
          </ac:spMkLst>
        </pc:spChg>
        <pc:spChg chg="add del mod">
          <ac:chgData name="Kumpatla Saichaitanya" userId="S::kumpatla.t8627@ltimindtree.com::c7de12c0-9bf8-4d92-9276-51a4f54b639a" providerId="AD" clId="Web-{B979DD51-63BD-CF89-7CD5-20387EE967AC}" dt="2025-10-14T12:16:53.122" v="183"/>
          <ac:spMkLst>
            <pc:docMk/>
            <pc:sldMk cId="1755476127" sldId="355"/>
            <ac:spMk id="15" creationId="{189FF3BC-FBD0-2DB7-67BE-32096AFED9D3}"/>
          </ac:spMkLst>
        </pc:spChg>
        <pc:spChg chg="add del mod">
          <ac:chgData name="Kumpatla Saichaitanya" userId="S::kumpatla.t8627@ltimindtree.com::c7de12c0-9bf8-4d92-9276-51a4f54b639a" providerId="AD" clId="Web-{B979DD51-63BD-CF89-7CD5-20387EE967AC}" dt="2025-10-14T12:16:53.122" v="183"/>
          <ac:spMkLst>
            <pc:docMk/>
            <pc:sldMk cId="1755476127" sldId="355"/>
            <ac:spMk id="16" creationId="{BD780C02-5830-E685-70EF-F3BA702AD028}"/>
          </ac:spMkLst>
        </pc:spChg>
        <pc:spChg chg="add del mod">
          <ac:chgData name="Kumpatla Saichaitanya" userId="S::kumpatla.t8627@ltimindtree.com::c7de12c0-9bf8-4d92-9276-51a4f54b639a" providerId="AD" clId="Web-{B979DD51-63BD-CF89-7CD5-20387EE967AC}" dt="2025-10-14T12:16:53.122" v="183"/>
          <ac:spMkLst>
            <pc:docMk/>
            <pc:sldMk cId="1755476127" sldId="355"/>
            <ac:spMk id="17" creationId="{4B59DFE9-6DFA-567F-AC89-CDE6136B4EB1}"/>
          </ac:spMkLst>
        </pc:spChg>
        <pc:spChg chg="add del mod">
          <ac:chgData name="Kumpatla Saichaitanya" userId="S::kumpatla.t8627@ltimindtree.com::c7de12c0-9bf8-4d92-9276-51a4f54b639a" providerId="AD" clId="Web-{B979DD51-63BD-CF89-7CD5-20387EE967AC}" dt="2025-10-14T12:17:15.059" v="187"/>
          <ac:spMkLst>
            <pc:docMk/>
            <pc:sldMk cId="1755476127" sldId="355"/>
            <ac:spMk id="20" creationId="{CDB43FCA-2E22-8A6B-C922-AE57E36AE443}"/>
          </ac:spMkLst>
        </pc:spChg>
        <pc:spChg chg="add del mod">
          <ac:chgData name="Kumpatla Saichaitanya" userId="S::kumpatla.t8627@ltimindtree.com::c7de12c0-9bf8-4d92-9276-51a4f54b639a" providerId="AD" clId="Web-{B979DD51-63BD-CF89-7CD5-20387EE967AC}" dt="2025-10-14T12:17:15.059" v="187"/>
          <ac:spMkLst>
            <pc:docMk/>
            <pc:sldMk cId="1755476127" sldId="355"/>
            <ac:spMk id="21" creationId="{B88AA2FC-0417-008E-27C3-86B0F7296511}"/>
          </ac:spMkLst>
        </pc:spChg>
        <pc:spChg chg="add del mod">
          <ac:chgData name="Kumpatla Saichaitanya" userId="S::kumpatla.t8627@ltimindtree.com::c7de12c0-9bf8-4d92-9276-51a4f54b639a" providerId="AD" clId="Web-{B979DD51-63BD-CF89-7CD5-20387EE967AC}" dt="2025-10-14T12:17:15.059" v="187"/>
          <ac:spMkLst>
            <pc:docMk/>
            <pc:sldMk cId="1755476127" sldId="355"/>
            <ac:spMk id="22" creationId="{3E0FA11E-9FB5-3189-9CAB-26EA9F45CF88}"/>
          </ac:spMkLst>
        </pc:spChg>
        <pc:spChg chg="add del mod">
          <ac:chgData name="Kumpatla Saichaitanya" userId="S::kumpatla.t8627@ltimindtree.com::c7de12c0-9bf8-4d92-9276-51a4f54b639a" providerId="AD" clId="Web-{B979DD51-63BD-CF89-7CD5-20387EE967AC}" dt="2025-10-14T12:17:15.059" v="187"/>
          <ac:spMkLst>
            <pc:docMk/>
            <pc:sldMk cId="1755476127" sldId="355"/>
            <ac:spMk id="23" creationId="{C648BD5A-718C-8FB4-90B0-EF1C24ECCDCB}"/>
          </ac:spMkLst>
        </pc:spChg>
        <pc:graphicFrameChg chg="add del">
          <ac:chgData name="Kumpatla Saichaitanya" userId="S::kumpatla.t8627@ltimindtree.com::c7de12c0-9bf8-4d92-9276-51a4f54b639a" providerId="AD" clId="Web-{B979DD51-63BD-CF89-7CD5-20387EE967AC}" dt="2025-10-14T12:16:48.965" v="181"/>
          <ac:graphicFrameMkLst>
            <pc:docMk/>
            <pc:sldMk cId="1755476127" sldId="355"/>
            <ac:graphicFrameMk id="5" creationId="{3EE449F1-F1C0-428D-248B-9E81F76FF906}"/>
          </ac:graphicFrameMkLst>
        </pc:graphicFrameChg>
        <pc:graphicFrameChg chg="add del">
          <ac:chgData name="Kumpatla Saichaitanya" userId="S::kumpatla.t8627@ltimindtree.com::c7de12c0-9bf8-4d92-9276-51a4f54b639a" providerId="AD" clId="Web-{B979DD51-63BD-CF89-7CD5-20387EE967AC}" dt="2025-10-14T12:17:50.325" v="189"/>
          <ac:graphicFrameMkLst>
            <pc:docMk/>
            <pc:sldMk cId="1755476127" sldId="355"/>
            <ac:graphicFrameMk id="12" creationId="{47E9943E-5701-79DE-E39F-C0B42D82FE28}"/>
          </ac:graphicFrameMkLst>
        </pc:graphicFrameChg>
        <pc:graphicFrameChg chg="add del">
          <ac:chgData name="Kumpatla Saichaitanya" userId="S::kumpatla.t8627@ltimindtree.com::c7de12c0-9bf8-4d92-9276-51a4f54b639a" providerId="AD" clId="Web-{B979DD51-63BD-CF89-7CD5-20387EE967AC}" dt="2025-10-14T12:16:53.122" v="183"/>
          <ac:graphicFrameMkLst>
            <pc:docMk/>
            <pc:sldMk cId="1755476127" sldId="355"/>
            <ac:graphicFrameMk id="18" creationId="{1F6631F5-375B-1E0D-8A3A-88063F22C506}"/>
          </ac:graphicFrameMkLst>
        </pc:graphicFrameChg>
        <pc:graphicFrameChg chg="add del">
          <ac:chgData name="Kumpatla Saichaitanya" userId="S::kumpatla.t8627@ltimindtree.com::c7de12c0-9bf8-4d92-9276-51a4f54b639a" providerId="AD" clId="Web-{B979DD51-63BD-CF89-7CD5-20387EE967AC}" dt="2025-10-14T12:17:15.059" v="187"/>
          <ac:graphicFrameMkLst>
            <pc:docMk/>
            <pc:sldMk cId="1755476127" sldId="355"/>
            <ac:graphicFrameMk id="24" creationId="{1E795A91-4BDF-14C5-BAE7-783888348372}"/>
          </ac:graphicFrameMkLst>
        </pc:graphicFrameChg>
      </pc:sldChg>
      <pc:sldChg chg="addSp modSp new del">
        <pc:chgData name="Kumpatla Saichaitanya" userId="S::kumpatla.t8627@ltimindtree.com::c7de12c0-9bf8-4d92-9276-51a4f54b639a" providerId="AD" clId="Web-{B979DD51-63BD-CF89-7CD5-20387EE967AC}" dt="2025-10-14T12:41:07.036" v="276"/>
        <pc:sldMkLst>
          <pc:docMk/>
          <pc:sldMk cId="2381173111" sldId="356"/>
        </pc:sldMkLst>
        <pc:spChg chg="mod">
          <ac:chgData name="Kumpatla Saichaitanya" userId="S::kumpatla.t8627@ltimindtree.com::c7de12c0-9bf8-4d92-9276-51a4f54b639a" providerId="AD" clId="Web-{B979DD51-63BD-CF89-7CD5-20387EE967AC}" dt="2025-10-14T12:36:27.733" v="206" actId="20577"/>
          <ac:spMkLst>
            <pc:docMk/>
            <pc:sldMk cId="2381173111" sldId="356"/>
            <ac:spMk id="2" creationId="{AFB1C459-AA80-E37C-B7F8-B0EA09240218}"/>
          </ac:spMkLst>
        </pc:spChg>
        <pc:spChg chg="add mod">
          <ac:chgData name="Kumpatla Saichaitanya" userId="S::kumpatla.t8627@ltimindtree.com::c7de12c0-9bf8-4d92-9276-51a4f54b639a" providerId="AD" clId="Web-{B979DD51-63BD-CF89-7CD5-20387EE967AC}" dt="2025-10-14T12:36:03.014" v="200" actId="1076"/>
          <ac:spMkLst>
            <pc:docMk/>
            <pc:sldMk cId="2381173111" sldId="356"/>
            <ac:spMk id="3" creationId="{D1527B6B-57A9-50F4-A289-BFAC31CEEDB5}"/>
          </ac:spMkLst>
        </pc:spChg>
      </pc:sldChg>
      <pc:sldChg chg="addSp delSp modSp new">
        <pc:chgData name="Kumpatla Saichaitanya" userId="S::kumpatla.t8627@ltimindtree.com::c7de12c0-9bf8-4d92-9276-51a4f54b639a" providerId="AD" clId="Web-{B979DD51-63BD-CF89-7CD5-20387EE967AC}" dt="2025-10-14T12:39:30" v="236"/>
        <pc:sldMkLst>
          <pc:docMk/>
          <pc:sldMk cId="1050314420" sldId="357"/>
        </pc:sldMkLst>
        <pc:spChg chg="del">
          <ac:chgData name="Kumpatla Saichaitanya" userId="S::kumpatla.t8627@ltimindtree.com::c7de12c0-9bf8-4d92-9276-51a4f54b639a" providerId="AD" clId="Web-{B979DD51-63BD-CF89-7CD5-20387EE967AC}" dt="2025-10-14T12:39:12.047" v="235"/>
          <ac:spMkLst>
            <pc:docMk/>
            <pc:sldMk cId="1050314420" sldId="357"/>
            <ac:spMk id="2" creationId="{08A88249-0B7C-3967-81CE-D9A7142F12D9}"/>
          </ac:spMkLst>
        </pc:spChg>
        <pc:picChg chg="add mod">
          <ac:chgData name="Kumpatla Saichaitanya" userId="S::kumpatla.t8627@ltimindtree.com::c7de12c0-9bf8-4d92-9276-51a4f54b639a" providerId="AD" clId="Web-{B979DD51-63BD-CF89-7CD5-20387EE967AC}" dt="2025-10-14T12:39:30" v="236"/>
          <ac:picMkLst>
            <pc:docMk/>
            <pc:sldMk cId="1050314420" sldId="357"/>
            <ac:picMk id="3" creationId="{56FB7403-BAF4-6FAD-0911-DFD488CBF3A3}"/>
          </ac:picMkLst>
        </pc:picChg>
      </pc:sldChg>
      <pc:sldChg chg="addSp delSp modSp new">
        <pc:chgData name="Kumpatla Saichaitanya" userId="S::kumpatla.t8627@ltimindtree.com::c7de12c0-9bf8-4d92-9276-51a4f54b639a" providerId="AD" clId="Web-{B979DD51-63BD-CF89-7CD5-20387EE967AC}" dt="2025-10-14T12:51:43.109" v="334"/>
        <pc:sldMkLst>
          <pc:docMk/>
          <pc:sldMk cId="3458922383" sldId="358"/>
        </pc:sldMkLst>
        <pc:spChg chg="mod">
          <ac:chgData name="Kumpatla Saichaitanya" userId="S::kumpatla.t8627@ltimindtree.com::c7de12c0-9bf8-4d92-9276-51a4f54b639a" providerId="AD" clId="Web-{B979DD51-63BD-CF89-7CD5-20387EE967AC}" dt="2025-10-14T12:51:03.437" v="331" actId="20577"/>
          <ac:spMkLst>
            <pc:docMk/>
            <pc:sldMk cId="3458922383" sldId="358"/>
            <ac:spMk id="2" creationId="{3E0B1F15-6677-BD8D-1944-F8003439AA48}"/>
          </ac:spMkLst>
        </pc:spChg>
        <pc:spChg chg="add del">
          <ac:chgData name="Kumpatla Saichaitanya" userId="S::kumpatla.t8627@ltimindtree.com::c7de12c0-9bf8-4d92-9276-51a4f54b639a" providerId="AD" clId="Web-{B979DD51-63BD-CF89-7CD5-20387EE967AC}" dt="2025-10-14T12:51:13.937" v="333"/>
          <ac:spMkLst>
            <pc:docMk/>
            <pc:sldMk cId="3458922383" sldId="358"/>
            <ac:spMk id="3" creationId="{E59A71DF-5B0A-A8CA-C981-F83796A9CB3F}"/>
          </ac:spMkLst>
        </pc:spChg>
        <pc:spChg chg="add">
          <ac:chgData name="Kumpatla Saichaitanya" userId="S::kumpatla.t8627@ltimindtree.com::c7de12c0-9bf8-4d92-9276-51a4f54b639a" providerId="AD" clId="Web-{B979DD51-63BD-CF89-7CD5-20387EE967AC}" dt="2025-10-14T12:51:43.109" v="334"/>
          <ac:spMkLst>
            <pc:docMk/>
            <pc:sldMk cId="3458922383" sldId="358"/>
            <ac:spMk id="4" creationId="{73268ACD-A8B6-BEFC-692C-5F50B90793CB}"/>
          </ac:spMkLst>
        </pc:spChg>
      </pc:sldChg>
    </pc:docChg>
  </pc:docChgLst>
  <pc:docChgLst>
    <pc:chgData name="Dheerajsai Tiwari" userId="S::dheerajsai.t8623@ltimindtree.com::a0bef3a1-ecf4-47e7-824a-012ff96a6470" providerId="AD" clId="Web-{E37DE3A9-4914-D977-FDF1-16443597FBC7}"/>
    <pc:docChg chg="modSld">
      <pc:chgData name="Dheerajsai Tiwari" userId="S::dheerajsai.t8623@ltimindtree.com::a0bef3a1-ecf4-47e7-824a-012ff96a6470" providerId="AD" clId="Web-{E37DE3A9-4914-D977-FDF1-16443597FBC7}" dt="2025-10-08T18:10:55.085" v="52"/>
      <pc:docMkLst>
        <pc:docMk/>
      </pc:docMkLst>
      <pc:sldChg chg="addSp delSp modSp mod modClrScheme chgLayout">
        <pc:chgData name="Dheerajsai Tiwari" userId="S::dheerajsai.t8623@ltimindtree.com::a0bef3a1-ecf4-47e7-824a-012ff96a6470" providerId="AD" clId="Web-{E37DE3A9-4914-D977-FDF1-16443597FBC7}" dt="2025-10-08T17:58:40.705" v="50" actId="20577"/>
        <pc:sldMkLst>
          <pc:docMk/>
          <pc:sldMk cId="2267371145" sldId="338"/>
        </pc:sldMkLst>
        <pc:graphicFrameChg chg="mod modGraphic">
          <ac:chgData name="Dheerajsai Tiwari" userId="S::dheerajsai.t8623@ltimindtree.com::a0bef3a1-ecf4-47e7-824a-012ff96a6470" providerId="AD" clId="Web-{E37DE3A9-4914-D977-FDF1-16443597FBC7}" dt="2025-10-08T17:58:32.237" v="49"/>
          <ac:graphicFrameMkLst>
            <pc:docMk/>
            <pc:sldMk cId="2267371145" sldId="338"/>
            <ac:graphicFrameMk id="8" creationId="{828ABCC0-A128-5B3B-4794-D6637CB4AD64}"/>
          </ac:graphicFrameMkLst>
        </pc:graphicFrameChg>
      </pc:sldChg>
      <pc:sldChg chg="modSp">
        <pc:chgData name="Dheerajsai Tiwari" userId="S::dheerajsai.t8623@ltimindtree.com::a0bef3a1-ecf4-47e7-824a-012ff96a6470" providerId="AD" clId="Web-{E37DE3A9-4914-D977-FDF1-16443597FBC7}" dt="2025-10-08T17:30:52.416" v="16" actId="20577"/>
        <pc:sldMkLst>
          <pc:docMk/>
          <pc:sldMk cId="1198952574" sldId="339"/>
        </pc:sldMkLst>
        <pc:spChg chg="mod">
          <ac:chgData name="Dheerajsai Tiwari" userId="S::dheerajsai.t8623@ltimindtree.com::a0bef3a1-ecf4-47e7-824a-012ff96a6470" providerId="AD" clId="Web-{E37DE3A9-4914-D977-FDF1-16443597FBC7}" dt="2025-10-08T17:30:52.416" v="16" actId="20577"/>
          <ac:spMkLst>
            <pc:docMk/>
            <pc:sldMk cId="1198952574" sldId="339"/>
            <ac:spMk id="2" creationId="{6A8C87ED-1FF1-D114-5AB8-DF82165AF104}"/>
          </ac:spMkLst>
        </pc:spChg>
      </pc:sldChg>
      <pc:sldChg chg="addSp delSp modSp">
        <pc:chgData name="Dheerajsai Tiwari" userId="S::dheerajsai.t8623@ltimindtree.com::a0bef3a1-ecf4-47e7-824a-012ff96a6470" providerId="AD" clId="Web-{E37DE3A9-4914-D977-FDF1-16443597FBC7}" dt="2025-10-08T18:10:55.085" v="52"/>
        <pc:sldMkLst>
          <pc:docMk/>
          <pc:sldMk cId="2814211398" sldId="340"/>
        </pc:sldMkLst>
        <pc:spChg chg="mod">
          <ac:chgData name="Dheerajsai Tiwari" userId="S::dheerajsai.t8623@ltimindtree.com::a0bef3a1-ecf4-47e7-824a-012ff96a6470" providerId="AD" clId="Web-{E37DE3A9-4914-D977-FDF1-16443597FBC7}" dt="2025-10-08T17:31:17.369" v="21" actId="20577"/>
          <ac:spMkLst>
            <pc:docMk/>
            <pc:sldMk cId="2814211398" sldId="340"/>
            <ac:spMk id="2" creationId="{B67163C1-4DE9-6ADD-C457-DE951CFC7153}"/>
          </ac:spMkLst>
        </pc:spChg>
      </pc:sldChg>
      <pc:sldChg chg="modSp">
        <pc:chgData name="Dheerajsai Tiwari" userId="S::dheerajsai.t8623@ltimindtree.com::a0bef3a1-ecf4-47e7-824a-012ff96a6470" providerId="AD" clId="Web-{E37DE3A9-4914-D977-FDF1-16443597FBC7}" dt="2025-10-08T17:31:30.635" v="24" actId="20577"/>
        <pc:sldMkLst>
          <pc:docMk/>
          <pc:sldMk cId="3029728395" sldId="341"/>
        </pc:sldMkLst>
        <pc:spChg chg="mod">
          <ac:chgData name="Dheerajsai Tiwari" userId="S::dheerajsai.t8623@ltimindtree.com::a0bef3a1-ecf4-47e7-824a-012ff96a6470" providerId="AD" clId="Web-{E37DE3A9-4914-D977-FDF1-16443597FBC7}" dt="2025-10-08T17:31:30.635" v="24" actId="20577"/>
          <ac:spMkLst>
            <pc:docMk/>
            <pc:sldMk cId="3029728395" sldId="341"/>
            <ac:spMk id="2" creationId="{6CE18BB7-047A-4AF4-208C-2394B11B5BAD}"/>
          </ac:spMkLst>
        </pc:spChg>
      </pc:sldChg>
      <pc:sldChg chg="modSp">
        <pc:chgData name="Dheerajsai Tiwari" userId="S::dheerajsai.t8623@ltimindtree.com::a0bef3a1-ecf4-47e7-824a-012ff96a6470" providerId="AD" clId="Web-{E37DE3A9-4914-D977-FDF1-16443597FBC7}" dt="2025-10-08T17:31:42.791" v="27" actId="20577"/>
        <pc:sldMkLst>
          <pc:docMk/>
          <pc:sldMk cId="978097912" sldId="342"/>
        </pc:sldMkLst>
        <pc:spChg chg="mod">
          <ac:chgData name="Dheerajsai Tiwari" userId="S::dheerajsai.t8623@ltimindtree.com::a0bef3a1-ecf4-47e7-824a-012ff96a6470" providerId="AD" clId="Web-{E37DE3A9-4914-D977-FDF1-16443597FBC7}" dt="2025-10-08T17:31:42.791" v="27" actId="20577"/>
          <ac:spMkLst>
            <pc:docMk/>
            <pc:sldMk cId="978097912" sldId="342"/>
            <ac:spMk id="2" creationId="{06E46EFD-92C5-D3D7-1FAF-C90A1EE0A4DB}"/>
          </ac:spMkLst>
        </pc:spChg>
      </pc:sldChg>
    </pc:docChg>
  </pc:docChgLst>
  <pc:docChgLst>
    <pc:chgData name="Gokul Siddarth S" userId="S::gokul.t8608@ltimindtree.com::8bdf7ee2-c467-4294-93b8-4f3f1a717848" providerId="AD" clId="Web-{AB2060C2-0620-127F-FF59-0AEAA117A2AE}"/>
    <pc:docChg chg="modSld">
      <pc:chgData name="Gokul Siddarth S" userId="S::gokul.t8608@ltimindtree.com::8bdf7ee2-c467-4294-93b8-4f3f1a717848" providerId="AD" clId="Web-{AB2060C2-0620-127F-FF59-0AEAA117A2AE}" dt="2025-10-14T06:13:22.537" v="3"/>
      <pc:docMkLst>
        <pc:docMk/>
      </pc:docMkLst>
      <pc:sldChg chg="modSp">
        <pc:chgData name="Gokul Siddarth S" userId="S::gokul.t8608@ltimindtree.com::8bdf7ee2-c467-4294-93b8-4f3f1a717848" providerId="AD" clId="Web-{AB2060C2-0620-127F-FF59-0AEAA117A2AE}" dt="2025-10-14T06:13:22.537" v="3"/>
        <pc:sldMkLst>
          <pc:docMk/>
          <pc:sldMk cId="2267371145" sldId="338"/>
        </pc:sldMkLst>
        <pc:graphicFrameChg chg="mod modGraphic">
          <ac:chgData name="Gokul Siddarth S" userId="S::gokul.t8608@ltimindtree.com::8bdf7ee2-c467-4294-93b8-4f3f1a717848" providerId="AD" clId="Web-{AB2060C2-0620-127F-FF59-0AEAA117A2AE}" dt="2025-10-14T06:13:22.537" v="3"/>
          <ac:graphicFrameMkLst>
            <pc:docMk/>
            <pc:sldMk cId="2267371145" sldId="338"/>
            <ac:graphicFrameMk id="8" creationId="{828ABCC0-A128-5B3B-4794-D6637CB4AD64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0979-F579-4E9B-A675-1F5ABBFF00DB}" type="datetimeFigureOut">
              <a:rPr lang="en-US" dirty="0"/>
              <a:t>10/14/2025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439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76D0F-5A12-4D0A-80B0-1A6122B61E7B}" type="datetimeFigureOut">
              <a:rPr lang="en-US" dirty="0"/>
              <a:t>10/14/2025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14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8C84-89CA-44AB-B0BE-5C91BAF75478}" type="datetimeFigureOut">
              <a:rPr lang="en-US" dirty="0"/>
              <a:t>10/14/2025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513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Title slide dark">
  <p:cSld name="9_Title slide dark">
    <p:bg>
      <p:bgPr>
        <a:solidFill>
          <a:schemeClr val="bg1">
            <a:lumMod val="95000"/>
            <a:alpha val="27000"/>
          </a:schemeClr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8"/>
          <p:cNvSpPr txBox="1">
            <a:spLocks noGrp="1"/>
          </p:cNvSpPr>
          <p:nvPr userDrawn="1">
            <p:ph type="title"/>
          </p:nvPr>
        </p:nvSpPr>
        <p:spPr>
          <a:xfrm>
            <a:off x="533401" y="258785"/>
            <a:ext cx="108889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333"/>
              <a:buFont typeface="Quattrocento Sans"/>
              <a:buNone/>
              <a:defRPr sz="2400" b="1" i="0" u="none" strike="noStrike" cap="none">
                <a:solidFill>
                  <a:schemeClr val="tx2"/>
                </a:solidFill>
                <a:latin typeface="Bw Modelica SS02" panose="00000600000000000000" pitchFamily="50" charset="0"/>
                <a:ea typeface="Bw Modelica SS02" panose="00000600000000000000" pitchFamily="50" charset="0"/>
                <a:cs typeface="Calibri Light" panose="020F0302020204030204" pitchFamily="34" charset="0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14C7A148-8D6D-4FCD-AE91-B2F1E93837C8}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11561718" y="6225024"/>
            <a:ext cx="743151" cy="522822"/>
          </a:xfrm>
          <a:custGeom>
            <a:avLst/>
            <a:gdLst>
              <a:gd name="T0" fmla="*/ 3955 w 3955"/>
              <a:gd name="T1" fmla="*/ 2784 h 2798"/>
              <a:gd name="T2" fmla="*/ 1996 w 3955"/>
              <a:gd name="T3" fmla="*/ 0 h 2798"/>
              <a:gd name="T4" fmla="*/ 0 w 3955"/>
              <a:gd name="T5" fmla="*/ 2798 h 2798"/>
              <a:gd name="T6" fmla="*/ 3955 w 3955"/>
              <a:gd name="T7" fmla="*/ 2784 h 2798"/>
              <a:gd name="connsiteX0" fmla="*/ 10108 w 10108"/>
              <a:gd name="connsiteY0" fmla="*/ 10052 h 10052"/>
              <a:gd name="connsiteX1" fmla="*/ 5047 w 10108"/>
              <a:gd name="connsiteY1" fmla="*/ 0 h 10052"/>
              <a:gd name="connsiteX2" fmla="*/ 0 w 10108"/>
              <a:gd name="connsiteY2" fmla="*/ 10000 h 10052"/>
              <a:gd name="connsiteX3" fmla="*/ 10108 w 10108"/>
              <a:gd name="connsiteY3" fmla="*/ 10052 h 10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08" h="10052">
                <a:moveTo>
                  <a:pt x="10108" y="10052"/>
                </a:moveTo>
                <a:lnTo>
                  <a:pt x="5047" y="0"/>
                </a:lnTo>
                <a:lnTo>
                  <a:pt x="0" y="10000"/>
                </a:lnTo>
                <a:lnTo>
                  <a:pt x="10108" y="10052"/>
                </a:lnTo>
                <a:close/>
              </a:path>
            </a:pathLst>
          </a:custGeom>
          <a:gradFill flip="none" rotWithShape="1">
            <a:gsLst>
              <a:gs pos="0">
                <a:srgbClr val="11306F"/>
              </a:gs>
              <a:gs pos="99000">
                <a:srgbClr val="FF000C"/>
              </a:gs>
              <a:gs pos="32000">
                <a:srgbClr val="1D92EA"/>
              </a:gs>
              <a:gs pos="71000">
                <a:srgbClr val="11306F">
                  <a:alpha val="86000"/>
                </a:srgb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noProof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E550D1-B183-6C58-8A25-87F8C15A0F82}"/>
              </a:ext>
            </a:extLst>
          </p:cNvPr>
          <p:cNvSpPr/>
          <p:nvPr userDrawn="1"/>
        </p:nvSpPr>
        <p:spPr>
          <a:xfrm>
            <a:off x="11816419" y="6363459"/>
            <a:ext cx="335348" cy="24622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6093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A0565A-C074-4695-8CD4-65F95A2E85D5}" type="slidenum">
              <a:rPr kumimoji="0" lang="uk-UA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rPr>
              <a:t>‹#›</a:t>
            </a:fld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21" name="Freeform 1">
            <a:extLst>
              <a:ext uri="{FF2B5EF4-FFF2-40B4-BE49-F238E27FC236}">
                <a16:creationId xmlns:a16="http://schemas.microsoft.com/office/drawing/2014/main" id="{29DAF5F2-2428-FCBC-00BE-44B82971AE07}"/>
              </a:ext>
            </a:extLst>
          </p:cNvPr>
          <p:cNvSpPr/>
          <p:nvPr userDrawn="1"/>
        </p:nvSpPr>
        <p:spPr>
          <a:xfrm>
            <a:off x="171780" y="347459"/>
            <a:ext cx="110476" cy="207372"/>
          </a:xfrm>
          <a:custGeom>
            <a:avLst/>
            <a:gdLst>
              <a:gd name="connsiteX0" fmla="*/ 1425004 w 5715000"/>
              <a:gd name="connsiteY0" fmla="*/ 0 h 6858000"/>
              <a:gd name="connsiteX1" fmla="*/ 0 w 5715000"/>
              <a:gd name="connsiteY1" fmla="*/ 0 h 6858000"/>
              <a:gd name="connsiteX2" fmla="*/ 4289997 w 5715000"/>
              <a:gd name="connsiteY2" fmla="*/ 3419793 h 6858000"/>
              <a:gd name="connsiteX3" fmla="*/ 733298 w 5715000"/>
              <a:gd name="connsiteY3" fmla="*/ 6858000 h 6858000"/>
              <a:gd name="connsiteX4" fmla="*/ 2158302 w 5715000"/>
              <a:gd name="connsiteY4" fmla="*/ 6858000 h 6858000"/>
              <a:gd name="connsiteX5" fmla="*/ 5715000 w 5715000"/>
              <a:gd name="connsiteY5" fmla="*/ 3419793 h 6858000"/>
              <a:gd name="connsiteX6" fmla="*/ 1425004 w 571500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15000" h="6858000">
                <a:moveTo>
                  <a:pt x="1425004" y="0"/>
                </a:moveTo>
                <a:lnTo>
                  <a:pt x="0" y="0"/>
                </a:lnTo>
                <a:lnTo>
                  <a:pt x="4289997" y="3419793"/>
                </a:lnTo>
                <a:lnTo>
                  <a:pt x="733298" y="6858000"/>
                </a:lnTo>
                <a:lnTo>
                  <a:pt x="2158302" y="6858000"/>
                </a:lnTo>
                <a:lnTo>
                  <a:pt x="5715000" y="3419793"/>
                </a:lnTo>
                <a:lnTo>
                  <a:pt x="1425004" y="0"/>
                </a:lnTo>
                <a:close/>
              </a:path>
            </a:pathLst>
          </a:custGeom>
          <a:gradFill>
            <a:gsLst>
              <a:gs pos="10000">
                <a:srgbClr val="EC0D98"/>
              </a:gs>
              <a:gs pos="72000">
                <a:schemeClr val="accent1"/>
              </a:gs>
              <a:gs pos="100000">
                <a:srgbClr val="1B7BC8"/>
              </a:gs>
            </a:gsLst>
            <a:lin ang="10800000" scaled="1"/>
          </a:gra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 1">
            <a:extLst>
              <a:ext uri="{FF2B5EF4-FFF2-40B4-BE49-F238E27FC236}">
                <a16:creationId xmlns:a16="http://schemas.microsoft.com/office/drawing/2014/main" id="{4572405C-124C-38E3-C305-7EF8E0991663}"/>
              </a:ext>
            </a:extLst>
          </p:cNvPr>
          <p:cNvSpPr/>
          <p:nvPr userDrawn="1"/>
        </p:nvSpPr>
        <p:spPr>
          <a:xfrm>
            <a:off x="208484" y="296487"/>
            <a:ext cx="164786" cy="309316"/>
          </a:xfrm>
          <a:custGeom>
            <a:avLst/>
            <a:gdLst>
              <a:gd name="connsiteX0" fmla="*/ 1425004 w 5715000"/>
              <a:gd name="connsiteY0" fmla="*/ 0 h 6858000"/>
              <a:gd name="connsiteX1" fmla="*/ 0 w 5715000"/>
              <a:gd name="connsiteY1" fmla="*/ 0 h 6858000"/>
              <a:gd name="connsiteX2" fmla="*/ 4289997 w 5715000"/>
              <a:gd name="connsiteY2" fmla="*/ 3419793 h 6858000"/>
              <a:gd name="connsiteX3" fmla="*/ 733298 w 5715000"/>
              <a:gd name="connsiteY3" fmla="*/ 6858000 h 6858000"/>
              <a:gd name="connsiteX4" fmla="*/ 2158302 w 5715000"/>
              <a:gd name="connsiteY4" fmla="*/ 6858000 h 6858000"/>
              <a:gd name="connsiteX5" fmla="*/ 5715000 w 5715000"/>
              <a:gd name="connsiteY5" fmla="*/ 3419793 h 6858000"/>
              <a:gd name="connsiteX6" fmla="*/ 1425004 w 571500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15000" h="6858000">
                <a:moveTo>
                  <a:pt x="1425004" y="0"/>
                </a:moveTo>
                <a:lnTo>
                  <a:pt x="0" y="0"/>
                </a:lnTo>
                <a:lnTo>
                  <a:pt x="4289997" y="3419793"/>
                </a:lnTo>
                <a:lnTo>
                  <a:pt x="733298" y="6858000"/>
                </a:lnTo>
                <a:lnTo>
                  <a:pt x="2158302" y="6858000"/>
                </a:lnTo>
                <a:lnTo>
                  <a:pt x="5715000" y="3419793"/>
                </a:lnTo>
                <a:lnTo>
                  <a:pt x="1425004" y="0"/>
                </a:lnTo>
                <a:close/>
              </a:path>
            </a:pathLst>
          </a:custGeom>
          <a:gradFill>
            <a:gsLst>
              <a:gs pos="10000">
                <a:srgbClr val="EC0D98"/>
              </a:gs>
              <a:gs pos="72000">
                <a:schemeClr val="accent1"/>
              </a:gs>
              <a:gs pos="100000">
                <a:srgbClr val="1B7BC8"/>
              </a:gs>
            </a:gsLst>
            <a:lin ang="10800000" scaled="1"/>
          </a:gra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 1">
            <a:extLst>
              <a:ext uri="{FF2B5EF4-FFF2-40B4-BE49-F238E27FC236}">
                <a16:creationId xmlns:a16="http://schemas.microsoft.com/office/drawing/2014/main" id="{44FC9997-7012-399E-BCC9-A84CDFBE1A30}"/>
              </a:ext>
            </a:extLst>
          </p:cNvPr>
          <p:cNvSpPr/>
          <p:nvPr userDrawn="1"/>
        </p:nvSpPr>
        <p:spPr>
          <a:xfrm>
            <a:off x="117037" y="383177"/>
            <a:ext cx="72418" cy="135936"/>
          </a:xfrm>
          <a:custGeom>
            <a:avLst/>
            <a:gdLst>
              <a:gd name="connsiteX0" fmla="*/ 1425004 w 5715000"/>
              <a:gd name="connsiteY0" fmla="*/ 0 h 6858000"/>
              <a:gd name="connsiteX1" fmla="*/ 0 w 5715000"/>
              <a:gd name="connsiteY1" fmla="*/ 0 h 6858000"/>
              <a:gd name="connsiteX2" fmla="*/ 4289997 w 5715000"/>
              <a:gd name="connsiteY2" fmla="*/ 3419793 h 6858000"/>
              <a:gd name="connsiteX3" fmla="*/ 733298 w 5715000"/>
              <a:gd name="connsiteY3" fmla="*/ 6858000 h 6858000"/>
              <a:gd name="connsiteX4" fmla="*/ 2158302 w 5715000"/>
              <a:gd name="connsiteY4" fmla="*/ 6858000 h 6858000"/>
              <a:gd name="connsiteX5" fmla="*/ 5715000 w 5715000"/>
              <a:gd name="connsiteY5" fmla="*/ 3419793 h 6858000"/>
              <a:gd name="connsiteX6" fmla="*/ 1425004 w 571500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15000" h="6858000">
                <a:moveTo>
                  <a:pt x="1425004" y="0"/>
                </a:moveTo>
                <a:lnTo>
                  <a:pt x="0" y="0"/>
                </a:lnTo>
                <a:lnTo>
                  <a:pt x="4289997" y="3419793"/>
                </a:lnTo>
                <a:lnTo>
                  <a:pt x="733298" y="6858000"/>
                </a:lnTo>
                <a:lnTo>
                  <a:pt x="2158302" y="6858000"/>
                </a:lnTo>
                <a:lnTo>
                  <a:pt x="5715000" y="3419793"/>
                </a:lnTo>
                <a:lnTo>
                  <a:pt x="1425004" y="0"/>
                </a:lnTo>
                <a:close/>
              </a:path>
            </a:pathLst>
          </a:custGeom>
          <a:gradFill>
            <a:gsLst>
              <a:gs pos="10000">
                <a:srgbClr val="EC0D98"/>
              </a:gs>
              <a:gs pos="72000">
                <a:schemeClr val="accent1"/>
              </a:gs>
              <a:gs pos="100000">
                <a:srgbClr val="1B7BC8"/>
              </a:gs>
            </a:gsLst>
            <a:lin ang="10800000" scaled="1"/>
          </a:gra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8F7993-9F5C-6834-0EC9-58B87BEE26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2445" y="6404328"/>
            <a:ext cx="1448946" cy="27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8199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156E-175E-4DBA-9D21-B772C320F342}" type="datetimeFigureOut">
              <a:rPr lang="en-US" dirty="0"/>
              <a:t>10/14/2025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53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5F6E-3D02-4292-95D1-C62B3126321B}" type="datetimeFigureOut">
              <a:rPr lang="en-US" dirty="0"/>
              <a:t>10/14/2025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50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5ACB-D10C-44A8-9570-124370F4CB38}" type="datetimeFigureOut">
              <a:rPr lang="en-US" dirty="0"/>
              <a:t>10/14/2025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280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84F4-0E7A-4BDE-98C6-AE68FB974645}" type="datetimeFigureOut">
              <a:rPr lang="en-US" dirty="0"/>
              <a:t>10/14/2025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11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F1D8-9801-4C4B-92F3-66C9A863BD74}" type="datetimeFigureOut">
              <a:rPr lang="en-US" dirty="0"/>
              <a:t>10/14/2025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08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E8FD-B23E-4E1A-83EF-0847EBEA0105}" type="datetimeFigureOut">
              <a:rPr lang="en-US" dirty="0"/>
              <a:t>10/14/2025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91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1E-A7C2-465C-AD39-8EDCB0F58E3C}" type="datetimeFigureOut">
              <a:rPr lang="en-US" dirty="0"/>
              <a:t>10/14/2025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097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93E5-AFB6-485C-8E3C-32F92A07875F}" type="datetimeFigureOut">
              <a:rPr lang="en-US" dirty="0"/>
              <a:t>10/14/2025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17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3A332BE1-279E-4118-9FE3-7952B079A510}" type="datetimeFigureOut">
              <a:rPr lang="en-US" dirty="0"/>
              <a:t>10/14/2025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334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2160">
          <p15:clr>
            <a:srgbClr val="F26B43"/>
          </p15:clr>
        </p15:guide>
        <p15:guide id="6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820CB4-EDB5-35F5-6EDF-FF552DED3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3A6BF4-DDCC-E6BC-F8D6-DA19D5465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93943F-A7BA-2B70-0F8A-D391DDF45BD7}"/>
              </a:ext>
            </a:extLst>
          </p:cNvPr>
          <p:cNvSpPr/>
          <p:nvPr/>
        </p:nvSpPr>
        <p:spPr>
          <a:xfrm>
            <a:off x="518525" y="255803"/>
            <a:ext cx="11535949" cy="2618026"/>
          </a:xfrm>
          <a:prstGeom prst="rect">
            <a:avLst/>
          </a:prstGeom>
          <a:solidFill>
            <a:srgbClr val="141E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IN" sz="3200" b="1">
              <a:latin typeface="Times New Roman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IN" sz="3200" b="1">
              <a:latin typeface="Times New Roman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IN" sz="3200" b="1">
                <a:ea typeface="+mn-lt"/>
                <a:cs typeface="+mn-lt"/>
              </a:rPr>
              <a:t>Prompt-Driven Full Stack Application Development with GitHub Copilot, Integrated Standards Checklist, and Code Review</a:t>
            </a:r>
            <a:endParaRPr lang="en-IN" sz="3200" b="1"/>
          </a:p>
          <a:p>
            <a:pPr algn="ctr"/>
            <a:endParaRPr lang="en-IN" sz="3200" b="1">
              <a:latin typeface="Times New Roman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IN" sz="3200" b="1">
              <a:latin typeface="Times New Roman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 descr="A close-up of a sign&#10;&#10;AI-generated content may be incorrect.">
            <a:extLst>
              <a:ext uri="{FF2B5EF4-FFF2-40B4-BE49-F238E27FC236}">
                <a16:creationId xmlns:a16="http://schemas.microsoft.com/office/drawing/2014/main" id="{6F0F4397-DADF-4034-374A-903761A1F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700" y="3429849"/>
            <a:ext cx="8890000" cy="246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702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18BB7-047A-4AF4-208C-2394B11B5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213" y="508816"/>
            <a:ext cx="10888980" cy="923330"/>
          </a:xfrm>
        </p:spPr>
        <p:txBody>
          <a:bodyPr/>
          <a:lstStyle/>
          <a:p>
            <a:r>
              <a:rPr lang="en-US" sz="3200">
                <a:latin typeface="Times New Roman"/>
                <a:cs typeface="Calibri Light"/>
              </a:rPr>
              <a:t>Results :</a:t>
            </a:r>
            <a:br>
              <a:rPr lang="en-US" sz="3200">
                <a:latin typeface="Times New Roman"/>
                <a:cs typeface="Calibri Light"/>
              </a:rPr>
            </a:br>
            <a:r>
              <a:rPr lang="en-US" sz="2800">
                <a:latin typeface="Times New Roman"/>
                <a:cs typeface="Calibri Light"/>
              </a:rPr>
              <a:t>        Front-End Part's Code Review Checklist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A3B31B9-1AEA-4913-486D-CB2C4D7E8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194" y="1503091"/>
            <a:ext cx="10461678" cy="483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728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6FB7403-BAF4-6FAD-0911-DFD488CBF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947738"/>
            <a:ext cx="11296650" cy="475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314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46EFD-92C5-D3D7-1FAF-C90A1EE0A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1" y="258785"/>
            <a:ext cx="10888980" cy="1107996"/>
          </a:xfrm>
        </p:spPr>
        <p:txBody>
          <a:bodyPr/>
          <a:lstStyle/>
          <a:p>
            <a:br>
              <a:rPr lang="en-US" sz="3600">
                <a:latin typeface="Calibri"/>
                <a:cs typeface="Calibri Light"/>
              </a:rPr>
            </a:br>
            <a:endParaRPr lang="en-US" sz="3600">
              <a:latin typeface="Calibri"/>
              <a:cs typeface="Calibri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C315FB-9EA6-6A71-F4C5-1FC98B5CA892}"/>
              </a:ext>
            </a:extLst>
          </p:cNvPr>
          <p:cNvSpPr txBox="1"/>
          <p:nvPr/>
        </p:nvSpPr>
        <p:spPr>
          <a:xfrm>
            <a:off x="2585940" y="419919"/>
            <a:ext cx="7247393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latin typeface="Times New Roman"/>
                <a:cs typeface="Times New Roman"/>
              </a:rPr>
              <a:t>Back-End Part's Code Review Checklist:</a:t>
            </a:r>
          </a:p>
          <a:p>
            <a:endParaRPr lang="en-US"/>
          </a:p>
        </p:txBody>
      </p:sp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E6595773-3A73-09E6-B436-F57A0B813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668" y="1093060"/>
            <a:ext cx="9583334" cy="512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097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44229-F6AE-72AB-0FAA-09EC2560D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3801" y="2874985"/>
            <a:ext cx="2176780" cy="1116925"/>
          </a:xfrm>
        </p:spPr>
        <p:txBody>
          <a:bodyPr/>
          <a:lstStyle/>
          <a:p>
            <a:r>
              <a:rPr lang="en-US" sz="6600">
                <a:latin typeface="Times New Roman"/>
                <a:cs typeface="Calibri Light"/>
              </a:rPr>
              <a:t>Demo</a:t>
            </a:r>
            <a:endParaRPr lang="en-US" sz="660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15164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CD1E0-1F03-DD76-9E9A-27C19D6F3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63" y="-4740"/>
            <a:ext cx="10888980" cy="1107996"/>
          </a:xfrm>
        </p:spPr>
        <p:txBody>
          <a:bodyPr/>
          <a:lstStyle/>
          <a:p>
            <a:br>
              <a:rPr lang="en-US" sz="3600">
                <a:latin typeface="Times New Roman"/>
                <a:cs typeface="Calibri Light"/>
              </a:rPr>
            </a:br>
            <a:r>
              <a:rPr lang="en-US" sz="3600">
                <a:latin typeface="Times New Roman"/>
                <a:cs typeface="Calibri Light"/>
              </a:rPr>
              <a:t>Future Use-Case Enhancements: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9CEB83-814A-369F-6E8E-F053A5C679D9}"/>
              </a:ext>
            </a:extLst>
          </p:cNvPr>
          <p:cNvSpPr txBox="1"/>
          <p:nvPr/>
        </p:nvSpPr>
        <p:spPr>
          <a:xfrm>
            <a:off x="1733913" y="1964852"/>
            <a:ext cx="9546664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>
                <a:latin typeface="Times New Roman"/>
                <a:ea typeface="+mn-lt"/>
                <a:cs typeface="+mn-lt"/>
              </a:rPr>
              <a:t>Automated Pull Request Review System</a:t>
            </a:r>
            <a:endParaRPr lang="en-US">
              <a:latin typeface="Times New Roman"/>
              <a:cs typeface="Times New Roman"/>
            </a:endParaRPr>
          </a:p>
          <a:p>
            <a:pPr marL="457200" indent="-457200">
              <a:buFont typeface="Arial"/>
              <a:buChar char="•"/>
            </a:pPr>
            <a:endParaRPr lang="en-US" sz="2800">
              <a:latin typeface="Times New Roman"/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sz="2800">
                <a:latin typeface="Times New Roman"/>
                <a:ea typeface="+mn-lt"/>
                <a:cs typeface="+mn-lt"/>
              </a:rPr>
              <a:t>Role-Based Review Prompts</a:t>
            </a:r>
          </a:p>
          <a:p>
            <a:pPr marL="457200" indent="-457200">
              <a:buFont typeface="Arial"/>
              <a:buChar char="•"/>
            </a:pPr>
            <a:endParaRPr lang="en-US" sz="2800">
              <a:latin typeface="Times New Roman"/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sz="2800">
                <a:latin typeface="Times New Roman"/>
                <a:ea typeface="+mn-lt"/>
                <a:cs typeface="+mn-lt"/>
              </a:rPr>
              <a:t>Copilot-Driven Code Quality Dashboard</a:t>
            </a:r>
          </a:p>
          <a:p>
            <a:pPr marL="457200" indent="-457200">
              <a:buFont typeface="Arial"/>
              <a:buChar char="•"/>
            </a:pPr>
            <a:endParaRPr lang="en-US" sz="2800">
              <a:latin typeface="Times New Roman"/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sz="2800">
                <a:latin typeface="Times New Roman"/>
                <a:ea typeface="+mn-lt"/>
                <a:cs typeface="+mn-lt"/>
              </a:rPr>
              <a:t>Integration with Project Management Tools</a:t>
            </a:r>
          </a:p>
          <a:p>
            <a:pPr marL="457200" indent="-457200">
              <a:buFont typeface="Arial"/>
              <a:buChar char="•"/>
            </a:pPr>
            <a:endParaRPr lang="en-US" sz="2800">
              <a:latin typeface="Times New Roman"/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sz="2800">
                <a:latin typeface="Times New Roman"/>
                <a:ea typeface="+mn-lt"/>
                <a:cs typeface="+mn-lt"/>
              </a:rPr>
              <a:t>Copilot-Powered Documentation Generator</a:t>
            </a:r>
            <a:endParaRPr lang="en-US" sz="2800">
              <a:latin typeface="Times New Roman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9920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B1F15-6677-BD8D-1944-F8003439A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Bw Modelica SS02"/>
                <a:cs typeface="Calibri Light"/>
              </a:rPr>
              <a:t>Constraints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68ACD-A8B6-BEFC-692C-5F50B90793CB}"/>
              </a:ext>
            </a:extLst>
          </p:cNvPr>
          <p:cNvSpPr txBox="1"/>
          <p:nvPr/>
        </p:nvSpPr>
        <p:spPr>
          <a:xfrm>
            <a:off x="696855" y="857668"/>
            <a:ext cx="5628449" cy="48065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22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A7AE8-91E8-ED71-4274-F144C8C60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563585"/>
            <a:ext cx="10888980" cy="553998"/>
          </a:xfrm>
        </p:spPr>
        <p:txBody>
          <a:bodyPr/>
          <a:lstStyle/>
          <a:p>
            <a:r>
              <a:rPr lang="en-US" sz="3600">
                <a:latin typeface="Times New Roman"/>
                <a:cs typeface="Calibri Light"/>
              </a:rPr>
              <a:t>Conclusion </a:t>
            </a:r>
            <a:endParaRPr lang="en-US" sz="3600">
              <a:latin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59F742-543B-EF5B-6691-E67818C3BC81}"/>
              </a:ext>
            </a:extLst>
          </p:cNvPr>
          <p:cNvSpPr txBox="1"/>
          <p:nvPr/>
        </p:nvSpPr>
        <p:spPr>
          <a:xfrm>
            <a:off x="890680" y="1452196"/>
            <a:ext cx="10663730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Conclusion Highlights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Delivered a working full-stack inventory system (Angular + ASP.NET Core + SQL Server)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Frontend-backend integration over HTTPS with CORS and Swagger validation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Durable data operations verified in SSMS across Inventories, Users, and Stocks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GitHub Copilot-assisted review rated with strong scores in: </a:t>
            </a:r>
          </a:p>
          <a:p>
            <a:pPr lvl="1"/>
            <a:r>
              <a:rPr lang="en-US">
                <a:ea typeface="+mn-lt"/>
                <a:cs typeface="+mn-lt"/>
              </a:rPr>
              <a:t>🎓 Demo-ready for classrooms and internal tooling.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🚀 Foundation ready for future enhancements: auth hardening, reporting, predictive inventory</a:t>
            </a:r>
            <a:endParaRPr lang="en-US"/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35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056DC-995B-FEB8-1BD5-772F9F49B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latin typeface="Modern Love"/>
              </a:rPr>
              <a:t>Thankyou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208C95F-F3C1-7BC4-6AFB-880636B5E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00924" y="4619624"/>
            <a:ext cx="3946779" cy="1038225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endParaRPr 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r"/>
            <a:endParaRPr 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2140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9C718-4BDD-A29A-6728-ACE20E6DB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64" y="644548"/>
            <a:ext cx="10901680" cy="861893"/>
          </a:xfrm>
        </p:spPr>
        <p:txBody>
          <a:bodyPr/>
          <a:lstStyle/>
          <a:p>
            <a:r>
              <a:rPr lang="en-US" sz="3600">
                <a:solidFill>
                  <a:srgbClr val="000000"/>
                </a:solidFill>
                <a:latin typeface="Times New Roman"/>
                <a:ea typeface="Calibri"/>
                <a:cs typeface="Times New Roman"/>
              </a:rPr>
              <a:t>Introduction:</a:t>
            </a:r>
            <a:br>
              <a:rPr lang="en-US" sz="3600">
                <a:solidFill>
                  <a:srgbClr val="000000"/>
                </a:solidFill>
                <a:latin typeface="Times New Roman"/>
                <a:ea typeface="Calibri"/>
                <a:cs typeface="Times New Roman"/>
              </a:rPr>
            </a:br>
            <a:endParaRPr lang="en-US" sz="3600" b="0">
              <a:solidFill>
                <a:srgbClr val="000000"/>
              </a:solidFill>
              <a:latin typeface="Times New Roman"/>
              <a:ea typeface="Calibri"/>
              <a:cs typeface="Times New Roman"/>
            </a:endParaRPr>
          </a:p>
          <a:p>
            <a:endParaRPr lang="en-US" sz="3600">
              <a:latin typeface="Times New Roman"/>
              <a:ea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3FE7EA-65A7-A931-AB44-E54A9648C18C}"/>
              </a:ext>
            </a:extLst>
          </p:cNvPr>
          <p:cNvSpPr txBox="1"/>
          <p:nvPr/>
        </p:nvSpPr>
        <p:spPr>
          <a:xfrm>
            <a:off x="638033" y="1366750"/>
            <a:ext cx="11259333" cy="56466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sz="2800">
                <a:latin typeface="Times New Roman"/>
                <a:ea typeface="+mn-lt"/>
                <a:cs typeface="+mn-lt"/>
              </a:rPr>
              <a:t>A robust, full-stack </a:t>
            </a:r>
            <a:r>
              <a:rPr lang="en-US" sz="2800" b="1">
                <a:latin typeface="Times New Roman"/>
                <a:ea typeface="+mn-lt"/>
                <a:cs typeface="+mn-lt"/>
              </a:rPr>
              <a:t>Inventory Management System</a:t>
            </a:r>
            <a:r>
              <a:rPr lang="en-US" sz="2800">
                <a:latin typeface="Times New Roman"/>
                <a:ea typeface="+mn-lt"/>
                <a:cs typeface="+mn-lt"/>
              </a:rPr>
              <a:t> developed using </a:t>
            </a:r>
            <a:r>
              <a:rPr lang="en-US" sz="2800" b="1">
                <a:latin typeface="Times New Roman"/>
                <a:ea typeface="+mn-lt"/>
                <a:cs typeface="+mn-lt"/>
              </a:rPr>
              <a:t>prompt-driven GitHub Copilot workflows</a:t>
            </a:r>
            <a:r>
              <a:rPr lang="en-US" sz="2800">
                <a:latin typeface="Times New Roman"/>
                <a:ea typeface="+mn-lt"/>
                <a:cs typeface="+mn-lt"/>
              </a:rPr>
              <a:t>, designed for local deployment without cloud dependencies. This project demonstrates how AI-assisted development can accelerate delivery while maintaining high code quality through structured standards and best practices.</a:t>
            </a:r>
            <a:endParaRPr lang="en-US"/>
          </a:p>
          <a:p>
            <a:pPr>
              <a:lnSpc>
                <a:spcPct val="120000"/>
              </a:lnSpc>
              <a:spcBef>
                <a:spcPts val="1000"/>
              </a:spcBef>
            </a:pPr>
            <a:endParaRPr lang="en-US" sz="2800">
              <a:latin typeface="Times New Roman"/>
              <a:cs typeface="Times New Roman"/>
            </a:endParaRPr>
          </a:p>
          <a:p>
            <a:r>
              <a:rPr lang="en-US" sz="2800" b="1">
                <a:latin typeface="Times New Roman"/>
                <a:cs typeface="Times New Roman"/>
              </a:rPr>
              <a:t>Tech Stack:</a:t>
            </a:r>
            <a:endParaRPr lang="en-US" sz="2800" b="1">
              <a:latin typeface="Times New Roman"/>
              <a:ea typeface="Calibri"/>
              <a:cs typeface="Times New Roman"/>
            </a:endParaRPr>
          </a:p>
          <a:p>
            <a:pPr marL="342900" indent="-342900">
              <a:buFont typeface="Wingdings"/>
              <a:buChar char="§"/>
            </a:pPr>
            <a:r>
              <a:rPr lang="en-US" sz="2400" b="1">
                <a:latin typeface="Times New Roman"/>
                <a:ea typeface="+mn-lt"/>
                <a:cs typeface="+mn-lt"/>
              </a:rPr>
              <a:t>Frontend</a:t>
            </a:r>
            <a:r>
              <a:rPr lang="en-US" sz="2400">
                <a:latin typeface="Times New Roman"/>
                <a:ea typeface="+mn-lt"/>
                <a:cs typeface="+mn-lt"/>
              </a:rPr>
              <a:t>: Angular (TypeScript, </a:t>
            </a:r>
            <a:r>
              <a:rPr lang="en-US" sz="2400" err="1">
                <a:latin typeface="Times New Roman"/>
                <a:ea typeface="+mn-lt"/>
                <a:cs typeface="+mn-lt"/>
              </a:rPr>
              <a:t>HttpClient</a:t>
            </a:r>
            <a:r>
              <a:rPr lang="en-US" sz="2400">
                <a:latin typeface="Times New Roman"/>
                <a:ea typeface="+mn-lt"/>
                <a:cs typeface="+mn-lt"/>
              </a:rPr>
              <a:t>, Reactive Forms)</a:t>
            </a:r>
            <a:endParaRPr lang="en-US" sz="2400">
              <a:latin typeface="Times New Roman"/>
              <a:cs typeface="Times New Roman"/>
            </a:endParaRPr>
          </a:p>
          <a:p>
            <a:pPr marL="342900" indent="-342900">
              <a:buFont typeface="Wingdings"/>
              <a:buChar char="§"/>
            </a:pPr>
            <a:r>
              <a:rPr lang="en-US" sz="2400" b="1">
                <a:latin typeface="Times New Roman"/>
                <a:ea typeface="+mn-lt"/>
                <a:cs typeface="+mn-lt"/>
              </a:rPr>
              <a:t>Backend</a:t>
            </a:r>
            <a:r>
              <a:rPr lang="en-US" sz="2400">
                <a:latin typeface="Times New Roman"/>
                <a:ea typeface="+mn-lt"/>
                <a:cs typeface="+mn-lt"/>
              </a:rPr>
              <a:t>: ASP.NET Core Web API (C#)</a:t>
            </a:r>
            <a:endParaRPr lang="en-US" sz="2400">
              <a:latin typeface="Times New Roman"/>
              <a:cs typeface="Times New Roman"/>
            </a:endParaRPr>
          </a:p>
          <a:p>
            <a:pPr marL="342900" indent="-342900">
              <a:buFont typeface="Wingdings"/>
              <a:buChar char="§"/>
            </a:pPr>
            <a:r>
              <a:rPr lang="en-US" sz="2400" b="1">
                <a:latin typeface="Times New Roman"/>
                <a:ea typeface="+mn-lt"/>
                <a:cs typeface="+mn-lt"/>
              </a:rPr>
              <a:t>Database</a:t>
            </a:r>
            <a:r>
              <a:rPr lang="en-US" sz="2400">
                <a:latin typeface="Times New Roman"/>
                <a:ea typeface="+mn-lt"/>
                <a:cs typeface="+mn-lt"/>
              </a:rPr>
              <a:t>: SQL Server / </a:t>
            </a:r>
            <a:r>
              <a:rPr lang="en-US" sz="2400" err="1">
                <a:latin typeface="Times New Roman"/>
                <a:ea typeface="+mn-lt"/>
                <a:cs typeface="+mn-lt"/>
              </a:rPr>
              <a:t>LocalDB</a:t>
            </a:r>
            <a:r>
              <a:rPr lang="en-US" sz="2400">
                <a:latin typeface="Times New Roman"/>
                <a:ea typeface="+mn-lt"/>
                <a:cs typeface="+mn-lt"/>
              </a:rPr>
              <a:t> via Entity Framework Core</a:t>
            </a:r>
            <a:endParaRPr lang="en-US" sz="2400">
              <a:latin typeface="Times New Roman"/>
              <a:cs typeface="Times New Roman"/>
            </a:endParaRPr>
          </a:p>
          <a:p>
            <a:pPr marL="171450" indent="-171450">
              <a:lnSpc>
                <a:spcPct val="120000"/>
              </a:lnSpc>
              <a:spcBef>
                <a:spcPts val="1000"/>
              </a:spcBef>
              <a:buFont typeface="Wingdings"/>
              <a:buChar char="§"/>
            </a:pPr>
            <a:endParaRPr lang="en-US" sz="2800">
              <a:latin typeface="Times New Roman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6019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4DC38-4C68-330C-81CC-9542C445F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CF2AA-5E3F-0121-EA62-6DE8359F3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64" y="-3152"/>
            <a:ext cx="10888980" cy="1107996"/>
          </a:xfrm>
        </p:spPr>
        <p:txBody>
          <a:bodyPr/>
          <a:lstStyle/>
          <a:p>
            <a:br>
              <a:rPr lang="en-US" sz="3600">
                <a:latin typeface="Times New Roman"/>
                <a:cs typeface="Calibri Light"/>
              </a:rPr>
            </a:br>
            <a:r>
              <a:rPr lang="en-US" sz="3600">
                <a:latin typeface="Times New Roman"/>
                <a:cs typeface="Calibri Light"/>
              </a:rPr>
              <a:t>Problem </a:t>
            </a:r>
            <a:r>
              <a:rPr lang="en-US" sz="3600">
                <a:latin typeface="Times New Roman"/>
                <a:ea typeface="Calibri"/>
                <a:cs typeface="Calibri"/>
              </a:rPr>
              <a:t>Statement: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5E99E-E0CC-6734-9E54-D8BF5841BBB5}"/>
              </a:ext>
            </a:extLst>
          </p:cNvPr>
          <p:cNvSpPr txBox="1"/>
          <p:nvPr/>
        </p:nvSpPr>
        <p:spPr>
          <a:xfrm>
            <a:off x="1308752" y="1320967"/>
            <a:ext cx="9899953" cy="53518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just">
              <a:buFont typeface="Arial"/>
              <a:buChar char="•"/>
            </a:pPr>
            <a:r>
              <a:rPr lang="en-US" sz="2800">
                <a:latin typeface="Times New Roman"/>
                <a:ea typeface="+mn-lt"/>
                <a:cs typeface="+mn-lt"/>
              </a:rPr>
              <a:t>Manual code reviews are time-consuming and effort-intensive.</a:t>
            </a:r>
          </a:p>
          <a:p>
            <a:pPr marL="457200" indent="-457200" algn="just">
              <a:buFont typeface="Arial"/>
              <a:buChar char="•"/>
            </a:pPr>
            <a:endParaRPr lang="en-US" sz="2800">
              <a:latin typeface="Times New Roman"/>
              <a:ea typeface="+mn-lt"/>
              <a:cs typeface="+mn-lt"/>
            </a:endParaRPr>
          </a:p>
          <a:p>
            <a:pPr marL="457200" indent="-457200" algn="just">
              <a:buFont typeface="Arial"/>
              <a:buChar char="•"/>
            </a:pPr>
            <a:r>
              <a:rPr lang="en-US" sz="2800">
                <a:latin typeface="Times New Roman"/>
                <a:ea typeface="+mn-lt"/>
                <a:cs typeface="+mn-lt"/>
              </a:rPr>
              <a:t>Slow down development velocity and delay releases.</a:t>
            </a:r>
            <a:endParaRPr lang="en-US" sz="2800">
              <a:latin typeface="Times New Roman"/>
              <a:cs typeface="Times New Roman"/>
            </a:endParaRPr>
          </a:p>
          <a:p>
            <a:pPr marL="457200" indent="-457200" algn="just">
              <a:buFont typeface="Arial"/>
              <a:buChar char="•"/>
            </a:pPr>
            <a:endParaRPr lang="en-US" sz="2800">
              <a:latin typeface="Times New Roman"/>
              <a:ea typeface="+mn-lt"/>
              <a:cs typeface="+mn-lt"/>
            </a:endParaRPr>
          </a:p>
          <a:p>
            <a:pPr marL="457200" indent="-457200" algn="just">
              <a:buFont typeface="Arial"/>
              <a:buChar char="•"/>
            </a:pPr>
            <a:r>
              <a:rPr lang="en-US" sz="2800">
                <a:latin typeface="Times New Roman"/>
                <a:ea typeface="+mn-lt"/>
                <a:cs typeface="+mn-lt"/>
              </a:rPr>
              <a:t>Prone to human errors, missing coding or security standards.</a:t>
            </a:r>
            <a:endParaRPr lang="en-US" sz="2800">
              <a:latin typeface="Times New Roman"/>
              <a:cs typeface="Times New Roman"/>
            </a:endParaRPr>
          </a:p>
          <a:p>
            <a:pPr marL="457200" indent="-457200" algn="just">
              <a:buFont typeface="Arial"/>
              <a:buChar char="•"/>
            </a:pPr>
            <a:endParaRPr lang="en-US" sz="2800">
              <a:latin typeface="Times New Roman"/>
              <a:ea typeface="+mn-lt"/>
              <a:cs typeface="+mn-lt"/>
            </a:endParaRPr>
          </a:p>
          <a:p>
            <a:pPr marL="457200" indent="-457200" algn="just">
              <a:buFont typeface="Arial"/>
              <a:buChar char="•"/>
            </a:pPr>
            <a:r>
              <a:rPr lang="en-US" sz="2800">
                <a:latin typeface="Times New Roman"/>
                <a:ea typeface="+mn-lt"/>
                <a:cs typeface="+mn-lt"/>
              </a:rPr>
              <a:t>Quality depends heavily on reviewer expertise.</a:t>
            </a:r>
            <a:endParaRPr lang="en-US" sz="2800">
              <a:latin typeface="Times New Roman"/>
              <a:cs typeface="Times New Roman"/>
            </a:endParaRPr>
          </a:p>
          <a:p>
            <a:pPr marL="457200" indent="-457200" algn="just">
              <a:buFont typeface="Arial"/>
              <a:buChar char="•"/>
            </a:pPr>
            <a:endParaRPr lang="en-US" sz="2800">
              <a:latin typeface="Times New Roman"/>
              <a:ea typeface="+mn-lt"/>
              <a:cs typeface="+mn-lt"/>
            </a:endParaRPr>
          </a:p>
          <a:p>
            <a:pPr marL="457200" indent="-457200" algn="just">
              <a:buFont typeface="Arial"/>
              <a:buChar char="•"/>
            </a:pPr>
            <a:r>
              <a:rPr lang="en-US" sz="2800">
                <a:latin typeface="Times New Roman"/>
                <a:ea typeface="+mn-lt"/>
                <a:cs typeface="+mn-lt"/>
              </a:rPr>
              <a:t>Results in inconsistent quality and standards</a:t>
            </a:r>
            <a:endParaRPr lang="en-US" sz="2800">
              <a:latin typeface="Times New Roman"/>
              <a:cs typeface="Times New Roman"/>
            </a:endParaRPr>
          </a:p>
          <a:p>
            <a:pPr marL="457200" indent="-457200" algn="just">
              <a:buFont typeface="Arial"/>
              <a:buChar char="•"/>
            </a:pPr>
            <a:endParaRPr lang="en-US" sz="2800">
              <a:latin typeface="Times New Roman"/>
              <a:ea typeface="+mn-lt"/>
              <a:cs typeface="+mn-lt"/>
            </a:endParaRPr>
          </a:p>
          <a:p>
            <a:pPr marL="457200" indent="-457200" algn="just">
              <a:buFont typeface="Arial"/>
              <a:buChar char="•"/>
            </a:pPr>
            <a:endParaRPr lang="en-US" sz="2800">
              <a:latin typeface="Times New Roman"/>
              <a:ea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endParaRPr lang="en-US" sz="2800">
              <a:latin typeface="Times New Roman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5476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98B5B-35EB-30F3-090C-4BD4ACD02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63" y="8753"/>
            <a:ext cx="10888980" cy="1107996"/>
          </a:xfrm>
        </p:spPr>
        <p:txBody>
          <a:bodyPr/>
          <a:lstStyle/>
          <a:p>
            <a:br>
              <a:rPr lang="en-US" sz="3600">
                <a:latin typeface="Calibri"/>
                <a:cs typeface="Calibri Light"/>
              </a:rPr>
            </a:br>
            <a:r>
              <a:rPr lang="en-US" sz="3600">
                <a:solidFill>
                  <a:srgbClr val="000000"/>
                </a:solidFill>
                <a:latin typeface="Times New Roman"/>
                <a:cs typeface="Calibri Light"/>
              </a:rPr>
              <a:t>Purpose &amp; Key Benefits</a:t>
            </a:r>
            <a:endParaRPr lang="en-US" sz="3600">
              <a:latin typeface="Times New Roman"/>
              <a:cs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956EE6-32B2-8887-F1F6-17317B6EDB09}"/>
              </a:ext>
            </a:extLst>
          </p:cNvPr>
          <p:cNvSpPr txBox="1"/>
          <p:nvPr/>
        </p:nvSpPr>
        <p:spPr>
          <a:xfrm>
            <a:off x="1337098" y="1345586"/>
            <a:ext cx="7047935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>
                <a:latin typeface="Times New Roman"/>
                <a:ea typeface="+mn-lt"/>
                <a:cs typeface="+mn-lt"/>
              </a:rPr>
              <a:t>Automate First-Pass Code Reviews</a:t>
            </a:r>
            <a:endParaRPr lang="en-US" sz="2800">
              <a:latin typeface="Times New Roman"/>
              <a:cs typeface="Times New Roman"/>
            </a:endParaRPr>
          </a:p>
          <a:p>
            <a:pPr marL="457200" indent="-457200">
              <a:buFont typeface="Arial"/>
              <a:buChar char="•"/>
            </a:pPr>
            <a:endParaRPr lang="en-US" sz="2800">
              <a:latin typeface="Times New Roman"/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sz="2800">
                <a:latin typeface="Times New Roman"/>
                <a:ea typeface="+mn-lt"/>
                <a:cs typeface="+mn-lt"/>
              </a:rPr>
              <a:t>Accelerated Development Velocity </a:t>
            </a:r>
          </a:p>
          <a:p>
            <a:pPr marL="457200" indent="-457200">
              <a:buFont typeface="Arial"/>
              <a:buChar char="•"/>
            </a:pPr>
            <a:endParaRPr lang="en-US" sz="2800">
              <a:latin typeface="Times New Roman"/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sz="2800">
                <a:latin typeface="Times New Roman"/>
                <a:ea typeface="+mn-lt"/>
                <a:cs typeface="+mn-lt"/>
              </a:rPr>
              <a:t>Enhanced Code Quality &amp; Security</a:t>
            </a:r>
            <a:endParaRPr lang="en-US" sz="2800">
              <a:latin typeface="Times New Roman"/>
              <a:cs typeface="Times New Roman"/>
            </a:endParaRPr>
          </a:p>
          <a:p>
            <a:pPr marL="457200" indent="-457200">
              <a:buFont typeface="Arial"/>
              <a:buChar char="•"/>
            </a:pPr>
            <a:endParaRPr lang="en-US" sz="2800">
              <a:latin typeface="Times New Roman"/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sz="2800">
                <a:latin typeface="Times New Roman"/>
                <a:ea typeface="+mn-lt"/>
                <a:cs typeface="+mn-lt"/>
              </a:rPr>
              <a:t>Instant Developer Feedback</a:t>
            </a:r>
            <a:endParaRPr lang="en-US" sz="2800">
              <a:latin typeface="Times New Roman"/>
              <a:cs typeface="Times New Roman"/>
            </a:endParaRPr>
          </a:p>
          <a:p>
            <a:pPr marL="457200" indent="-457200">
              <a:buFont typeface="Arial"/>
              <a:buChar char="•"/>
            </a:pPr>
            <a:endParaRPr lang="en-US" sz="2800">
              <a:latin typeface="Times New Roman"/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sz="2800">
                <a:latin typeface="Times New Roman"/>
                <a:ea typeface="+mn-lt"/>
                <a:cs typeface="+mn-lt"/>
              </a:rPr>
              <a:t>Consistent Coding Standards</a:t>
            </a:r>
            <a:endParaRPr lang="en-US" sz="2800">
              <a:latin typeface="Times New Roman"/>
              <a:cs typeface="Times New Roman"/>
            </a:endParaRP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565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28ABCC0-A128-5B3B-4794-D6637CB4AD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319481"/>
              </p:ext>
            </p:extLst>
          </p:nvPr>
        </p:nvGraphicFramePr>
        <p:xfrm>
          <a:off x="821531" y="750093"/>
          <a:ext cx="10560288" cy="5357398"/>
        </p:xfrm>
        <a:graphic>
          <a:graphicData uri="http://schemas.openxmlformats.org/drawingml/2006/table">
            <a:tbl>
              <a:tblPr bandRow="1">
                <a:solidFill>
                  <a:schemeClr val="bg1">
                    <a:lumMod val="95000"/>
                  </a:schemeClr>
                </a:solidFill>
                <a:tableStyleId>{5C22544A-7EE6-4342-B048-85BDC9FD1C3A}</a:tableStyleId>
              </a:tblPr>
              <a:tblGrid>
                <a:gridCol w="5179217">
                  <a:extLst>
                    <a:ext uri="{9D8B030D-6E8A-4147-A177-3AD203B41FA5}">
                      <a16:colId xmlns:a16="http://schemas.microsoft.com/office/drawing/2014/main" val="1926302654"/>
                    </a:ext>
                  </a:extLst>
                </a:gridCol>
                <a:gridCol w="5381071">
                  <a:extLst>
                    <a:ext uri="{9D8B030D-6E8A-4147-A177-3AD203B41FA5}">
                      <a16:colId xmlns:a16="http://schemas.microsoft.com/office/drawing/2014/main" val="1705678868"/>
                    </a:ext>
                  </a:extLst>
                </a:gridCol>
              </a:tblGrid>
              <a:tr h="103584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800" b="1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Existing Manual Process </a:t>
                      </a:r>
                    </a:p>
                  </a:txBody>
                  <a:tcPr marL="82839" marR="118340" marT="23667" marB="177511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800" b="1" cap="none" spc="0" err="1">
                          <a:solidFill>
                            <a:schemeClr val="tx1"/>
                          </a:solidFill>
                          <a:latin typeface="Times New Roman"/>
                        </a:rPr>
                        <a:t>Proprosed</a:t>
                      </a:r>
                      <a:r>
                        <a:rPr lang="en-US" sz="2800" b="1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 System </a:t>
                      </a:r>
                    </a:p>
                  </a:txBody>
                  <a:tcPr marL="82839" marR="118340" marT="23667" marB="177511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6991521"/>
                  </a:ext>
                </a:extLst>
              </a:tr>
              <a:tr h="144662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200" b="1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Developer</a:t>
                      </a:r>
                      <a:r>
                        <a:rPr lang="en-US" sz="2200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 ➔ </a:t>
                      </a:r>
                      <a:r>
                        <a:rPr lang="en-US" sz="2200" b="1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WAIT </a:t>
                      </a:r>
                      <a:r>
                        <a:rPr lang="en-US" sz="2200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(8-10 Hours) ➔ </a:t>
                      </a:r>
                      <a:r>
                        <a:rPr lang="en-US" sz="2200" b="1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Manual Review</a:t>
                      </a:r>
                      <a:r>
                        <a:rPr lang="en-US" sz="2200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(1-2 Hours) ➔ </a:t>
                      </a:r>
                      <a:r>
                        <a:rPr lang="en-US" sz="2200" b="1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Slow Feedback Loop</a:t>
                      </a:r>
                      <a:endParaRPr lang="en-US" sz="2200" cap="none" spc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82839" marR="118341" marT="23668" marB="17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200" b="1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Developer</a:t>
                      </a:r>
                      <a:r>
                        <a:rPr lang="en-US" sz="2200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 ➔ </a:t>
                      </a:r>
                      <a:r>
                        <a:rPr lang="en-US" sz="2200" b="1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AI Review </a:t>
                      </a:r>
                      <a:r>
                        <a:rPr lang="en-US" sz="2200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(&lt; 2 Minutes) ➔ </a:t>
                      </a:r>
                      <a:r>
                        <a:rPr lang="en-US" sz="2200" b="1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Developer Fixes</a:t>
                      </a:r>
                      <a:r>
                        <a:rPr lang="en-US" sz="2200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 ➔ </a:t>
                      </a:r>
                      <a:r>
                        <a:rPr lang="en-US" sz="2200" b="1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Focused Human Review</a:t>
                      </a:r>
                      <a:r>
                        <a:rPr lang="en-US" sz="2200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(~30 Minutes)</a:t>
                      </a:r>
                    </a:p>
                  </a:txBody>
                  <a:tcPr marL="82839" marR="118341" marT="23668" marB="177512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41632"/>
                  </a:ext>
                </a:extLst>
              </a:tr>
              <a:tr h="22523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200" b="1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Productivity Impact:</a:t>
                      </a:r>
                      <a:endParaRPr lang="en-US" sz="2200"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r>
                        <a:rPr lang="en-US" sz="2200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• </a:t>
                      </a:r>
                      <a:r>
                        <a:rPr lang="en-US" sz="2200" b="1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High Cost:</a:t>
                      </a:r>
                      <a:r>
                        <a:rPr lang="en-US" sz="2200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 Developer wait time &amp; context switching.</a:t>
                      </a:r>
                    </a:p>
                    <a:p>
                      <a:pPr lvl="0">
                        <a:buNone/>
                      </a:pPr>
                      <a:r>
                        <a:rPr lang="en-US" sz="2200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• </a:t>
                      </a:r>
                      <a:r>
                        <a:rPr lang="en-US" sz="2200" b="1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Bottleneck:</a:t>
                      </a:r>
                      <a:r>
                        <a:rPr lang="en-US" sz="2200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 Senior developer time is blocked.</a:t>
                      </a:r>
                      <a:endParaRPr lang="en-US" sz="2200">
                        <a:latin typeface="Times New Roman"/>
                      </a:endParaRPr>
                    </a:p>
                  </a:txBody>
                  <a:tcPr marL="82839" marR="118341" marT="23668" marB="17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200" b="1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Productivity Impact:</a:t>
                      </a:r>
                      <a:endParaRPr lang="en-US" sz="2200"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r>
                        <a:rPr lang="en-US" sz="2200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• </a:t>
                      </a:r>
                      <a:r>
                        <a:rPr lang="en-US" sz="2200" b="1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High Gain:</a:t>
                      </a:r>
                      <a:r>
                        <a:rPr lang="en-US" sz="2200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 Instant feedback keeps developers in flow.</a:t>
                      </a:r>
                      <a:endParaRPr lang="en-US" sz="2200"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r>
                        <a:rPr lang="en-US" sz="2200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• </a:t>
                      </a:r>
                      <a:r>
                        <a:rPr lang="en-US" sz="2200" b="1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Efficiency:</a:t>
                      </a:r>
                      <a:r>
                        <a:rPr lang="en-US" sz="2200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 Senior time is focused only on critical logic.</a:t>
                      </a:r>
                    </a:p>
                  </a:txBody>
                  <a:tcPr marL="82839" marR="118341" marT="23668" marB="177512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929795"/>
                  </a:ext>
                </a:extLst>
              </a:tr>
              <a:tr h="62259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200" b="1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Total Review Cycle: 1-2 DAYS</a:t>
                      </a:r>
                      <a:endParaRPr lang="en-US" sz="2200" cap="none" spc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82839" marR="118341" marT="23668" marB="17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200" b="1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Total Review Cycle: &lt; 1 HOUR</a:t>
                      </a:r>
                      <a:endParaRPr lang="en-US" sz="2200" cap="none" spc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82839" marR="118341" marT="23668" marB="177512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139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7371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C87ED-1FF1-D114-5AB8-DF82165AF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29" y="155734"/>
            <a:ext cx="10653578" cy="1132258"/>
          </a:xfrm>
        </p:spPr>
        <p:txBody>
          <a:bodyPr anchor="t">
            <a:normAutofit/>
          </a:bodyPr>
          <a:lstStyle/>
          <a:p>
            <a:br>
              <a:rPr lang="en-US" sz="1700"/>
            </a:br>
            <a:r>
              <a:rPr lang="en-US" sz="3200"/>
              <a:t>Architecture:</a:t>
            </a:r>
          </a:p>
        </p:txBody>
      </p:sp>
      <p:pic>
        <p:nvPicPr>
          <p:cNvPr id="3" name="Picture 2" descr="A diagram of a code&#10;&#10;AI-generated content may be incorrect.">
            <a:extLst>
              <a:ext uri="{FF2B5EF4-FFF2-40B4-BE49-F238E27FC236}">
                <a16:creationId xmlns:a16="http://schemas.microsoft.com/office/drawing/2014/main" id="{7E24CAA0-90B7-6E37-4750-A4F84A8F20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375" b="17922"/>
          <a:stretch>
            <a:fillRect/>
          </a:stretch>
        </p:blipFill>
        <p:spPr>
          <a:xfrm>
            <a:off x="766635" y="1096352"/>
            <a:ext cx="10655164" cy="4186963"/>
          </a:xfrm>
          <a:prstGeom prst="rect">
            <a:avLst/>
          </a:prstGeom>
          <a:noFill/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4B3B6ED-3795-557C-FC92-26244AA806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453002"/>
            <a:ext cx="349431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41E5076F-CE20-42AE-A92E-3D8A5BCEE70A}" type="datetime1">
              <a:pPr>
                <a:spcAft>
                  <a:spcPts val="600"/>
                </a:spcAft>
              </a:pPr>
              <a:t>10/14/2025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95914FA-F9A0-D568-5E12-CC49C3995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6453002"/>
            <a:ext cx="280540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
              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4732B82-0069-4DB0-E207-145776B51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C057153-B650-4DEB-B370-79DDCFDCE934}" type="slidenum">
              <a:rPr lang="en-US" dirty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851177-FDFC-32C7-35DD-A5E668B08833}"/>
              </a:ext>
            </a:extLst>
          </p:cNvPr>
          <p:cNvSpPr txBox="1"/>
          <p:nvPr/>
        </p:nvSpPr>
        <p:spPr>
          <a:xfrm>
            <a:off x="1310246" y="5264986"/>
            <a:ext cx="994344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>
                <a:latin typeface="Times New Roman"/>
                <a:ea typeface="+mn-lt"/>
                <a:cs typeface="+mn-lt"/>
              </a:rPr>
              <a:t>Fig.1  Architecture Diagram for Prompt-Driven App Development and Code Review Workflow Using GitHub Copilot</a:t>
            </a:r>
            <a:endParaRPr lang="en-US" sz="1600" i="1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98952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163C1-4DE9-6ADD-C457-DE951CFC7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63" y="240529"/>
            <a:ext cx="10888980" cy="553998"/>
          </a:xfrm>
        </p:spPr>
        <p:txBody>
          <a:bodyPr/>
          <a:lstStyle/>
          <a:p>
            <a:r>
              <a:rPr lang="en-US" sz="3600">
                <a:latin typeface="Times New Roman"/>
                <a:cs typeface="Calibri Light"/>
              </a:rPr>
              <a:t>Project Flow:</a:t>
            </a: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7816C73-7455-9C12-5AEB-C983381DD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362" y="968590"/>
            <a:ext cx="7856215" cy="47138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D71E41-E18F-9B4A-CB8D-9E937E3C0E70}"/>
              </a:ext>
            </a:extLst>
          </p:cNvPr>
          <p:cNvSpPr txBox="1"/>
          <p:nvPr/>
        </p:nvSpPr>
        <p:spPr>
          <a:xfrm>
            <a:off x="1557049" y="5679690"/>
            <a:ext cx="9474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i="1">
                <a:latin typeface="Times New Roman"/>
                <a:ea typeface="+mn-lt"/>
                <a:cs typeface="+mn-lt"/>
              </a:rPr>
              <a:t>Fig 2: Overview of the development environment and architecture, showing GitHub Copilot integration with Angular frontend, .NET Core 8 backend, and SQL Server database.</a:t>
            </a:r>
            <a:endParaRPr lang="en-US" sz="1400" i="1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14211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89EF35-C0FA-598E-5B60-EB9A7B3C3601}"/>
              </a:ext>
            </a:extLst>
          </p:cNvPr>
          <p:cNvSpPr txBox="1"/>
          <p:nvPr/>
        </p:nvSpPr>
        <p:spPr>
          <a:xfrm>
            <a:off x="1880082" y="5735604"/>
            <a:ext cx="84201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i="1">
                <a:latin typeface="Times New Roman"/>
                <a:ea typeface="+mn-lt"/>
                <a:cs typeface="+mn-lt"/>
              </a:rPr>
              <a:t>Figure 3: Flowchart depicting the iterative process of code creation, testing, and refinement using AI-driven feedback and rule-based prompts.</a:t>
            </a:r>
            <a:endParaRPr lang="en-US" sz="1400" i="1">
              <a:latin typeface="Times New Roman"/>
              <a:cs typeface="Times New Roman"/>
            </a:endParaRPr>
          </a:p>
        </p:txBody>
      </p:sp>
      <p:pic>
        <p:nvPicPr>
          <p:cNvPr id="5" name="Picture 4" descr="A diagram of a process&#10;&#10;AI-generated content may be incorrect.">
            <a:extLst>
              <a:ext uri="{FF2B5EF4-FFF2-40B4-BE49-F238E27FC236}">
                <a16:creationId xmlns:a16="http://schemas.microsoft.com/office/drawing/2014/main" id="{1CE9021E-7AF2-51CC-373A-55166A478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562" y="1133475"/>
            <a:ext cx="9286875" cy="4591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D96866-FA63-410D-9516-F08FE40428F1}"/>
              </a:ext>
            </a:extLst>
          </p:cNvPr>
          <p:cNvSpPr txBox="1"/>
          <p:nvPr/>
        </p:nvSpPr>
        <p:spPr>
          <a:xfrm>
            <a:off x="658329" y="309801"/>
            <a:ext cx="1051677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ea typeface="+mn-lt"/>
                <a:cs typeface="+mn-lt"/>
              </a:rPr>
              <a:t>AI-Driven Code Review and Prompt Refinement Workflow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700070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398B4-773A-7B4F-707D-E02BA9AB8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63" y="532628"/>
            <a:ext cx="10888980" cy="553998"/>
          </a:xfrm>
        </p:spPr>
        <p:txBody>
          <a:bodyPr/>
          <a:lstStyle/>
          <a:p>
            <a:r>
              <a:rPr lang="en-US" sz="3600">
                <a:latin typeface="Times New Roman"/>
                <a:cs typeface="Calibri Light"/>
              </a:rPr>
              <a:t>Project Phases:</a:t>
            </a:r>
            <a:endParaRPr lang="en-US" sz="3600">
              <a:latin typeface="Times New Roman"/>
            </a:endParaRPr>
          </a:p>
        </p:txBody>
      </p:sp>
      <p:pic>
        <p:nvPicPr>
          <p:cNvPr id="4" name="Picture 3" descr="A diagram of a software development process&#10;&#10;AI-generated content may be incorrect.">
            <a:extLst>
              <a:ext uri="{FF2B5EF4-FFF2-40B4-BE49-F238E27FC236}">
                <a16:creationId xmlns:a16="http://schemas.microsoft.com/office/drawing/2014/main" id="{03F08EAD-6780-A39C-1BDF-82222A9A3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318" y="1420090"/>
            <a:ext cx="7065819" cy="471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563781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VTI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VanillaVTI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Vanilla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AACC6CF0-9F86-48CC-9C4E-CA578EE0A0A0}" vid="{3BDE51FE-56D6-4100-AFB5-5B4AEDCE2EF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VanillaVTI</vt:lpstr>
      <vt:lpstr>PowerPoint Presentation</vt:lpstr>
      <vt:lpstr>Introduction:  </vt:lpstr>
      <vt:lpstr> Problem Statement:</vt:lpstr>
      <vt:lpstr> Purpose &amp; Key Benefits</vt:lpstr>
      <vt:lpstr>PowerPoint Presentation</vt:lpstr>
      <vt:lpstr> Architecture:</vt:lpstr>
      <vt:lpstr>Project Flow:</vt:lpstr>
      <vt:lpstr>PowerPoint Presentation</vt:lpstr>
      <vt:lpstr>Project Phases:</vt:lpstr>
      <vt:lpstr>Results :         Front-End Part's Code Review Checklist</vt:lpstr>
      <vt:lpstr>PowerPoint Presentation</vt:lpstr>
      <vt:lpstr> </vt:lpstr>
      <vt:lpstr>Demo</vt:lpstr>
      <vt:lpstr> Future Use-Case Enhancements:</vt:lpstr>
      <vt:lpstr>Constraints</vt:lpstr>
      <vt:lpstr>Conclusion 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chaitanya</dc:creator>
  <cp:revision>1</cp:revision>
  <dcterms:created xsi:type="dcterms:W3CDTF">2025-09-17T09:18:18Z</dcterms:created>
  <dcterms:modified xsi:type="dcterms:W3CDTF">2025-10-14T12:52:04Z</dcterms:modified>
</cp:coreProperties>
</file>