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4"/>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fb6f0f3b5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g26fb6f0f3b5_2_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6fb6f0f3b5_2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26fb6f0f3b5_2_1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6fb6f0f3b5_2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26fb6f0f3b5_2_1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fb6f0f3b5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26fb6f0f3b5_2_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fb6f0f3b5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26fb6f0f3b5_2_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fb6f0f3b5_2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26fb6f0f3b5_2_10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6fb6f0f3b5_2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26fb6f0f3b5_2_1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6fb6f0f3b5_2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26fb6f0f3b5_2_1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6fb6f0f3b5_2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26fb6f0f3b5_2_1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fb6f0f3b5_2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26fb6f0f3b5_2_1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6fb6f0f3b5_2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26fb6f0f3b5_2_1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66" name="Shape 66"/>
        <p:cNvGrpSpPr/>
        <p:nvPr/>
      </p:nvGrpSpPr>
      <p:grpSpPr>
        <a:xfrm>
          <a:off x="0" y="0"/>
          <a:ext cx="0" cy="0"/>
          <a:chOff x="0" y="0"/>
          <a:chExt cx="0" cy="0"/>
        </a:xfrm>
      </p:grpSpPr>
      <p:sp>
        <p:nvSpPr>
          <p:cNvPr id="67" name="Google Shape;67;p14"/>
          <p:cNvSpPr txBox="1"/>
          <p:nvPr>
            <p:ph type="ctrTitle"/>
          </p:nvPr>
        </p:nvSpPr>
        <p:spPr>
          <a:xfrm>
            <a:off x="554831" y="218360"/>
            <a:ext cx="2478405" cy="56864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1" i="0" sz="3600">
                <a:solidFill>
                  <a:schemeClr val="dk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8" name="Google Shape;68;p14"/>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1" name="Google Shape;71;p14"/>
          <p:cNvSpPr txBox="1"/>
          <p:nvPr>
            <p:ph idx="12" type="sldNum"/>
          </p:nvPr>
        </p:nvSpPr>
        <p:spPr>
          <a:xfrm>
            <a:off x="8457914" y="4855003"/>
            <a:ext cx="180975" cy="143828"/>
          </a:xfrm>
          <a:prstGeom prst="rect">
            <a:avLst/>
          </a:prstGeom>
          <a:noFill/>
          <a:ln>
            <a:noFill/>
          </a:ln>
        </p:spPr>
        <p:txBody>
          <a:bodyPr anchorCtr="0" anchor="t" bIns="0" lIns="0" spcFirstLastPara="1" rIns="0" wrap="square" tIns="0">
            <a:spAutoFit/>
          </a:bodyPr>
          <a:lstStyle>
            <a:lvl1pPr indent="0" lvl="0" marL="88900">
              <a:lnSpc>
                <a:spcPct val="100000"/>
              </a:lnSpc>
              <a:spcBef>
                <a:spcPts val="0"/>
              </a:spcBef>
              <a:buNone/>
              <a:defRPr b="0" i="0" sz="800">
                <a:solidFill>
                  <a:srgbClr val="2D936B"/>
                </a:solidFill>
                <a:latin typeface="Trebuchet MS"/>
                <a:ea typeface="Trebuchet MS"/>
                <a:cs typeface="Trebuchet MS"/>
                <a:sym typeface="Trebuchet MS"/>
              </a:defRPr>
            </a:lvl1pPr>
            <a:lvl2pPr indent="0" lvl="1" marL="88900">
              <a:lnSpc>
                <a:spcPct val="100000"/>
              </a:lnSpc>
              <a:spcBef>
                <a:spcPts val="0"/>
              </a:spcBef>
              <a:buNone/>
              <a:defRPr b="0" i="0" sz="800">
                <a:solidFill>
                  <a:srgbClr val="2D936B"/>
                </a:solidFill>
                <a:latin typeface="Trebuchet MS"/>
                <a:ea typeface="Trebuchet MS"/>
                <a:cs typeface="Trebuchet MS"/>
                <a:sym typeface="Trebuchet MS"/>
              </a:defRPr>
            </a:lvl2pPr>
            <a:lvl3pPr indent="0" lvl="2" marL="88900">
              <a:lnSpc>
                <a:spcPct val="100000"/>
              </a:lnSpc>
              <a:spcBef>
                <a:spcPts val="0"/>
              </a:spcBef>
              <a:buNone/>
              <a:defRPr b="0" i="0" sz="800">
                <a:solidFill>
                  <a:srgbClr val="2D936B"/>
                </a:solidFill>
                <a:latin typeface="Trebuchet MS"/>
                <a:ea typeface="Trebuchet MS"/>
                <a:cs typeface="Trebuchet MS"/>
                <a:sym typeface="Trebuchet MS"/>
              </a:defRPr>
            </a:lvl3pPr>
            <a:lvl4pPr indent="0" lvl="3" marL="88900">
              <a:lnSpc>
                <a:spcPct val="100000"/>
              </a:lnSpc>
              <a:spcBef>
                <a:spcPts val="0"/>
              </a:spcBef>
              <a:buNone/>
              <a:defRPr b="0" i="0" sz="800">
                <a:solidFill>
                  <a:srgbClr val="2D936B"/>
                </a:solidFill>
                <a:latin typeface="Trebuchet MS"/>
                <a:ea typeface="Trebuchet MS"/>
                <a:cs typeface="Trebuchet MS"/>
                <a:sym typeface="Trebuchet MS"/>
              </a:defRPr>
            </a:lvl4pPr>
            <a:lvl5pPr indent="0" lvl="4" marL="88900">
              <a:lnSpc>
                <a:spcPct val="100000"/>
              </a:lnSpc>
              <a:spcBef>
                <a:spcPts val="0"/>
              </a:spcBef>
              <a:buNone/>
              <a:defRPr b="0" i="0" sz="800">
                <a:solidFill>
                  <a:srgbClr val="2D936B"/>
                </a:solidFill>
                <a:latin typeface="Trebuchet MS"/>
                <a:ea typeface="Trebuchet MS"/>
                <a:cs typeface="Trebuchet MS"/>
                <a:sym typeface="Trebuchet MS"/>
              </a:defRPr>
            </a:lvl5pPr>
            <a:lvl6pPr indent="0" lvl="5" marL="88900">
              <a:lnSpc>
                <a:spcPct val="100000"/>
              </a:lnSpc>
              <a:spcBef>
                <a:spcPts val="0"/>
              </a:spcBef>
              <a:buNone/>
              <a:defRPr b="0" i="0" sz="800">
                <a:solidFill>
                  <a:srgbClr val="2D936B"/>
                </a:solidFill>
                <a:latin typeface="Trebuchet MS"/>
                <a:ea typeface="Trebuchet MS"/>
                <a:cs typeface="Trebuchet MS"/>
                <a:sym typeface="Trebuchet MS"/>
              </a:defRPr>
            </a:lvl6pPr>
            <a:lvl7pPr indent="0" lvl="6" marL="88900">
              <a:lnSpc>
                <a:spcPct val="100000"/>
              </a:lnSpc>
              <a:spcBef>
                <a:spcPts val="0"/>
              </a:spcBef>
              <a:buNone/>
              <a:defRPr b="0" i="0" sz="800">
                <a:solidFill>
                  <a:srgbClr val="2D936B"/>
                </a:solidFill>
                <a:latin typeface="Trebuchet MS"/>
                <a:ea typeface="Trebuchet MS"/>
                <a:cs typeface="Trebuchet MS"/>
                <a:sym typeface="Trebuchet MS"/>
              </a:defRPr>
            </a:lvl7pPr>
            <a:lvl8pPr indent="0" lvl="7" marL="88900">
              <a:lnSpc>
                <a:spcPct val="100000"/>
              </a:lnSpc>
              <a:spcBef>
                <a:spcPts val="0"/>
              </a:spcBef>
              <a:buNone/>
              <a:defRPr b="0" i="0" sz="800">
                <a:solidFill>
                  <a:srgbClr val="2D936B"/>
                </a:solidFill>
                <a:latin typeface="Trebuchet MS"/>
                <a:ea typeface="Trebuchet MS"/>
                <a:cs typeface="Trebuchet MS"/>
                <a:sym typeface="Trebuchet MS"/>
              </a:defRPr>
            </a:lvl8pPr>
            <a:lvl9pPr indent="0" lvl="8" marL="88900">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8890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2" name="Shape 72"/>
        <p:cNvGrpSpPr/>
        <p:nvPr/>
      </p:nvGrpSpPr>
      <p:grpSpPr>
        <a:xfrm>
          <a:off x="0" y="0"/>
          <a:ext cx="0" cy="0"/>
          <a:chOff x="0" y="0"/>
          <a:chExt cx="0" cy="0"/>
        </a:xfrm>
      </p:grpSpPr>
      <p:sp>
        <p:nvSpPr>
          <p:cNvPr id="73" name="Google Shape;73;p15"/>
          <p:cNvSpPr txBox="1"/>
          <p:nvPr>
            <p:ph type="title"/>
          </p:nvPr>
        </p:nvSpPr>
        <p:spPr>
          <a:xfrm>
            <a:off x="418624" y="289083"/>
            <a:ext cx="7323296" cy="84177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1" i="0" sz="3600">
                <a:solidFill>
                  <a:schemeClr val="dk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4" name="Google Shape;74;p1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5" name="Google Shape;75;p1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5"/>
          <p:cNvSpPr txBox="1"/>
          <p:nvPr>
            <p:ph idx="12" type="sldNum"/>
          </p:nvPr>
        </p:nvSpPr>
        <p:spPr>
          <a:xfrm>
            <a:off x="8457914" y="4855003"/>
            <a:ext cx="180975" cy="143828"/>
          </a:xfrm>
          <a:prstGeom prst="rect">
            <a:avLst/>
          </a:prstGeom>
          <a:noFill/>
          <a:ln>
            <a:noFill/>
          </a:ln>
        </p:spPr>
        <p:txBody>
          <a:bodyPr anchorCtr="0" anchor="t" bIns="0" lIns="0" spcFirstLastPara="1" rIns="0" wrap="square" tIns="0">
            <a:spAutoFit/>
          </a:bodyPr>
          <a:lstStyle>
            <a:lvl1pPr indent="0" lvl="0" marL="88900">
              <a:lnSpc>
                <a:spcPct val="100000"/>
              </a:lnSpc>
              <a:spcBef>
                <a:spcPts val="0"/>
              </a:spcBef>
              <a:buNone/>
              <a:defRPr b="0" i="0" sz="800">
                <a:solidFill>
                  <a:srgbClr val="2D936B"/>
                </a:solidFill>
                <a:latin typeface="Trebuchet MS"/>
                <a:ea typeface="Trebuchet MS"/>
                <a:cs typeface="Trebuchet MS"/>
                <a:sym typeface="Trebuchet MS"/>
              </a:defRPr>
            </a:lvl1pPr>
            <a:lvl2pPr indent="0" lvl="1" marL="88900">
              <a:lnSpc>
                <a:spcPct val="100000"/>
              </a:lnSpc>
              <a:spcBef>
                <a:spcPts val="0"/>
              </a:spcBef>
              <a:buNone/>
              <a:defRPr b="0" i="0" sz="800">
                <a:solidFill>
                  <a:srgbClr val="2D936B"/>
                </a:solidFill>
                <a:latin typeface="Trebuchet MS"/>
                <a:ea typeface="Trebuchet MS"/>
                <a:cs typeface="Trebuchet MS"/>
                <a:sym typeface="Trebuchet MS"/>
              </a:defRPr>
            </a:lvl2pPr>
            <a:lvl3pPr indent="0" lvl="2" marL="88900">
              <a:lnSpc>
                <a:spcPct val="100000"/>
              </a:lnSpc>
              <a:spcBef>
                <a:spcPts val="0"/>
              </a:spcBef>
              <a:buNone/>
              <a:defRPr b="0" i="0" sz="800">
                <a:solidFill>
                  <a:srgbClr val="2D936B"/>
                </a:solidFill>
                <a:latin typeface="Trebuchet MS"/>
                <a:ea typeface="Trebuchet MS"/>
                <a:cs typeface="Trebuchet MS"/>
                <a:sym typeface="Trebuchet MS"/>
              </a:defRPr>
            </a:lvl3pPr>
            <a:lvl4pPr indent="0" lvl="3" marL="88900">
              <a:lnSpc>
                <a:spcPct val="100000"/>
              </a:lnSpc>
              <a:spcBef>
                <a:spcPts val="0"/>
              </a:spcBef>
              <a:buNone/>
              <a:defRPr b="0" i="0" sz="800">
                <a:solidFill>
                  <a:srgbClr val="2D936B"/>
                </a:solidFill>
                <a:latin typeface="Trebuchet MS"/>
                <a:ea typeface="Trebuchet MS"/>
                <a:cs typeface="Trebuchet MS"/>
                <a:sym typeface="Trebuchet MS"/>
              </a:defRPr>
            </a:lvl4pPr>
            <a:lvl5pPr indent="0" lvl="4" marL="88900">
              <a:lnSpc>
                <a:spcPct val="100000"/>
              </a:lnSpc>
              <a:spcBef>
                <a:spcPts val="0"/>
              </a:spcBef>
              <a:buNone/>
              <a:defRPr b="0" i="0" sz="800">
                <a:solidFill>
                  <a:srgbClr val="2D936B"/>
                </a:solidFill>
                <a:latin typeface="Trebuchet MS"/>
                <a:ea typeface="Trebuchet MS"/>
                <a:cs typeface="Trebuchet MS"/>
                <a:sym typeface="Trebuchet MS"/>
              </a:defRPr>
            </a:lvl5pPr>
            <a:lvl6pPr indent="0" lvl="5" marL="88900">
              <a:lnSpc>
                <a:spcPct val="100000"/>
              </a:lnSpc>
              <a:spcBef>
                <a:spcPts val="0"/>
              </a:spcBef>
              <a:buNone/>
              <a:defRPr b="0" i="0" sz="800">
                <a:solidFill>
                  <a:srgbClr val="2D936B"/>
                </a:solidFill>
                <a:latin typeface="Trebuchet MS"/>
                <a:ea typeface="Trebuchet MS"/>
                <a:cs typeface="Trebuchet MS"/>
                <a:sym typeface="Trebuchet MS"/>
              </a:defRPr>
            </a:lvl6pPr>
            <a:lvl7pPr indent="0" lvl="6" marL="88900">
              <a:lnSpc>
                <a:spcPct val="100000"/>
              </a:lnSpc>
              <a:spcBef>
                <a:spcPts val="0"/>
              </a:spcBef>
              <a:buNone/>
              <a:defRPr b="0" i="0" sz="800">
                <a:solidFill>
                  <a:srgbClr val="2D936B"/>
                </a:solidFill>
                <a:latin typeface="Trebuchet MS"/>
                <a:ea typeface="Trebuchet MS"/>
                <a:cs typeface="Trebuchet MS"/>
                <a:sym typeface="Trebuchet MS"/>
              </a:defRPr>
            </a:lvl7pPr>
            <a:lvl8pPr indent="0" lvl="7" marL="88900">
              <a:lnSpc>
                <a:spcPct val="100000"/>
              </a:lnSpc>
              <a:spcBef>
                <a:spcPts val="0"/>
              </a:spcBef>
              <a:buNone/>
              <a:defRPr b="0" i="0" sz="800">
                <a:solidFill>
                  <a:srgbClr val="2D936B"/>
                </a:solidFill>
                <a:latin typeface="Trebuchet MS"/>
                <a:ea typeface="Trebuchet MS"/>
                <a:cs typeface="Trebuchet MS"/>
                <a:sym typeface="Trebuchet MS"/>
              </a:defRPr>
            </a:lvl8pPr>
            <a:lvl9pPr indent="0" lvl="8" marL="88900">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8890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77" name="Shape 77"/>
        <p:cNvGrpSpPr/>
        <p:nvPr/>
      </p:nvGrpSpPr>
      <p:grpSpPr>
        <a:xfrm>
          <a:off x="0" y="0"/>
          <a:ext cx="0" cy="0"/>
          <a:chOff x="0" y="0"/>
          <a:chExt cx="0" cy="0"/>
        </a:xfrm>
      </p:grpSpPr>
      <p:sp>
        <p:nvSpPr>
          <p:cNvPr id="78" name="Google Shape;78;p16"/>
          <p:cNvSpPr txBox="1"/>
          <p:nvPr>
            <p:ph type="title"/>
          </p:nvPr>
        </p:nvSpPr>
        <p:spPr>
          <a:xfrm>
            <a:off x="418624" y="289083"/>
            <a:ext cx="7323296" cy="84177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1" i="0" sz="3600">
                <a:solidFill>
                  <a:schemeClr val="dk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9" name="Google Shape;79;p16"/>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80" name="Google Shape;80;p1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1" name="Google Shape;81;p1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2" name="Google Shape;82;p16"/>
          <p:cNvSpPr txBox="1"/>
          <p:nvPr>
            <p:ph idx="12" type="sldNum"/>
          </p:nvPr>
        </p:nvSpPr>
        <p:spPr>
          <a:xfrm>
            <a:off x="8457914" y="4855003"/>
            <a:ext cx="180975" cy="143828"/>
          </a:xfrm>
          <a:prstGeom prst="rect">
            <a:avLst/>
          </a:prstGeom>
          <a:noFill/>
          <a:ln>
            <a:noFill/>
          </a:ln>
        </p:spPr>
        <p:txBody>
          <a:bodyPr anchorCtr="0" anchor="t" bIns="0" lIns="0" spcFirstLastPara="1" rIns="0" wrap="square" tIns="0">
            <a:spAutoFit/>
          </a:bodyPr>
          <a:lstStyle>
            <a:lvl1pPr indent="0" lvl="0" marL="88900">
              <a:lnSpc>
                <a:spcPct val="100000"/>
              </a:lnSpc>
              <a:spcBef>
                <a:spcPts val="0"/>
              </a:spcBef>
              <a:buNone/>
              <a:defRPr b="0" i="0" sz="800">
                <a:solidFill>
                  <a:srgbClr val="2D936B"/>
                </a:solidFill>
                <a:latin typeface="Trebuchet MS"/>
                <a:ea typeface="Trebuchet MS"/>
                <a:cs typeface="Trebuchet MS"/>
                <a:sym typeface="Trebuchet MS"/>
              </a:defRPr>
            </a:lvl1pPr>
            <a:lvl2pPr indent="0" lvl="1" marL="88900">
              <a:lnSpc>
                <a:spcPct val="100000"/>
              </a:lnSpc>
              <a:spcBef>
                <a:spcPts val="0"/>
              </a:spcBef>
              <a:buNone/>
              <a:defRPr b="0" i="0" sz="800">
                <a:solidFill>
                  <a:srgbClr val="2D936B"/>
                </a:solidFill>
                <a:latin typeface="Trebuchet MS"/>
                <a:ea typeface="Trebuchet MS"/>
                <a:cs typeface="Trebuchet MS"/>
                <a:sym typeface="Trebuchet MS"/>
              </a:defRPr>
            </a:lvl2pPr>
            <a:lvl3pPr indent="0" lvl="2" marL="88900">
              <a:lnSpc>
                <a:spcPct val="100000"/>
              </a:lnSpc>
              <a:spcBef>
                <a:spcPts val="0"/>
              </a:spcBef>
              <a:buNone/>
              <a:defRPr b="0" i="0" sz="800">
                <a:solidFill>
                  <a:srgbClr val="2D936B"/>
                </a:solidFill>
                <a:latin typeface="Trebuchet MS"/>
                <a:ea typeface="Trebuchet MS"/>
                <a:cs typeface="Trebuchet MS"/>
                <a:sym typeface="Trebuchet MS"/>
              </a:defRPr>
            </a:lvl3pPr>
            <a:lvl4pPr indent="0" lvl="3" marL="88900">
              <a:lnSpc>
                <a:spcPct val="100000"/>
              </a:lnSpc>
              <a:spcBef>
                <a:spcPts val="0"/>
              </a:spcBef>
              <a:buNone/>
              <a:defRPr b="0" i="0" sz="800">
                <a:solidFill>
                  <a:srgbClr val="2D936B"/>
                </a:solidFill>
                <a:latin typeface="Trebuchet MS"/>
                <a:ea typeface="Trebuchet MS"/>
                <a:cs typeface="Trebuchet MS"/>
                <a:sym typeface="Trebuchet MS"/>
              </a:defRPr>
            </a:lvl4pPr>
            <a:lvl5pPr indent="0" lvl="4" marL="88900">
              <a:lnSpc>
                <a:spcPct val="100000"/>
              </a:lnSpc>
              <a:spcBef>
                <a:spcPts val="0"/>
              </a:spcBef>
              <a:buNone/>
              <a:defRPr b="0" i="0" sz="800">
                <a:solidFill>
                  <a:srgbClr val="2D936B"/>
                </a:solidFill>
                <a:latin typeface="Trebuchet MS"/>
                <a:ea typeface="Trebuchet MS"/>
                <a:cs typeface="Trebuchet MS"/>
                <a:sym typeface="Trebuchet MS"/>
              </a:defRPr>
            </a:lvl5pPr>
            <a:lvl6pPr indent="0" lvl="5" marL="88900">
              <a:lnSpc>
                <a:spcPct val="100000"/>
              </a:lnSpc>
              <a:spcBef>
                <a:spcPts val="0"/>
              </a:spcBef>
              <a:buNone/>
              <a:defRPr b="0" i="0" sz="800">
                <a:solidFill>
                  <a:srgbClr val="2D936B"/>
                </a:solidFill>
                <a:latin typeface="Trebuchet MS"/>
                <a:ea typeface="Trebuchet MS"/>
                <a:cs typeface="Trebuchet MS"/>
                <a:sym typeface="Trebuchet MS"/>
              </a:defRPr>
            </a:lvl6pPr>
            <a:lvl7pPr indent="0" lvl="6" marL="88900">
              <a:lnSpc>
                <a:spcPct val="100000"/>
              </a:lnSpc>
              <a:spcBef>
                <a:spcPts val="0"/>
              </a:spcBef>
              <a:buNone/>
              <a:defRPr b="0" i="0" sz="800">
                <a:solidFill>
                  <a:srgbClr val="2D936B"/>
                </a:solidFill>
                <a:latin typeface="Trebuchet MS"/>
                <a:ea typeface="Trebuchet MS"/>
                <a:cs typeface="Trebuchet MS"/>
                <a:sym typeface="Trebuchet MS"/>
              </a:defRPr>
            </a:lvl7pPr>
            <a:lvl8pPr indent="0" lvl="7" marL="88900">
              <a:lnSpc>
                <a:spcPct val="100000"/>
              </a:lnSpc>
              <a:spcBef>
                <a:spcPts val="0"/>
              </a:spcBef>
              <a:buNone/>
              <a:defRPr b="0" i="0" sz="800">
                <a:solidFill>
                  <a:srgbClr val="2D936B"/>
                </a:solidFill>
                <a:latin typeface="Trebuchet MS"/>
                <a:ea typeface="Trebuchet MS"/>
                <a:cs typeface="Trebuchet MS"/>
                <a:sym typeface="Trebuchet MS"/>
              </a:defRPr>
            </a:lvl8pPr>
            <a:lvl9pPr indent="0" lvl="8" marL="88900">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8890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83" name="Shape 83"/>
        <p:cNvGrpSpPr/>
        <p:nvPr/>
      </p:nvGrpSpPr>
      <p:grpSpPr>
        <a:xfrm>
          <a:off x="0" y="0"/>
          <a:ext cx="0" cy="0"/>
          <a:chOff x="0" y="0"/>
          <a:chExt cx="0" cy="0"/>
        </a:xfrm>
      </p:grpSpPr>
      <p:sp>
        <p:nvSpPr>
          <p:cNvPr id="84" name="Google Shape;84;p17"/>
          <p:cNvSpPr txBox="1"/>
          <p:nvPr>
            <p:ph type="title"/>
          </p:nvPr>
        </p:nvSpPr>
        <p:spPr>
          <a:xfrm>
            <a:off x="418624" y="289083"/>
            <a:ext cx="7323296" cy="84177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1" i="0" sz="3600">
                <a:solidFill>
                  <a:schemeClr val="dk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5" name="Google Shape;85;p17"/>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86" name="Google Shape;86;p17"/>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87" name="Google Shape;87;p1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8" name="Google Shape;88;p1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9" name="Google Shape;89;p17"/>
          <p:cNvSpPr txBox="1"/>
          <p:nvPr>
            <p:ph idx="12" type="sldNum"/>
          </p:nvPr>
        </p:nvSpPr>
        <p:spPr>
          <a:xfrm>
            <a:off x="8457914" y="4855003"/>
            <a:ext cx="180975" cy="143828"/>
          </a:xfrm>
          <a:prstGeom prst="rect">
            <a:avLst/>
          </a:prstGeom>
          <a:noFill/>
          <a:ln>
            <a:noFill/>
          </a:ln>
        </p:spPr>
        <p:txBody>
          <a:bodyPr anchorCtr="0" anchor="t" bIns="0" lIns="0" spcFirstLastPara="1" rIns="0" wrap="square" tIns="0">
            <a:spAutoFit/>
          </a:bodyPr>
          <a:lstStyle>
            <a:lvl1pPr indent="0" lvl="0" marL="88900">
              <a:lnSpc>
                <a:spcPct val="100000"/>
              </a:lnSpc>
              <a:spcBef>
                <a:spcPts val="0"/>
              </a:spcBef>
              <a:buNone/>
              <a:defRPr b="0" i="0" sz="800">
                <a:solidFill>
                  <a:srgbClr val="2D936B"/>
                </a:solidFill>
                <a:latin typeface="Trebuchet MS"/>
                <a:ea typeface="Trebuchet MS"/>
                <a:cs typeface="Trebuchet MS"/>
                <a:sym typeface="Trebuchet MS"/>
              </a:defRPr>
            </a:lvl1pPr>
            <a:lvl2pPr indent="0" lvl="1" marL="88900">
              <a:lnSpc>
                <a:spcPct val="100000"/>
              </a:lnSpc>
              <a:spcBef>
                <a:spcPts val="0"/>
              </a:spcBef>
              <a:buNone/>
              <a:defRPr b="0" i="0" sz="800">
                <a:solidFill>
                  <a:srgbClr val="2D936B"/>
                </a:solidFill>
                <a:latin typeface="Trebuchet MS"/>
                <a:ea typeface="Trebuchet MS"/>
                <a:cs typeface="Trebuchet MS"/>
                <a:sym typeface="Trebuchet MS"/>
              </a:defRPr>
            </a:lvl2pPr>
            <a:lvl3pPr indent="0" lvl="2" marL="88900">
              <a:lnSpc>
                <a:spcPct val="100000"/>
              </a:lnSpc>
              <a:spcBef>
                <a:spcPts val="0"/>
              </a:spcBef>
              <a:buNone/>
              <a:defRPr b="0" i="0" sz="800">
                <a:solidFill>
                  <a:srgbClr val="2D936B"/>
                </a:solidFill>
                <a:latin typeface="Trebuchet MS"/>
                <a:ea typeface="Trebuchet MS"/>
                <a:cs typeface="Trebuchet MS"/>
                <a:sym typeface="Trebuchet MS"/>
              </a:defRPr>
            </a:lvl3pPr>
            <a:lvl4pPr indent="0" lvl="3" marL="88900">
              <a:lnSpc>
                <a:spcPct val="100000"/>
              </a:lnSpc>
              <a:spcBef>
                <a:spcPts val="0"/>
              </a:spcBef>
              <a:buNone/>
              <a:defRPr b="0" i="0" sz="800">
                <a:solidFill>
                  <a:srgbClr val="2D936B"/>
                </a:solidFill>
                <a:latin typeface="Trebuchet MS"/>
                <a:ea typeface="Trebuchet MS"/>
                <a:cs typeface="Trebuchet MS"/>
                <a:sym typeface="Trebuchet MS"/>
              </a:defRPr>
            </a:lvl4pPr>
            <a:lvl5pPr indent="0" lvl="4" marL="88900">
              <a:lnSpc>
                <a:spcPct val="100000"/>
              </a:lnSpc>
              <a:spcBef>
                <a:spcPts val="0"/>
              </a:spcBef>
              <a:buNone/>
              <a:defRPr b="0" i="0" sz="800">
                <a:solidFill>
                  <a:srgbClr val="2D936B"/>
                </a:solidFill>
                <a:latin typeface="Trebuchet MS"/>
                <a:ea typeface="Trebuchet MS"/>
                <a:cs typeface="Trebuchet MS"/>
                <a:sym typeface="Trebuchet MS"/>
              </a:defRPr>
            </a:lvl5pPr>
            <a:lvl6pPr indent="0" lvl="5" marL="88900">
              <a:lnSpc>
                <a:spcPct val="100000"/>
              </a:lnSpc>
              <a:spcBef>
                <a:spcPts val="0"/>
              </a:spcBef>
              <a:buNone/>
              <a:defRPr b="0" i="0" sz="800">
                <a:solidFill>
                  <a:srgbClr val="2D936B"/>
                </a:solidFill>
                <a:latin typeface="Trebuchet MS"/>
                <a:ea typeface="Trebuchet MS"/>
                <a:cs typeface="Trebuchet MS"/>
                <a:sym typeface="Trebuchet MS"/>
              </a:defRPr>
            </a:lvl6pPr>
            <a:lvl7pPr indent="0" lvl="6" marL="88900">
              <a:lnSpc>
                <a:spcPct val="100000"/>
              </a:lnSpc>
              <a:spcBef>
                <a:spcPts val="0"/>
              </a:spcBef>
              <a:buNone/>
              <a:defRPr b="0" i="0" sz="800">
                <a:solidFill>
                  <a:srgbClr val="2D936B"/>
                </a:solidFill>
                <a:latin typeface="Trebuchet MS"/>
                <a:ea typeface="Trebuchet MS"/>
                <a:cs typeface="Trebuchet MS"/>
                <a:sym typeface="Trebuchet MS"/>
              </a:defRPr>
            </a:lvl7pPr>
            <a:lvl8pPr indent="0" lvl="7" marL="88900">
              <a:lnSpc>
                <a:spcPct val="100000"/>
              </a:lnSpc>
              <a:spcBef>
                <a:spcPts val="0"/>
              </a:spcBef>
              <a:buNone/>
              <a:defRPr b="0" i="0" sz="800">
                <a:solidFill>
                  <a:srgbClr val="2D936B"/>
                </a:solidFill>
                <a:latin typeface="Trebuchet MS"/>
                <a:ea typeface="Trebuchet MS"/>
                <a:cs typeface="Trebuchet MS"/>
                <a:sym typeface="Trebuchet MS"/>
              </a:defRPr>
            </a:lvl8pPr>
            <a:lvl9pPr indent="0" lvl="8" marL="88900">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8890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90" name="Shape 90"/>
        <p:cNvGrpSpPr/>
        <p:nvPr/>
      </p:nvGrpSpPr>
      <p:grpSpPr>
        <a:xfrm>
          <a:off x="0" y="0"/>
          <a:ext cx="0" cy="0"/>
          <a:chOff x="0" y="0"/>
          <a:chExt cx="0" cy="0"/>
        </a:xfrm>
      </p:grpSpPr>
      <p:sp>
        <p:nvSpPr>
          <p:cNvPr id="91" name="Google Shape;91;p1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3" name="Google Shape;93;p18"/>
          <p:cNvSpPr txBox="1"/>
          <p:nvPr>
            <p:ph idx="12" type="sldNum"/>
          </p:nvPr>
        </p:nvSpPr>
        <p:spPr>
          <a:xfrm>
            <a:off x="8457914" y="4855003"/>
            <a:ext cx="180975" cy="143828"/>
          </a:xfrm>
          <a:prstGeom prst="rect">
            <a:avLst/>
          </a:prstGeom>
          <a:noFill/>
          <a:ln>
            <a:noFill/>
          </a:ln>
        </p:spPr>
        <p:txBody>
          <a:bodyPr anchorCtr="0" anchor="t" bIns="0" lIns="0" spcFirstLastPara="1" rIns="0" wrap="square" tIns="0">
            <a:spAutoFit/>
          </a:bodyPr>
          <a:lstStyle>
            <a:lvl1pPr indent="0" lvl="0" marL="88900">
              <a:lnSpc>
                <a:spcPct val="100000"/>
              </a:lnSpc>
              <a:spcBef>
                <a:spcPts val="0"/>
              </a:spcBef>
              <a:buNone/>
              <a:defRPr b="0" i="0" sz="800">
                <a:solidFill>
                  <a:srgbClr val="2D936B"/>
                </a:solidFill>
                <a:latin typeface="Trebuchet MS"/>
                <a:ea typeface="Trebuchet MS"/>
                <a:cs typeface="Trebuchet MS"/>
                <a:sym typeface="Trebuchet MS"/>
              </a:defRPr>
            </a:lvl1pPr>
            <a:lvl2pPr indent="0" lvl="1" marL="88900">
              <a:lnSpc>
                <a:spcPct val="100000"/>
              </a:lnSpc>
              <a:spcBef>
                <a:spcPts val="0"/>
              </a:spcBef>
              <a:buNone/>
              <a:defRPr b="0" i="0" sz="800">
                <a:solidFill>
                  <a:srgbClr val="2D936B"/>
                </a:solidFill>
                <a:latin typeface="Trebuchet MS"/>
                <a:ea typeface="Trebuchet MS"/>
                <a:cs typeface="Trebuchet MS"/>
                <a:sym typeface="Trebuchet MS"/>
              </a:defRPr>
            </a:lvl2pPr>
            <a:lvl3pPr indent="0" lvl="2" marL="88900">
              <a:lnSpc>
                <a:spcPct val="100000"/>
              </a:lnSpc>
              <a:spcBef>
                <a:spcPts val="0"/>
              </a:spcBef>
              <a:buNone/>
              <a:defRPr b="0" i="0" sz="800">
                <a:solidFill>
                  <a:srgbClr val="2D936B"/>
                </a:solidFill>
                <a:latin typeface="Trebuchet MS"/>
                <a:ea typeface="Trebuchet MS"/>
                <a:cs typeface="Trebuchet MS"/>
                <a:sym typeface="Trebuchet MS"/>
              </a:defRPr>
            </a:lvl3pPr>
            <a:lvl4pPr indent="0" lvl="3" marL="88900">
              <a:lnSpc>
                <a:spcPct val="100000"/>
              </a:lnSpc>
              <a:spcBef>
                <a:spcPts val="0"/>
              </a:spcBef>
              <a:buNone/>
              <a:defRPr b="0" i="0" sz="800">
                <a:solidFill>
                  <a:srgbClr val="2D936B"/>
                </a:solidFill>
                <a:latin typeface="Trebuchet MS"/>
                <a:ea typeface="Trebuchet MS"/>
                <a:cs typeface="Trebuchet MS"/>
                <a:sym typeface="Trebuchet MS"/>
              </a:defRPr>
            </a:lvl4pPr>
            <a:lvl5pPr indent="0" lvl="4" marL="88900">
              <a:lnSpc>
                <a:spcPct val="100000"/>
              </a:lnSpc>
              <a:spcBef>
                <a:spcPts val="0"/>
              </a:spcBef>
              <a:buNone/>
              <a:defRPr b="0" i="0" sz="800">
                <a:solidFill>
                  <a:srgbClr val="2D936B"/>
                </a:solidFill>
                <a:latin typeface="Trebuchet MS"/>
                <a:ea typeface="Trebuchet MS"/>
                <a:cs typeface="Trebuchet MS"/>
                <a:sym typeface="Trebuchet MS"/>
              </a:defRPr>
            </a:lvl5pPr>
            <a:lvl6pPr indent="0" lvl="5" marL="88900">
              <a:lnSpc>
                <a:spcPct val="100000"/>
              </a:lnSpc>
              <a:spcBef>
                <a:spcPts val="0"/>
              </a:spcBef>
              <a:buNone/>
              <a:defRPr b="0" i="0" sz="800">
                <a:solidFill>
                  <a:srgbClr val="2D936B"/>
                </a:solidFill>
                <a:latin typeface="Trebuchet MS"/>
                <a:ea typeface="Trebuchet MS"/>
                <a:cs typeface="Trebuchet MS"/>
                <a:sym typeface="Trebuchet MS"/>
              </a:defRPr>
            </a:lvl6pPr>
            <a:lvl7pPr indent="0" lvl="6" marL="88900">
              <a:lnSpc>
                <a:spcPct val="100000"/>
              </a:lnSpc>
              <a:spcBef>
                <a:spcPts val="0"/>
              </a:spcBef>
              <a:buNone/>
              <a:defRPr b="0" i="0" sz="800">
                <a:solidFill>
                  <a:srgbClr val="2D936B"/>
                </a:solidFill>
                <a:latin typeface="Trebuchet MS"/>
                <a:ea typeface="Trebuchet MS"/>
                <a:cs typeface="Trebuchet MS"/>
                <a:sym typeface="Trebuchet MS"/>
              </a:defRPr>
            </a:lvl7pPr>
            <a:lvl8pPr indent="0" lvl="7" marL="88900">
              <a:lnSpc>
                <a:spcPct val="100000"/>
              </a:lnSpc>
              <a:spcBef>
                <a:spcPts val="0"/>
              </a:spcBef>
              <a:buNone/>
              <a:defRPr b="0" i="0" sz="800">
                <a:solidFill>
                  <a:srgbClr val="2D936B"/>
                </a:solidFill>
                <a:latin typeface="Trebuchet MS"/>
                <a:ea typeface="Trebuchet MS"/>
                <a:cs typeface="Trebuchet MS"/>
                <a:sym typeface="Trebuchet MS"/>
              </a:defRPr>
            </a:lvl8pPr>
            <a:lvl9pPr indent="0" lvl="8" marL="88900">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8890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7033069" y="3619"/>
            <a:ext cx="913924" cy="5140166"/>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52" name="Google Shape;52;p13"/>
          <p:cNvSpPr/>
          <p:nvPr/>
        </p:nvSpPr>
        <p:spPr>
          <a:xfrm>
            <a:off x="5586459" y="2771172"/>
            <a:ext cx="3557588" cy="2372677"/>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53" name="Google Shape;53;p13"/>
          <p:cNvSpPr/>
          <p:nvPr/>
        </p:nvSpPr>
        <p:spPr>
          <a:xfrm>
            <a:off x="6886575" y="0"/>
            <a:ext cx="2257425" cy="51435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54" name="Google Shape;54;p13"/>
          <p:cNvSpPr/>
          <p:nvPr/>
        </p:nvSpPr>
        <p:spPr>
          <a:xfrm>
            <a:off x="7202158" y="0"/>
            <a:ext cx="1942148" cy="51435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55" name="Google Shape;55;p13"/>
          <p:cNvSpPr/>
          <p:nvPr/>
        </p:nvSpPr>
        <p:spPr>
          <a:xfrm>
            <a:off x="6700838" y="2286000"/>
            <a:ext cx="2443163" cy="28575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56" name="Google Shape;56;p13"/>
          <p:cNvSpPr/>
          <p:nvPr/>
        </p:nvSpPr>
        <p:spPr>
          <a:xfrm>
            <a:off x="7003448" y="0"/>
            <a:ext cx="2140744" cy="51435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57" name="Google Shape;57;p13"/>
          <p:cNvSpPr/>
          <p:nvPr/>
        </p:nvSpPr>
        <p:spPr>
          <a:xfrm>
            <a:off x="8172450" y="0"/>
            <a:ext cx="971550" cy="51435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58" name="Google Shape;58;p13"/>
          <p:cNvSpPr/>
          <p:nvPr/>
        </p:nvSpPr>
        <p:spPr>
          <a:xfrm>
            <a:off x="8202185" y="0"/>
            <a:ext cx="942023" cy="51435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59" name="Google Shape;59;p13"/>
          <p:cNvSpPr/>
          <p:nvPr/>
        </p:nvSpPr>
        <p:spPr>
          <a:xfrm>
            <a:off x="7779544" y="2693194"/>
            <a:ext cx="1364456" cy="2450306"/>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60" name="Google Shape;60;p13"/>
          <p:cNvSpPr/>
          <p:nvPr/>
        </p:nvSpPr>
        <p:spPr>
          <a:xfrm>
            <a:off x="0" y="3007519"/>
            <a:ext cx="335756" cy="2135981"/>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61" name="Google Shape;61;p13"/>
          <p:cNvSpPr txBox="1"/>
          <p:nvPr>
            <p:ph type="title"/>
          </p:nvPr>
        </p:nvSpPr>
        <p:spPr>
          <a:xfrm>
            <a:off x="418624" y="289083"/>
            <a:ext cx="7323296" cy="84177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100"/>
              <a:buNone/>
              <a:defRPr b="1" i="0" sz="3600" u="none" cap="none" strike="noStrike">
                <a:solidFill>
                  <a:schemeClr val="dk1"/>
                </a:solidFill>
                <a:latin typeface="Trebuchet MS"/>
                <a:ea typeface="Trebuchet MS"/>
                <a:cs typeface="Trebuchet MS"/>
                <a:sym typeface="Trebuchet M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62" name="Google Shape;62;p13"/>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100"/>
              <a:buNone/>
              <a:defRPr b="0" i="0" sz="1400" u="none" cap="none" strike="noStrike">
                <a:latin typeface="Calibri"/>
                <a:ea typeface="Calibri"/>
                <a:cs typeface="Calibri"/>
                <a:sym typeface="Calibri"/>
              </a:defRPr>
            </a:lvl1pPr>
            <a:lvl2pPr indent="-228600" lvl="1" marL="914400" marR="0" rtl="0" algn="l">
              <a:spcBef>
                <a:spcPts val="0"/>
              </a:spcBef>
              <a:spcAft>
                <a:spcPts val="0"/>
              </a:spcAft>
              <a:buSzPts val="1100"/>
              <a:buNone/>
              <a:defRPr b="0" i="0" sz="1400" u="none" cap="none" strike="noStrike">
                <a:latin typeface="Calibri"/>
                <a:ea typeface="Calibri"/>
                <a:cs typeface="Calibri"/>
                <a:sym typeface="Calibri"/>
              </a:defRPr>
            </a:lvl2pPr>
            <a:lvl3pPr indent="-228600" lvl="2" marL="1371600" marR="0" rtl="0" algn="l">
              <a:spcBef>
                <a:spcPts val="0"/>
              </a:spcBef>
              <a:spcAft>
                <a:spcPts val="0"/>
              </a:spcAft>
              <a:buSzPts val="1100"/>
              <a:buNone/>
              <a:defRPr b="0" i="0" sz="1400" u="none" cap="none" strike="noStrike">
                <a:latin typeface="Calibri"/>
                <a:ea typeface="Calibri"/>
                <a:cs typeface="Calibri"/>
                <a:sym typeface="Calibri"/>
              </a:defRPr>
            </a:lvl3pPr>
            <a:lvl4pPr indent="-228600" lvl="3" marL="1828800" marR="0" rtl="0" algn="l">
              <a:spcBef>
                <a:spcPts val="0"/>
              </a:spcBef>
              <a:spcAft>
                <a:spcPts val="0"/>
              </a:spcAft>
              <a:buSzPts val="1100"/>
              <a:buNone/>
              <a:defRPr b="0" i="0" sz="1400" u="none" cap="none" strike="noStrike">
                <a:latin typeface="Calibri"/>
                <a:ea typeface="Calibri"/>
                <a:cs typeface="Calibri"/>
                <a:sym typeface="Calibri"/>
              </a:defRPr>
            </a:lvl4pPr>
            <a:lvl5pPr indent="-228600" lvl="4" marL="2286000" marR="0" rtl="0" algn="l">
              <a:spcBef>
                <a:spcPts val="0"/>
              </a:spcBef>
              <a:spcAft>
                <a:spcPts val="0"/>
              </a:spcAft>
              <a:buSzPts val="1100"/>
              <a:buNone/>
              <a:defRPr b="0" i="0" sz="1400" u="none" cap="none" strike="noStrike">
                <a:latin typeface="Calibri"/>
                <a:ea typeface="Calibri"/>
                <a:cs typeface="Calibri"/>
                <a:sym typeface="Calibri"/>
              </a:defRPr>
            </a:lvl5pPr>
            <a:lvl6pPr indent="-228600" lvl="5" marL="2743200" marR="0" rtl="0" algn="l">
              <a:spcBef>
                <a:spcPts val="0"/>
              </a:spcBef>
              <a:spcAft>
                <a:spcPts val="0"/>
              </a:spcAft>
              <a:buSzPts val="1100"/>
              <a:buNone/>
              <a:defRPr b="0" i="0" sz="1400" u="none" cap="none" strike="noStrike">
                <a:latin typeface="Calibri"/>
                <a:ea typeface="Calibri"/>
                <a:cs typeface="Calibri"/>
                <a:sym typeface="Calibri"/>
              </a:defRPr>
            </a:lvl6pPr>
            <a:lvl7pPr indent="-228600" lvl="6" marL="3200400" marR="0" rtl="0" algn="l">
              <a:spcBef>
                <a:spcPts val="0"/>
              </a:spcBef>
              <a:spcAft>
                <a:spcPts val="0"/>
              </a:spcAft>
              <a:buSzPts val="1100"/>
              <a:buNone/>
              <a:defRPr b="0" i="0" sz="1400" u="none" cap="none" strike="noStrike">
                <a:latin typeface="Calibri"/>
                <a:ea typeface="Calibri"/>
                <a:cs typeface="Calibri"/>
                <a:sym typeface="Calibri"/>
              </a:defRPr>
            </a:lvl7pPr>
            <a:lvl8pPr indent="-228600" lvl="7" marL="3657600" marR="0" rtl="0" algn="l">
              <a:spcBef>
                <a:spcPts val="0"/>
              </a:spcBef>
              <a:spcAft>
                <a:spcPts val="0"/>
              </a:spcAft>
              <a:buSzPts val="1100"/>
              <a:buNone/>
              <a:defRPr b="0" i="0" sz="1400" u="none" cap="none" strike="noStrike">
                <a:latin typeface="Calibri"/>
                <a:ea typeface="Calibri"/>
                <a:cs typeface="Calibri"/>
                <a:sym typeface="Calibri"/>
              </a:defRPr>
            </a:lvl8pPr>
            <a:lvl9pPr indent="-228600" lvl="8" marL="4114800" marR="0" rtl="0" algn="l">
              <a:spcBef>
                <a:spcPts val="0"/>
              </a:spcBef>
              <a:spcAft>
                <a:spcPts val="0"/>
              </a:spcAft>
              <a:buSzPts val="1100"/>
              <a:buNone/>
              <a:defRPr b="0" i="0" sz="1400" u="none" cap="none" strike="noStrike">
                <a:latin typeface="Calibri"/>
                <a:ea typeface="Calibri"/>
                <a:cs typeface="Calibri"/>
                <a:sym typeface="Calibri"/>
              </a:defRPr>
            </a:lvl9pPr>
          </a:lstStyle>
          <a:p/>
        </p:txBody>
      </p:sp>
      <p:sp>
        <p:nvSpPr>
          <p:cNvPr id="63" name="Google Shape;63;p1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sz="1400">
                <a:solidFill>
                  <a:srgbClr val="888888"/>
                </a:solidFil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64" name="Google Shape;64;p1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sz="1400">
                <a:solidFill>
                  <a:srgbClr val="888888"/>
                </a:solidFil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65" name="Google Shape;65;p13"/>
          <p:cNvSpPr txBox="1"/>
          <p:nvPr>
            <p:ph idx="12" type="sldNum"/>
          </p:nvPr>
        </p:nvSpPr>
        <p:spPr>
          <a:xfrm>
            <a:off x="8457914" y="4855003"/>
            <a:ext cx="180975" cy="143828"/>
          </a:xfrm>
          <a:prstGeom prst="rect">
            <a:avLst/>
          </a:prstGeom>
          <a:noFill/>
          <a:ln>
            <a:noFill/>
          </a:ln>
        </p:spPr>
        <p:txBody>
          <a:bodyPr anchorCtr="0" anchor="t" bIns="0" lIns="0" spcFirstLastPara="1" rIns="0" wrap="square" tIns="0">
            <a:spAutoFit/>
          </a:bodyPr>
          <a:lstStyle>
            <a:lvl1pPr indent="0" lvl="0" marL="88900">
              <a:lnSpc>
                <a:spcPct val="100000"/>
              </a:lnSpc>
              <a:spcBef>
                <a:spcPts val="0"/>
              </a:spcBef>
              <a:buNone/>
              <a:defRPr b="0" i="0" sz="800">
                <a:solidFill>
                  <a:srgbClr val="2D936B"/>
                </a:solidFill>
                <a:latin typeface="Trebuchet MS"/>
                <a:ea typeface="Trebuchet MS"/>
                <a:cs typeface="Trebuchet MS"/>
                <a:sym typeface="Trebuchet MS"/>
              </a:defRPr>
            </a:lvl1pPr>
            <a:lvl2pPr indent="0" lvl="1" marL="88900">
              <a:lnSpc>
                <a:spcPct val="100000"/>
              </a:lnSpc>
              <a:spcBef>
                <a:spcPts val="0"/>
              </a:spcBef>
              <a:buNone/>
              <a:defRPr b="0" i="0" sz="800">
                <a:solidFill>
                  <a:srgbClr val="2D936B"/>
                </a:solidFill>
                <a:latin typeface="Trebuchet MS"/>
                <a:ea typeface="Trebuchet MS"/>
                <a:cs typeface="Trebuchet MS"/>
                <a:sym typeface="Trebuchet MS"/>
              </a:defRPr>
            </a:lvl2pPr>
            <a:lvl3pPr indent="0" lvl="2" marL="88900">
              <a:lnSpc>
                <a:spcPct val="100000"/>
              </a:lnSpc>
              <a:spcBef>
                <a:spcPts val="0"/>
              </a:spcBef>
              <a:buNone/>
              <a:defRPr b="0" i="0" sz="800">
                <a:solidFill>
                  <a:srgbClr val="2D936B"/>
                </a:solidFill>
                <a:latin typeface="Trebuchet MS"/>
                <a:ea typeface="Trebuchet MS"/>
                <a:cs typeface="Trebuchet MS"/>
                <a:sym typeface="Trebuchet MS"/>
              </a:defRPr>
            </a:lvl3pPr>
            <a:lvl4pPr indent="0" lvl="3" marL="88900">
              <a:lnSpc>
                <a:spcPct val="100000"/>
              </a:lnSpc>
              <a:spcBef>
                <a:spcPts val="0"/>
              </a:spcBef>
              <a:buNone/>
              <a:defRPr b="0" i="0" sz="800">
                <a:solidFill>
                  <a:srgbClr val="2D936B"/>
                </a:solidFill>
                <a:latin typeface="Trebuchet MS"/>
                <a:ea typeface="Trebuchet MS"/>
                <a:cs typeface="Trebuchet MS"/>
                <a:sym typeface="Trebuchet MS"/>
              </a:defRPr>
            </a:lvl4pPr>
            <a:lvl5pPr indent="0" lvl="4" marL="88900">
              <a:lnSpc>
                <a:spcPct val="100000"/>
              </a:lnSpc>
              <a:spcBef>
                <a:spcPts val="0"/>
              </a:spcBef>
              <a:buNone/>
              <a:defRPr b="0" i="0" sz="800">
                <a:solidFill>
                  <a:srgbClr val="2D936B"/>
                </a:solidFill>
                <a:latin typeface="Trebuchet MS"/>
                <a:ea typeface="Trebuchet MS"/>
                <a:cs typeface="Trebuchet MS"/>
                <a:sym typeface="Trebuchet MS"/>
              </a:defRPr>
            </a:lvl5pPr>
            <a:lvl6pPr indent="0" lvl="5" marL="88900">
              <a:lnSpc>
                <a:spcPct val="100000"/>
              </a:lnSpc>
              <a:spcBef>
                <a:spcPts val="0"/>
              </a:spcBef>
              <a:buNone/>
              <a:defRPr b="0" i="0" sz="800">
                <a:solidFill>
                  <a:srgbClr val="2D936B"/>
                </a:solidFill>
                <a:latin typeface="Trebuchet MS"/>
                <a:ea typeface="Trebuchet MS"/>
                <a:cs typeface="Trebuchet MS"/>
                <a:sym typeface="Trebuchet MS"/>
              </a:defRPr>
            </a:lvl6pPr>
            <a:lvl7pPr indent="0" lvl="6" marL="88900">
              <a:lnSpc>
                <a:spcPct val="100000"/>
              </a:lnSpc>
              <a:spcBef>
                <a:spcPts val="0"/>
              </a:spcBef>
              <a:buNone/>
              <a:defRPr b="0" i="0" sz="800">
                <a:solidFill>
                  <a:srgbClr val="2D936B"/>
                </a:solidFill>
                <a:latin typeface="Trebuchet MS"/>
                <a:ea typeface="Trebuchet MS"/>
                <a:cs typeface="Trebuchet MS"/>
                <a:sym typeface="Trebuchet MS"/>
              </a:defRPr>
            </a:lvl7pPr>
            <a:lvl8pPr indent="0" lvl="7" marL="88900">
              <a:lnSpc>
                <a:spcPct val="100000"/>
              </a:lnSpc>
              <a:spcBef>
                <a:spcPts val="0"/>
              </a:spcBef>
              <a:buNone/>
              <a:defRPr b="0" i="0" sz="800">
                <a:solidFill>
                  <a:srgbClr val="2D936B"/>
                </a:solidFill>
                <a:latin typeface="Trebuchet MS"/>
                <a:ea typeface="Trebuchet MS"/>
                <a:cs typeface="Trebuchet MS"/>
                <a:sym typeface="Trebuchet MS"/>
              </a:defRPr>
            </a:lvl8pPr>
            <a:lvl9pPr indent="0" lvl="8" marL="88900">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88900" rtl="0" algn="l">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5.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grpSp>
        <p:nvGrpSpPr>
          <p:cNvPr id="98" name="Google Shape;98;p19"/>
          <p:cNvGrpSpPr/>
          <p:nvPr/>
        </p:nvGrpSpPr>
        <p:grpSpPr>
          <a:xfrm>
            <a:off x="557213" y="828675"/>
            <a:ext cx="1307306" cy="1000125"/>
            <a:chOff x="742950" y="1104900"/>
            <a:chExt cx="1743075" cy="1333500"/>
          </a:xfrm>
        </p:grpSpPr>
        <p:sp>
          <p:nvSpPr>
            <p:cNvPr id="99" name="Google Shape;99;p19"/>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100" name="Google Shape;100;p19"/>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grpSp>
      <p:sp>
        <p:nvSpPr>
          <p:cNvPr id="101" name="Google Shape;101;p19"/>
          <p:cNvSpPr/>
          <p:nvPr/>
        </p:nvSpPr>
        <p:spPr>
          <a:xfrm>
            <a:off x="2792463" y="828669"/>
            <a:ext cx="1250156" cy="1078706"/>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102" name="Google Shape;102;p19"/>
          <p:cNvSpPr/>
          <p:nvPr/>
        </p:nvSpPr>
        <p:spPr>
          <a:xfrm>
            <a:off x="2850356" y="3921919"/>
            <a:ext cx="542925" cy="464344"/>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103" name="Google Shape;103;p19"/>
          <p:cNvSpPr txBox="1"/>
          <p:nvPr/>
        </p:nvSpPr>
        <p:spPr>
          <a:xfrm>
            <a:off x="4863465" y="2116217"/>
            <a:ext cx="1394460" cy="840615"/>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b="1" lang="en-GB" sz="1800">
                <a:solidFill>
                  <a:srgbClr val="2D936B"/>
                </a:solidFill>
                <a:latin typeface="Trebuchet MS"/>
                <a:ea typeface="Trebuchet MS"/>
                <a:cs typeface="Trebuchet MS"/>
                <a:sym typeface="Trebuchet MS"/>
              </a:rPr>
              <a:t>Naan Mudhalvan Project</a:t>
            </a:r>
            <a:endParaRPr sz="1100"/>
          </a:p>
        </p:txBody>
      </p:sp>
      <p:pic>
        <p:nvPicPr>
          <p:cNvPr id="104" name="Google Shape;104;p19"/>
          <p:cNvPicPr preferRelativeResize="0"/>
          <p:nvPr/>
        </p:nvPicPr>
        <p:blipFill rotWithShape="1">
          <a:blip r:embed="rId3">
            <a:alphaModFix/>
          </a:blip>
          <a:srcRect b="0" l="0" r="0" t="0"/>
          <a:stretch/>
        </p:blipFill>
        <p:spPr>
          <a:xfrm>
            <a:off x="507206" y="4850606"/>
            <a:ext cx="1607344" cy="150019"/>
          </a:xfrm>
          <a:prstGeom prst="rect">
            <a:avLst/>
          </a:prstGeom>
          <a:noFill/>
          <a:ln>
            <a:noFill/>
          </a:ln>
        </p:spPr>
      </p:pic>
      <p:sp>
        <p:nvSpPr>
          <p:cNvPr id="105" name="Google Shape;105;p19"/>
          <p:cNvSpPr txBox="1"/>
          <p:nvPr>
            <p:ph idx="12" type="sldNum"/>
          </p:nvPr>
        </p:nvSpPr>
        <p:spPr>
          <a:xfrm>
            <a:off x="8457914" y="4855003"/>
            <a:ext cx="180975" cy="143828"/>
          </a:xfrm>
          <a:prstGeom prst="rect">
            <a:avLst/>
          </a:prstGeom>
          <a:noFill/>
          <a:ln>
            <a:noFill/>
          </a:ln>
        </p:spPr>
        <p:txBody>
          <a:bodyPr anchorCtr="0" anchor="t" bIns="0" lIns="0" spcFirstLastPara="1" rIns="0" wrap="square" tIns="5225">
            <a:spAutoFit/>
          </a:bodyPr>
          <a:lstStyle/>
          <a:p>
            <a:pPr indent="0" lvl="0" marL="88900" rtl="0" algn="l">
              <a:lnSpc>
                <a:spcPct val="100000"/>
              </a:lnSpc>
              <a:spcBef>
                <a:spcPts val="0"/>
              </a:spcBef>
              <a:spcAft>
                <a:spcPts val="0"/>
              </a:spcAft>
              <a:buNone/>
            </a:pPr>
            <a:fld id="{00000000-1234-1234-1234-123412341234}" type="slidenum">
              <a:rPr lang="en-GB"/>
              <a:t>‹#›</a:t>
            </a:fld>
            <a:endParaRPr/>
          </a:p>
        </p:txBody>
      </p:sp>
      <p:sp>
        <p:nvSpPr>
          <p:cNvPr id="106" name="Google Shape;106;p19"/>
          <p:cNvSpPr txBox="1"/>
          <p:nvPr/>
        </p:nvSpPr>
        <p:spPr>
          <a:xfrm>
            <a:off x="4800600" y="1769975"/>
            <a:ext cx="1702800" cy="3462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None/>
            </a:pPr>
            <a:r>
              <a:rPr lang="en-GB" sz="1800"/>
              <a:t>MANOKAR S</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8"/>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239" name="Google Shape;239;p28"/>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240" name="Google Shape;240;p28"/>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pic>
        <p:nvPicPr>
          <p:cNvPr id="241" name="Google Shape;241;p28"/>
          <p:cNvPicPr preferRelativeResize="0"/>
          <p:nvPr/>
        </p:nvPicPr>
        <p:blipFill rotWithShape="1">
          <a:blip r:embed="rId3">
            <a:alphaModFix/>
          </a:blip>
          <a:srcRect b="0" l="0" r="0" t="0"/>
          <a:stretch/>
        </p:blipFill>
        <p:spPr>
          <a:xfrm>
            <a:off x="1250156" y="4850606"/>
            <a:ext cx="57150" cy="133350"/>
          </a:xfrm>
          <a:prstGeom prst="rect">
            <a:avLst/>
          </a:prstGeom>
          <a:noFill/>
          <a:ln>
            <a:noFill/>
          </a:ln>
        </p:spPr>
      </p:pic>
      <p:sp>
        <p:nvSpPr>
          <p:cNvPr id="242" name="Google Shape;242;p28"/>
          <p:cNvSpPr txBox="1"/>
          <p:nvPr>
            <p:ph type="title"/>
          </p:nvPr>
        </p:nvSpPr>
        <p:spPr>
          <a:xfrm>
            <a:off x="285750" y="105721"/>
            <a:ext cx="7323296" cy="841772"/>
          </a:xfrm>
          <a:prstGeom prst="rect">
            <a:avLst/>
          </a:prstGeom>
          <a:noFill/>
          <a:ln>
            <a:noFill/>
          </a:ln>
        </p:spPr>
        <p:txBody>
          <a:bodyPr anchorCtr="0" anchor="t" bIns="0" lIns="0" spcFirstLastPara="1" rIns="0" wrap="square" tIns="10000">
            <a:spAutoFit/>
          </a:bodyPr>
          <a:lstStyle/>
          <a:p>
            <a:pPr indent="0" lvl="0" marL="152400" rtl="0" algn="l">
              <a:lnSpc>
                <a:spcPct val="100000"/>
              </a:lnSpc>
              <a:spcBef>
                <a:spcPts val="0"/>
              </a:spcBef>
              <a:spcAft>
                <a:spcPts val="0"/>
              </a:spcAft>
              <a:buNone/>
            </a:pPr>
            <a:r>
              <a:rPr lang="en-GB"/>
              <a:t>RESULTS</a:t>
            </a:r>
            <a:endParaRPr/>
          </a:p>
        </p:txBody>
      </p:sp>
      <p:sp>
        <p:nvSpPr>
          <p:cNvPr id="243" name="Google Shape;243;p28"/>
          <p:cNvSpPr txBox="1"/>
          <p:nvPr>
            <p:ph idx="12" type="sldNum"/>
          </p:nvPr>
        </p:nvSpPr>
        <p:spPr>
          <a:xfrm>
            <a:off x="8457914" y="4855003"/>
            <a:ext cx="180975" cy="143828"/>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None/>
            </a:pPr>
            <a:fld id="{00000000-1234-1234-1234-123412341234}" type="slidenum">
              <a:rPr lang="en-GB"/>
              <a:t>‹#›</a:t>
            </a:fld>
            <a:endParaRPr/>
          </a:p>
        </p:txBody>
      </p:sp>
      <p:sp>
        <p:nvSpPr>
          <p:cNvPr id="244" name="Google Shape;244;p28"/>
          <p:cNvSpPr txBox="1"/>
          <p:nvPr/>
        </p:nvSpPr>
        <p:spPr>
          <a:xfrm>
            <a:off x="637222" y="707505"/>
            <a:ext cx="2514600" cy="346249"/>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None/>
            </a:pPr>
            <a:r>
              <a:rPr lang="en-GB" sz="1800">
                <a:solidFill>
                  <a:srgbClr val="538CD5"/>
                </a:solidFill>
              </a:rPr>
              <a:t>Accuracy:</a:t>
            </a:r>
            <a:endParaRPr sz="1800">
              <a:solidFill>
                <a:srgbClr val="538CD5"/>
              </a:solidFill>
            </a:endParaRPr>
          </a:p>
        </p:txBody>
      </p:sp>
      <p:sp>
        <p:nvSpPr>
          <p:cNvPr id="245" name="Google Shape;245;p28"/>
          <p:cNvSpPr/>
          <p:nvPr/>
        </p:nvSpPr>
        <p:spPr>
          <a:xfrm>
            <a:off x="2594611" y="2709027"/>
            <a:ext cx="34289" cy="34289"/>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34275" lIns="68575" spcFirstLastPara="1" rIns="68575" wrap="square" tIns="34275">
            <a:noAutofit/>
          </a:bodyPr>
          <a:lstStyle/>
          <a:p>
            <a:pPr indent="0" lvl="0" marL="0" rtl="0" algn="ctr">
              <a:spcBef>
                <a:spcPts val="0"/>
              </a:spcBef>
              <a:spcAft>
                <a:spcPts val="0"/>
              </a:spcAft>
              <a:buNone/>
            </a:pPr>
            <a:r>
              <a:t/>
            </a:r>
            <a:endParaRPr sz="1400">
              <a:solidFill>
                <a:schemeClr val="lt1"/>
              </a:solidFill>
            </a:endParaRPr>
          </a:p>
        </p:txBody>
      </p:sp>
      <p:pic>
        <p:nvPicPr>
          <p:cNvPr id="246" name="Google Shape;246;p28"/>
          <p:cNvPicPr preferRelativeResize="0"/>
          <p:nvPr/>
        </p:nvPicPr>
        <p:blipFill rotWithShape="1">
          <a:blip r:embed="rId4">
            <a:alphaModFix/>
          </a:blip>
          <a:srcRect b="0" l="0" r="0" t="0"/>
          <a:stretch/>
        </p:blipFill>
        <p:spPr>
          <a:xfrm>
            <a:off x="1894522" y="1271588"/>
            <a:ext cx="3377744" cy="24701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9"/>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252" name="Google Shape;252;p29"/>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253" name="Google Shape;253;p29"/>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pic>
        <p:nvPicPr>
          <p:cNvPr id="254" name="Google Shape;254;p29"/>
          <p:cNvPicPr preferRelativeResize="0"/>
          <p:nvPr/>
        </p:nvPicPr>
        <p:blipFill rotWithShape="1">
          <a:blip r:embed="rId3">
            <a:alphaModFix/>
          </a:blip>
          <a:srcRect b="0" l="0" r="0" t="0"/>
          <a:stretch/>
        </p:blipFill>
        <p:spPr>
          <a:xfrm>
            <a:off x="1250156" y="4850606"/>
            <a:ext cx="57150" cy="133350"/>
          </a:xfrm>
          <a:prstGeom prst="rect">
            <a:avLst/>
          </a:prstGeom>
          <a:noFill/>
          <a:ln>
            <a:noFill/>
          </a:ln>
        </p:spPr>
      </p:pic>
      <p:sp>
        <p:nvSpPr>
          <p:cNvPr id="255" name="Google Shape;255;p29"/>
          <p:cNvSpPr txBox="1"/>
          <p:nvPr>
            <p:ph idx="12" type="sldNum"/>
          </p:nvPr>
        </p:nvSpPr>
        <p:spPr>
          <a:xfrm>
            <a:off x="8457914" y="4855003"/>
            <a:ext cx="180975" cy="143828"/>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None/>
            </a:pPr>
            <a:fld id="{00000000-1234-1234-1234-123412341234}" type="slidenum">
              <a:rPr lang="en-GB"/>
              <a:t>‹#›</a:t>
            </a:fld>
            <a:endParaRPr/>
          </a:p>
        </p:txBody>
      </p:sp>
      <p:sp>
        <p:nvSpPr>
          <p:cNvPr id="256" name="Google Shape;256;p29"/>
          <p:cNvSpPr txBox="1"/>
          <p:nvPr/>
        </p:nvSpPr>
        <p:spPr>
          <a:xfrm>
            <a:off x="2225278" y="1885950"/>
            <a:ext cx="4857750" cy="900247"/>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None/>
            </a:pPr>
            <a:r>
              <a:rPr b="1" lang="en-GB" sz="5400">
                <a:solidFill>
                  <a:srgbClr val="538CD5"/>
                </a:solidFill>
              </a:rPr>
              <a:t>Thank You</a:t>
            </a:r>
            <a:endParaRPr b="1" sz="5400">
              <a:solidFill>
                <a:srgbClr val="538CD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0" name="Shape 110"/>
        <p:cNvGrpSpPr/>
        <p:nvPr/>
      </p:nvGrpSpPr>
      <p:grpSpPr>
        <a:xfrm>
          <a:off x="0" y="0"/>
          <a:ext cx="0" cy="0"/>
          <a:chOff x="0" y="0"/>
          <a:chExt cx="0" cy="0"/>
        </a:xfrm>
      </p:grpSpPr>
      <p:sp>
        <p:nvSpPr>
          <p:cNvPr id="111" name="Google Shape;111;p20"/>
          <p:cNvSpPr/>
          <p:nvPr/>
        </p:nvSpPr>
        <p:spPr>
          <a:xfrm>
            <a:off x="0" y="0"/>
            <a:ext cx="9144000" cy="51435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grpSp>
        <p:nvGrpSpPr>
          <p:cNvPr id="112" name="Google Shape;112;p20"/>
          <p:cNvGrpSpPr/>
          <p:nvPr/>
        </p:nvGrpSpPr>
        <p:grpSpPr>
          <a:xfrm>
            <a:off x="5586459" y="0"/>
            <a:ext cx="3557847" cy="5143850"/>
            <a:chOff x="7448612" y="0"/>
            <a:chExt cx="4743796" cy="6858466"/>
          </a:xfrm>
        </p:grpSpPr>
        <p:sp>
          <p:nvSpPr>
            <p:cNvPr id="113" name="Google Shape;113;p20"/>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114" name="Google Shape;114;p20"/>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115" name="Google Shape;115;p20"/>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116" name="Google Shape;116;p20"/>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117" name="Google Shape;117;p20"/>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118" name="Google Shape;118;p20"/>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119" name="Google Shape;119;p20"/>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120" name="Google Shape;120;p20"/>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121" name="Google Shape;121;p20"/>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grpSp>
      <p:sp>
        <p:nvSpPr>
          <p:cNvPr id="122" name="Google Shape;122;p20"/>
          <p:cNvSpPr/>
          <p:nvPr/>
        </p:nvSpPr>
        <p:spPr>
          <a:xfrm>
            <a:off x="0" y="3007519"/>
            <a:ext cx="335756" cy="2135981"/>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123" name="Google Shape;123;p20"/>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124" name="Google Shape;124;p20"/>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125" name="Google Shape;125;p20"/>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126" name="Google Shape;126;p20"/>
          <p:cNvSpPr txBox="1"/>
          <p:nvPr>
            <p:ph type="title"/>
          </p:nvPr>
        </p:nvSpPr>
        <p:spPr>
          <a:xfrm>
            <a:off x="418624" y="289083"/>
            <a:ext cx="7323296" cy="841772"/>
          </a:xfrm>
          <a:prstGeom prst="rect">
            <a:avLst/>
          </a:prstGeom>
          <a:noFill/>
          <a:ln>
            <a:noFill/>
          </a:ln>
        </p:spPr>
        <p:txBody>
          <a:bodyPr anchorCtr="0" anchor="t" bIns="0" lIns="0" spcFirstLastPara="1" rIns="0" wrap="square" tIns="345500">
            <a:spAutoFit/>
          </a:bodyPr>
          <a:lstStyle/>
          <a:p>
            <a:pPr indent="0" lvl="0" marL="139700" rtl="0" algn="l">
              <a:lnSpc>
                <a:spcPct val="100000"/>
              </a:lnSpc>
              <a:spcBef>
                <a:spcPts val="0"/>
              </a:spcBef>
              <a:spcAft>
                <a:spcPts val="0"/>
              </a:spcAft>
              <a:buNone/>
            </a:pPr>
            <a:r>
              <a:rPr lang="en-GB" sz="3200"/>
              <a:t>PROJECT TITLE</a:t>
            </a:r>
            <a:endParaRPr sz="3200"/>
          </a:p>
        </p:txBody>
      </p:sp>
      <p:grpSp>
        <p:nvGrpSpPr>
          <p:cNvPr id="127" name="Google Shape;127;p20"/>
          <p:cNvGrpSpPr/>
          <p:nvPr/>
        </p:nvGrpSpPr>
        <p:grpSpPr>
          <a:xfrm>
            <a:off x="350044" y="4807744"/>
            <a:ext cx="2778919" cy="221456"/>
            <a:chOff x="466725" y="6410325"/>
            <a:chExt cx="3705225" cy="295275"/>
          </a:xfrm>
        </p:grpSpPr>
        <p:pic>
          <p:nvPicPr>
            <p:cNvPr id="128" name="Google Shape;128;p20"/>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129" name="Google Shape;129;p20"/>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130" name="Google Shape;130;p20"/>
          <p:cNvSpPr txBox="1"/>
          <p:nvPr>
            <p:ph idx="12" type="sldNum"/>
          </p:nvPr>
        </p:nvSpPr>
        <p:spPr>
          <a:xfrm>
            <a:off x="8457914" y="4855003"/>
            <a:ext cx="180975" cy="143828"/>
          </a:xfrm>
          <a:prstGeom prst="rect">
            <a:avLst/>
          </a:prstGeom>
          <a:noFill/>
          <a:ln>
            <a:noFill/>
          </a:ln>
        </p:spPr>
        <p:txBody>
          <a:bodyPr anchorCtr="0" anchor="t" bIns="0" lIns="0" spcFirstLastPara="1" rIns="0" wrap="square" tIns="5225">
            <a:spAutoFit/>
          </a:bodyPr>
          <a:lstStyle/>
          <a:p>
            <a:pPr indent="0" lvl="0" marL="88900" rtl="0" algn="l">
              <a:lnSpc>
                <a:spcPct val="100000"/>
              </a:lnSpc>
              <a:spcBef>
                <a:spcPts val="0"/>
              </a:spcBef>
              <a:spcAft>
                <a:spcPts val="0"/>
              </a:spcAft>
              <a:buNone/>
            </a:pPr>
            <a:fld id="{00000000-1234-1234-1234-123412341234}" type="slidenum">
              <a:rPr lang="en-GB"/>
              <a:t>‹#›</a:t>
            </a:fld>
            <a:endParaRPr/>
          </a:p>
        </p:txBody>
      </p:sp>
      <p:sp>
        <p:nvSpPr>
          <p:cNvPr id="131" name="Google Shape;131;p20"/>
          <p:cNvSpPr txBox="1"/>
          <p:nvPr/>
        </p:nvSpPr>
        <p:spPr>
          <a:xfrm>
            <a:off x="1143000" y="1837364"/>
            <a:ext cx="6429375" cy="900247"/>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None/>
            </a:pPr>
            <a:r>
              <a:rPr lang="en-GB" sz="2700">
                <a:solidFill>
                  <a:srgbClr val="538CD5"/>
                </a:solidFill>
                <a:latin typeface="Arial"/>
                <a:ea typeface="Arial"/>
                <a:cs typeface="Arial"/>
                <a:sym typeface="Arial"/>
              </a:rPr>
              <a:t>FUEL EFFICIENCY PREDICTION USING FEEDFORWARD NEURAL NETWORK</a:t>
            </a:r>
            <a:endParaRPr sz="2700">
              <a:solidFill>
                <a:srgbClr val="538CD5"/>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5" name="Shape 135"/>
        <p:cNvGrpSpPr/>
        <p:nvPr/>
      </p:nvGrpSpPr>
      <p:grpSpPr>
        <a:xfrm>
          <a:off x="0" y="0"/>
          <a:ext cx="0" cy="0"/>
          <a:chOff x="0" y="0"/>
          <a:chExt cx="0" cy="0"/>
        </a:xfrm>
      </p:grpSpPr>
      <p:sp>
        <p:nvSpPr>
          <p:cNvPr id="136" name="Google Shape;136;p21"/>
          <p:cNvSpPr/>
          <p:nvPr/>
        </p:nvSpPr>
        <p:spPr>
          <a:xfrm>
            <a:off x="0" y="0"/>
            <a:ext cx="9144000" cy="51435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grpSp>
        <p:nvGrpSpPr>
          <p:cNvPr id="137" name="Google Shape;137;p21"/>
          <p:cNvGrpSpPr/>
          <p:nvPr/>
        </p:nvGrpSpPr>
        <p:grpSpPr>
          <a:xfrm>
            <a:off x="5586459" y="0"/>
            <a:ext cx="3557847" cy="5143850"/>
            <a:chOff x="7448612" y="0"/>
            <a:chExt cx="4743796" cy="6858466"/>
          </a:xfrm>
        </p:grpSpPr>
        <p:sp>
          <p:nvSpPr>
            <p:cNvPr id="138" name="Google Shape;138;p2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139" name="Google Shape;139;p2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140" name="Google Shape;140;p2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141" name="Google Shape;141;p2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142" name="Google Shape;142;p2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143" name="Google Shape;143;p2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144" name="Google Shape;144;p2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145" name="Google Shape;145;p2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146" name="Google Shape;146;p2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grpSp>
      <p:sp>
        <p:nvSpPr>
          <p:cNvPr id="147" name="Google Shape;147;p21"/>
          <p:cNvSpPr/>
          <p:nvPr/>
        </p:nvSpPr>
        <p:spPr>
          <a:xfrm>
            <a:off x="0" y="3007519"/>
            <a:ext cx="335756" cy="2135981"/>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148" name="Google Shape;148;p21"/>
          <p:cNvSpPr txBox="1"/>
          <p:nvPr/>
        </p:nvSpPr>
        <p:spPr>
          <a:xfrm>
            <a:off x="564356" y="4864528"/>
            <a:ext cx="1330166" cy="124778"/>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GB" sz="800">
                <a:solidFill>
                  <a:srgbClr val="2D83C3"/>
                </a:solidFill>
                <a:latin typeface="Trebuchet MS"/>
                <a:ea typeface="Trebuchet MS"/>
                <a:cs typeface="Trebuchet MS"/>
                <a:sym typeface="Trebuchet MS"/>
              </a:rPr>
              <a:t>3/21/2024  </a:t>
            </a:r>
            <a:r>
              <a:rPr b="1" lang="en-GB" sz="800">
                <a:solidFill>
                  <a:srgbClr val="2D83C3"/>
                </a:solidFill>
                <a:latin typeface="Trebuchet MS"/>
                <a:ea typeface="Trebuchet MS"/>
                <a:cs typeface="Trebuchet MS"/>
                <a:sym typeface="Trebuchet MS"/>
              </a:rPr>
              <a:t>Annual Review</a:t>
            </a:r>
            <a:endParaRPr sz="800">
              <a:latin typeface="Trebuchet MS"/>
              <a:ea typeface="Trebuchet MS"/>
              <a:cs typeface="Trebuchet MS"/>
              <a:sym typeface="Trebuchet MS"/>
            </a:endParaRPr>
          </a:p>
        </p:txBody>
      </p:sp>
      <p:sp>
        <p:nvSpPr>
          <p:cNvPr id="149" name="Google Shape;149;p21"/>
          <p:cNvSpPr/>
          <p:nvPr/>
        </p:nvSpPr>
        <p:spPr>
          <a:xfrm>
            <a:off x="5522119" y="335756"/>
            <a:ext cx="271463" cy="271463"/>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150" name="Google Shape;150;p21"/>
          <p:cNvSpPr/>
          <p:nvPr/>
        </p:nvSpPr>
        <p:spPr>
          <a:xfrm>
            <a:off x="8258175" y="4207669"/>
            <a:ext cx="485775" cy="485775"/>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pic>
        <p:nvPicPr>
          <p:cNvPr id="151" name="Google Shape;151;p21"/>
          <p:cNvPicPr preferRelativeResize="0"/>
          <p:nvPr/>
        </p:nvPicPr>
        <p:blipFill rotWithShape="1">
          <a:blip r:embed="rId3">
            <a:alphaModFix/>
          </a:blip>
          <a:srcRect b="0" l="0" r="0" t="0"/>
          <a:stretch/>
        </p:blipFill>
        <p:spPr>
          <a:xfrm>
            <a:off x="8015288" y="4600575"/>
            <a:ext cx="185738" cy="185738"/>
          </a:xfrm>
          <a:prstGeom prst="rect">
            <a:avLst/>
          </a:prstGeom>
          <a:noFill/>
          <a:ln>
            <a:noFill/>
          </a:ln>
        </p:spPr>
      </p:pic>
      <p:grpSp>
        <p:nvGrpSpPr>
          <p:cNvPr id="152" name="Google Shape;152;p21"/>
          <p:cNvGrpSpPr/>
          <p:nvPr/>
        </p:nvGrpSpPr>
        <p:grpSpPr>
          <a:xfrm>
            <a:off x="35719" y="2864642"/>
            <a:ext cx="3093244" cy="2257423"/>
            <a:chOff x="47625" y="3819523"/>
            <a:chExt cx="4124325" cy="3009898"/>
          </a:xfrm>
        </p:grpSpPr>
        <p:pic>
          <p:nvPicPr>
            <p:cNvPr id="153" name="Google Shape;153;p21"/>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54" name="Google Shape;154;p21"/>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55" name="Google Shape;155;p21"/>
          <p:cNvSpPr txBox="1"/>
          <p:nvPr>
            <p:ph type="title"/>
          </p:nvPr>
        </p:nvSpPr>
        <p:spPr>
          <a:xfrm>
            <a:off x="418624" y="289083"/>
            <a:ext cx="7323296" cy="841772"/>
          </a:xfrm>
          <a:prstGeom prst="rect">
            <a:avLst/>
          </a:prstGeom>
          <a:noFill/>
          <a:ln>
            <a:noFill/>
          </a:ln>
        </p:spPr>
        <p:txBody>
          <a:bodyPr anchorCtr="0" anchor="t" bIns="0" lIns="0" spcFirstLastPara="1" rIns="0" wrap="square" tIns="54950">
            <a:spAutoFit/>
          </a:bodyPr>
          <a:lstStyle/>
          <a:p>
            <a:pPr indent="0" lvl="0" marL="139700" rtl="0" algn="l">
              <a:lnSpc>
                <a:spcPct val="100000"/>
              </a:lnSpc>
              <a:spcBef>
                <a:spcPts val="0"/>
              </a:spcBef>
              <a:spcAft>
                <a:spcPts val="0"/>
              </a:spcAft>
              <a:buNone/>
            </a:pPr>
            <a:r>
              <a:rPr lang="en-GB"/>
              <a:t>AGENDA</a:t>
            </a:r>
            <a:endParaRPr/>
          </a:p>
        </p:txBody>
      </p:sp>
      <p:sp>
        <p:nvSpPr>
          <p:cNvPr id="156" name="Google Shape;156;p21"/>
          <p:cNvSpPr txBox="1"/>
          <p:nvPr>
            <p:ph idx="12" type="sldNum"/>
          </p:nvPr>
        </p:nvSpPr>
        <p:spPr>
          <a:xfrm>
            <a:off x="8457914" y="4855003"/>
            <a:ext cx="180975" cy="143828"/>
          </a:xfrm>
          <a:prstGeom prst="rect">
            <a:avLst/>
          </a:prstGeom>
          <a:noFill/>
          <a:ln>
            <a:noFill/>
          </a:ln>
        </p:spPr>
        <p:txBody>
          <a:bodyPr anchorCtr="0" anchor="t" bIns="0" lIns="0" spcFirstLastPara="1" rIns="0" wrap="square" tIns="5225">
            <a:spAutoFit/>
          </a:bodyPr>
          <a:lstStyle/>
          <a:p>
            <a:pPr indent="0" lvl="0" marL="88900" rtl="0" algn="l">
              <a:lnSpc>
                <a:spcPct val="100000"/>
              </a:lnSpc>
              <a:spcBef>
                <a:spcPts val="0"/>
              </a:spcBef>
              <a:spcAft>
                <a:spcPts val="0"/>
              </a:spcAft>
              <a:buNone/>
            </a:pPr>
            <a:fld id="{00000000-1234-1234-1234-123412341234}" type="slidenum">
              <a:rPr lang="en-GB"/>
              <a:t>‹#›</a:t>
            </a:fld>
            <a:endParaRPr/>
          </a:p>
        </p:txBody>
      </p:sp>
      <p:sp>
        <p:nvSpPr>
          <p:cNvPr id="157" name="Google Shape;157;p21"/>
          <p:cNvSpPr txBox="1"/>
          <p:nvPr/>
        </p:nvSpPr>
        <p:spPr>
          <a:xfrm>
            <a:off x="1257300" y="1130854"/>
            <a:ext cx="5944858" cy="2377574"/>
          </a:xfrm>
          <a:prstGeom prst="rect">
            <a:avLst/>
          </a:prstGeom>
          <a:noFill/>
          <a:ln>
            <a:noFill/>
          </a:ln>
        </p:spPr>
        <p:txBody>
          <a:bodyPr anchorCtr="0" anchor="t" bIns="34275" lIns="68575" spcFirstLastPara="1" rIns="68575" wrap="square" tIns="34275">
            <a:spAutoFit/>
          </a:bodyPr>
          <a:lstStyle/>
          <a:p>
            <a:pPr indent="-336550" lvl="0" marL="342900" rtl="0" algn="l">
              <a:spcBef>
                <a:spcPts val="0"/>
              </a:spcBef>
              <a:spcAft>
                <a:spcPts val="0"/>
              </a:spcAft>
              <a:buSzPts val="1500"/>
              <a:buFont typeface="Calibri"/>
              <a:buAutoNum type="arabicPeriod"/>
            </a:pPr>
            <a:r>
              <a:rPr lang="en-GB" sz="1500" cap="small">
                <a:latin typeface="Calibri"/>
                <a:ea typeface="Calibri"/>
                <a:cs typeface="Calibri"/>
                <a:sym typeface="Calibri"/>
              </a:rPr>
              <a:t>In this presentation, We'll start with an introduction to the project goals and dataset. Then, we'll delve into data preprocessing, where we clean, explore, and engineer features for our model. </a:t>
            </a:r>
            <a:endParaRPr sz="1100"/>
          </a:p>
          <a:p>
            <a:pPr indent="-336550" lvl="0" marL="342900" rtl="0" algn="l">
              <a:spcBef>
                <a:spcPts val="0"/>
              </a:spcBef>
              <a:spcAft>
                <a:spcPts val="0"/>
              </a:spcAft>
              <a:buSzPts val="1500"/>
              <a:buFont typeface="Calibri"/>
              <a:buAutoNum type="arabicPeriod"/>
            </a:pPr>
            <a:r>
              <a:rPr lang="en-GB" sz="1500" cap="small">
                <a:latin typeface="Calibri"/>
                <a:ea typeface="Calibri"/>
                <a:cs typeface="Calibri"/>
                <a:sym typeface="Calibri"/>
              </a:rPr>
              <a:t>Next, we'll discuss the development of our feed-forward neural network using a sequential model approach, covering architecture and parameter choices. Following that, we'll evaluate the model's performance, examining metrics and learning curves. </a:t>
            </a:r>
            <a:endParaRPr sz="1100"/>
          </a:p>
          <a:p>
            <a:pPr indent="-336550" lvl="0" marL="342900" rtl="0" algn="l">
              <a:spcBef>
                <a:spcPts val="0"/>
              </a:spcBef>
              <a:spcAft>
                <a:spcPts val="0"/>
              </a:spcAft>
              <a:buSzPts val="1500"/>
              <a:buFont typeface="Calibri"/>
              <a:buAutoNum type="arabicPeriod"/>
            </a:pPr>
            <a:r>
              <a:rPr lang="en-GB" sz="1500" cap="small">
                <a:latin typeface="Calibri"/>
                <a:ea typeface="Calibri"/>
                <a:cs typeface="Calibri"/>
                <a:sym typeface="Calibri"/>
              </a:rPr>
              <a:t>Then, we'll present results and analysis, including insights gained from the model's predictions. Finally, we'll discuss deployment options and future steps.</a:t>
            </a:r>
            <a:endParaRPr sz="1500" cap="sma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grpSp>
        <p:nvGrpSpPr>
          <p:cNvPr id="162" name="Google Shape;162;p22"/>
          <p:cNvGrpSpPr/>
          <p:nvPr/>
        </p:nvGrpSpPr>
        <p:grpSpPr>
          <a:xfrm>
            <a:off x="5993606" y="2200275"/>
            <a:ext cx="2071688" cy="2443163"/>
            <a:chOff x="7991475" y="2933700"/>
            <a:chExt cx="2762250" cy="3257550"/>
          </a:xfrm>
        </p:grpSpPr>
        <p:sp>
          <p:nvSpPr>
            <p:cNvPr id="163" name="Google Shape;163;p2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164" name="Google Shape;164;p2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pic>
          <p:nvPicPr>
            <p:cNvPr id="165" name="Google Shape;165;p22"/>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66" name="Google Shape;166;p22"/>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167" name="Google Shape;167;p22"/>
          <p:cNvSpPr txBox="1"/>
          <p:nvPr>
            <p:ph type="title"/>
          </p:nvPr>
        </p:nvSpPr>
        <p:spPr>
          <a:xfrm>
            <a:off x="625554" y="431291"/>
            <a:ext cx="4229100" cy="508635"/>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None/>
            </a:pPr>
            <a:r>
              <a:rPr lang="en-GB" sz="3200"/>
              <a:t>PROBLEM	STATEMENT</a:t>
            </a:r>
            <a:endParaRPr sz="3200"/>
          </a:p>
        </p:txBody>
      </p:sp>
      <p:pic>
        <p:nvPicPr>
          <p:cNvPr id="168" name="Google Shape;168;p22"/>
          <p:cNvPicPr preferRelativeResize="0"/>
          <p:nvPr/>
        </p:nvPicPr>
        <p:blipFill rotWithShape="1">
          <a:blip r:embed="rId4">
            <a:alphaModFix/>
          </a:blip>
          <a:srcRect b="0" l="0" r="0" t="0"/>
          <a:stretch/>
        </p:blipFill>
        <p:spPr>
          <a:xfrm>
            <a:off x="507206" y="4850606"/>
            <a:ext cx="1607344" cy="150019"/>
          </a:xfrm>
          <a:prstGeom prst="rect">
            <a:avLst/>
          </a:prstGeom>
          <a:noFill/>
          <a:ln>
            <a:noFill/>
          </a:ln>
        </p:spPr>
      </p:pic>
      <p:sp>
        <p:nvSpPr>
          <p:cNvPr id="169" name="Google Shape;169;p22"/>
          <p:cNvSpPr txBox="1"/>
          <p:nvPr>
            <p:ph idx="12" type="sldNum"/>
          </p:nvPr>
        </p:nvSpPr>
        <p:spPr>
          <a:xfrm>
            <a:off x="8457914" y="4855003"/>
            <a:ext cx="180975" cy="143828"/>
          </a:xfrm>
          <a:prstGeom prst="rect">
            <a:avLst/>
          </a:prstGeom>
          <a:noFill/>
          <a:ln>
            <a:noFill/>
          </a:ln>
        </p:spPr>
        <p:txBody>
          <a:bodyPr anchorCtr="0" anchor="t" bIns="0" lIns="0" spcFirstLastPara="1" rIns="0" wrap="square" tIns="5225">
            <a:spAutoFit/>
          </a:bodyPr>
          <a:lstStyle/>
          <a:p>
            <a:pPr indent="0" lvl="0" marL="88900" rtl="0" algn="l">
              <a:lnSpc>
                <a:spcPct val="100000"/>
              </a:lnSpc>
              <a:spcBef>
                <a:spcPts val="0"/>
              </a:spcBef>
              <a:spcAft>
                <a:spcPts val="0"/>
              </a:spcAft>
              <a:buNone/>
            </a:pPr>
            <a:fld id="{00000000-1234-1234-1234-123412341234}" type="slidenum">
              <a:rPr lang="en-GB"/>
              <a:t>‹#›</a:t>
            </a:fld>
            <a:endParaRPr/>
          </a:p>
        </p:txBody>
      </p:sp>
      <p:sp>
        <p:nvSpPr>
          <p:cNvPr id="170" name="Google Shape;170;p22"/>
          <p:cNvSpPr txBox="1"/>
          <p:nvPr/>
        </p:nvSpPr>
        <p:spPr>
          <a:xfrm>
            <a:off x="625554" y="971654"/>
            <a:ext cx="5603796" cy="3993401"/>
          </a:xfrm>
          <a:prstGeom prst="rect">
            <a:avLst/>
          </a:prstGeom>
          <a:noFill/>
          <a:ln>
            <a:noFill/>
          </a:ln>
        </p:spPr>
        <p:txBody>
          <a:bodyPr anchorCtr="0" anchor="t" bIns="34275" lIns="68575" spcFirstLastPara="1" rIns="68575" wrap="square" tIns="34275">
            <a:spAutoFit/>
          </a:bodyPr>
          <a:lstStyle/>
          <a:p>
            <a:pPr indent="-247650" lvl="0" marL="254000" rtl="0" algn="l">
              <a:spcBef>
                <a:spcPts val="0"/>
              </a:spcBef>
              <a:spcAft>
                <a:spcPts val="0"/>
              </a:spcAft>
              <a:buClr>
                <a:srgbClr val="0D0D0D"/>
              </a:buClr>
              <a:buSzPts val="1500"/>
              <a:buFont typeface="Arial"/>
              <a:buChar char="•"/>
            </a:pPr>
            <a:r>
              <a:rPr b="0" i="0" lang="en-GB" sz="1500">
                <a:solidFill>
                  <a:srgbClr val="0D0D0D"/>
                </a:solidFill>
                <a:highlight>
                  <a:srgbClr val="FFFFFF"/>
                </a:highlight>
                <a:latin typeface="Arial"/>
                <a:ea typeface="Arial"/>
                <a:cs typeface="Arial"/>
                <a:sym typeface="Arial"/>
              </a:rPr>
              <a:t>The project aims to develop a robust predictive model for estimating vehicle fuel efficiency using a feed-forward neural network implemented in Python. With the automotive industry facing increasing pressure to optimize fuel consumption and reduce emissions, accurate predictions of fuel efficiency are essential. </a:t>
            </a:r>
            <a:endParaRPr sz="1100"/>
          </a:p>
          <a:p>
            <a:pPr indent="-247650" lvl="0" marL="254000" rtl="0" algn="l">
              <a:spcBef>
                <a:spcPts val="0"/>
              </a:spcBef>
              <a:spcAft>
                <a:spcPts val="0"/>
              </a:spcAft>
              <a:buClr>
                <a:srgbClr val="0D0D0D"/>
              </a:buClr>
              <a:buSzPts val="1500"/>
              <a:buFont typeface="Arial"/>
              <a:buChar char="•"/>
            </a:pPr>
            <a:r>
              <a:rPr b="0" i="0" lang="en-GB" sz="1500">
                <a:solidFill>
                  <a:srgbClr val="0D0D0D"/>
                </a:solidFill>
                <a:highlight>
                  <a:srgbClr val="FFFFFF"/>
                </a:highlight>
                <a:latin typeface="Arial"/>
                <a:ea typeface="Arial"/>
                <a:cs typeface="Arial"/>
                <a:sym typeface="Arial"/>
              </a:rPr>
              <a:t>Preprocessing dataset containing vehicle attributes such as engine displacement, horsepower, weight, and aerodynamic properties. Using a sequential model architecture, we build our predictive model, carefully selecting activation functions, optimizers, and loss functions. </a:t>
            </a:r>
            <a:endParaRPr sz="1100"/>
          </a:p>
          <a:p>
            <a:pPr indent="-247650" lvl="0" marL="254000" rtl="0" algn="l">
              <a:spcBef>
                <a:spcPts val="0"/>
              </a:spcBef>
              <a:spcAft>
                <a:spcPts val="0"/>
              </a:spcAft>
              <a:buClr>
                <a:srgbClr val="0D0D0D"/>
              </a:buClr>
              <a:buSzPts val="1500"/>
              <a:buFont typeface="Arial"/>
              <a:buChar char="•"/>
            </a:pPr>
            <a:r>
              <a:rPr b="0" i="0" lang="en-GB" sz="1500">
                <a:solidFill>
                  <a:srgbClr val="0D0D0D"/>
                </a:solidFill>
                <a:highlight>
                  <a:srgbClr val="FFFFFF"/>
                </a:highlight>
                <a:latin typeface="Arial"/>
                <a:ea typeface="Arial"/>
                <a:cs typeface="Arial"/>
                <a:sym typeface="Arial"/>
              </a:rPr>
              <a:t>Our model aims to provide stakeholders with valuable insights to inform decisions regarding vehicle design, fleet management, and energy-efficient technologies. Our project seeks to contribute to sustainable transportation practices by empowering stakeholders with a reliable tool for forecasting fuel efficiency and promoting environmental sustainability within the automotive sector.</a:t>
            </a:r>
            <a:endParaRPr sz="1800" cap="sma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grpSp>
        <p:nvGrpSpPr>
          <p:cNvPr id="175" name="Google Shape;175;p23"/>
          <p:cNvGrpSpPr/>
          <p:nvPr/>
        </p:nvGrpSpPr>
        <p:grpSpPr>
          <a:xfrm>
            <a:off x="6493669" y="1985963"/>
            <a:ext cx="2650331" cy="2857500"/>
            <a:chOff x="8658225" y="2647950"/>
            <a:chExt cx="3533775" cy="3810000"/>
          </a:xfrm>
        </p:grpSpPr>
        <p:sp>
          <p:nvSpPr>
            <p:cNvPr id="176" name="Google Shape;176;p2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177" name="Google Shape;177;p2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pic>
          <p:nvPicPr>
            <p:cNvPr id="178" name="Google Shape;178;p23"/>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79" name="Google Shape;179;p23"/>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180" name="Google Shape;180;p23"/>
          <p:cNvSpPr txBox="1"/>
          <p:nvPr>
            <p:ph type="title"/>
          </p:nvPr>
        </p:nvSpPr>
        <p:spPr>
          <a:xfrm>
            <a:off x="507206" y="611818"/>
            <a:ext cx="3948589" cy="508635"/>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None/>
            </a:pPr>
            <a:r>
              <a:rPr lang="en-GB" sz="3200"/>
              <a:t>PROJECT	OVERVIEW</a:t>
            </a:r>
            <a:endParaRPr sz="3200"/>
          </a:p>
        </p:txBody>
      </p:sp>
      <p:pic>
        <p:nvPicPr>
          <p:cNvPr id="181" name="Google Shape;181;p23"/>
          <p:cNvPicPr preferRelativeResize="0"/>
          <p:nvPr/>
        </p:nvPicPr>
        <p:blipFill rotWithShape="1">
          <a:blip r:embed="rId4">
            <a:alphaModFix/>
          </a:blip>
          <a:srcRect b="0" l="0" r="0" t="0"/>
          <a:stretch/>
        </p:blipFill>
        <p:spPr>
          <a:xfrm>
            <a:off x="507206" y="4850606"/>
            <a:ext cx="1607344" cy="150019"/>
          </a:xfrm>
          <a:prstGeom prst="rect">
            <a:avLst/>
          </a:prstGeom>
          <a:noFill/>
          <a:ln>
            <a:noFill/>
          </a:ln>
        </p:spPr>
      </p:pic>
      <p:sp>
        <p:nvSpPr>
          <p:cNvPr id="182" name="Google Shape;182;p23"/>
          <p:cNvSpPr txBox="1"/>
          <p:nvPr>
            <p:ph idx="12" type="sldNum"/>
          </p:nvPr>
        </p:nvSpPr>
        <p:spPr>
          <a:xfrm>
            <a:off x="8457914" y="4855003"/>
            <a:ext cx="180975" cy="143828"/>
          </a:xfrm>
          <a:prstGeom prst="rect">
            <a:avLst/>
          </a:prstGeom>
          <a:noFill/>
          <a:ln>
            <a:noFill/>
          </a:ln>
        </p:spPr>
        <p:txBody>
          <a:bodyPr anchorCtr="0" anchor="t" bIns="0" lIns="0" spcFirstLastPara="1" rIns="0" wrap="square" tIns="5225">
            <a:spAutoFit/>
          </a:bodyPr>
          <a:lstStyle/>
          <a:p>
            <a:pPr indent="0" lvl="0" marL="88900" rtl="0" algn="l">
              <a:lnSpc>
                <a:spcPct val="100000"/>
              </a:lnSpc>
              <a:spcBef>
                <a:spcPts val="0"/>
              </a:spcBef>
              <a:spcAft>
                <a:spcPts val="0"/>
              </a:spcAft>
              <a:buNone/>
            </a:pPr>
            <a:fld id="{00000000-1234-1234-1234-123412341234}" type="slidenum">
              <a:rPr lang="en-GB"/>
              <a:t>‹#›</a:t>
            </a:fld>
            <a:endParaRPr/>
          </a:p>
        </p:txBody>
      </p:sp>
      <p:sp>
        <p:nvSpPr>
          <p:cNvPr id="183" name="Google Shape;183;p23"/>
          <p:cNvSpPr txBox="1"/>
          <p:nvPr/>
        </p:nvSpPr>
        <p:spPr>
          <a:xfrm>
            <a:off x="464105" y="1335077"/>
            <a:ext cx="6596063" cy="3300904"/>
          </a:xfrm>
          <a:prstGeom prst="rect">
            <a:avLst/>
          </a:prstGeom>
          <a:noFill/>
          <a:ln>
            <a:noFill/>
          </a:ln>
        </p:spPr>
        <p:txBody>
          <a:bodyPr anchorCtr="0" anchor="t" bIns="34275" lIns="68575" spcFirstLastPara="1" rIns="68575" wrap="square" tIns="34275">
            <a:spAutoFit/>
          </a:bodyPr>
          <a:lstStyle/>
          <a:p>
            <a:pPr indent="-336550" lvl="0" marL="342900" marR="0" rtl="0" algn="l">
              <a:lnSpc>
                <a:spcPct val="100000"/>
              </a:lnSpc>
              <a:spcBef>
                <a:spcPts val="0"/>
              </a:spcBef>
              <a:spcAft>
                <a:spcPts val="0"/>
              </a:spcAft>
              <a:buClr>
                <a:srgbClr val="0D0D0D"/>
              </a:buClr>
              <a:buSzPts val="1500"/>
              <a:buFont typeface="Calibri"/>
              <a:buAutoNum type="arabicPeriod"/>
            </a:pPr>
            <a:r>
              <a:rPr b="0" i="0" lang="en-GB" sz="1500">
                <a:solidFill>
                  <a:srgbClr val="0D0D0D"/>
                </a:solidFill>
                <a:highlight>
                  <a:srgbClr val="FFFFFF"/>
                </a:highlight>
                <a:latin typeface="Arial"/>
                <a:ea typeface="Arial"/>
                <a:cs typeface="Arial"/>
                <a:sym typeface="Arial"/>
              </a:rPr>
              <a:t>The project focuses on developing a predictive model using a feed-forward neural network to estimate vehicle fuel efficiency. This model is implemented in Python within a notebook environment. </a:t>
            </a:r>
            <a:endParaRPr sz="1100"/>
          </a:p>
          <a:p>
            <a:pPr indent="-336550" lvl="0" marL="342900" marR="0" rtl="0" algn="l">
              <a:lnSpc>
                <a:spcPct val="100000"/>
              </a:lnSpc>
              <a:spcBef>
                <a:spcPts val="0"/>
              </a:spcBef>
              <a:spcAft>
                <a:spcPts val="0"/>
              </a:spcAft>
              <a:buClr>
                <a:srgbClr val="0D0D0D"/>
              </a:buClr>
              <a:buSzPts val="1500"/>
              <a:buFont typeface="Calibri"/>
              <a:buAutoNum type="arabicPeriod"/>
            </a:pPr>
            <a:r>
              <a:rPr b="0" i="0" lang="en-GB" sz="1500">
                <a:solidFill>
                  <a:srgbClr val="0D0D0D"/>
                </a:solidFill>
                <a:highlight>
                  <a:srgbClr val="FFFFFF"/>
                </a:highlight>
                <a:latin typeface="Arial"/>
                <a:ea typeface="Arial"/>
                <a:cs typeface="Arial"/>
                <a:sym typeface="Arial"/>
              </a:rPr>
              <a:t>The primary goal is to address the pressing need within the automotive industry for accurate predictions of fuel efficiency, crucial for optimizing fuel consumption and reducing environmental impact. The project begins with preprocessing a dataset containing various vehicle attributes, including engine displacement, horsepower, weight. </a:t>
            </a:r>
            <a:endParaRPr sz="1100"/>
          </a:p>
          <a:p>
            <a:pPr indent="-336550" lvl="0" marL="342900" marR="0" rtl="0" algn="l">
              <a:lnSpc>
                <a:spcPct val="100000"/>
              </a:lnSpc>
              <a:spcBef>
                <a:spcPts val="0"/>
              </a:spcBef>
              <a:spcAft>
                <a:spcPts val="0"/>
              </a:spcAft>
              <a:buClr>
                <a:srgbClr val="0D0D0D"/>
              </a:buClr>
              <a:buSzPts val="1500"/>
              <a:buFont typeface="Calibri"/>
              <a:buAutoNum type="arabicPeriod"/>
            </a:pPr>
            <a:r>
              <a:rPr b="0" i="0" lang="en-GB" sz="1500">
                <a:solidFill>
                  <a:srgbClr val="0D0D0D"/>
                </a:solidFill>
                <a:highlight>
                  <a:srgbClr val="FFFFFF"/>
                </a:highlight>
                <a:latin typeface="Arial"/>
                <a:ea typeface="Arial"/>
                <a:cs typeface="Arial"/>
                <a:sym typeface="Arial"/>
              </a:rPr>
              <a:t>Evaluation metrics such as mean squared error and R-squared are utilized to assess the model's accuracy and generalization capabilities. The project aims to provide stakeholders with a valuable tool for making informed decisions regarding vehicle design, fleet management, and the adoption of energy-efficient technologies, thereby contributing to sustainable transportation practices and environmental sustainability within the automotive sector.</a:t>
            </a:r>
            <a:endParaRPr b="0" i="0" sz="1500" u="none" cap="small" strike="noStrike">
              <a:solidFill>
                <a:schemeClr val="dk1"/>
              </a:solidFill>
              <a:latin typeface="Arial"/>
              <a:ea typeface="Arial"/>
              <a:cs typeface="Arial"/>
              <a:sym typeface="Arial"/>
            </a:endParaRPr>
          </a:p>
        </p:txBody>
      </p:sp>
      <p:sp>
        <p:nvSpPr>
          <p:cNvPr id="184" name="Google Shape;184;p23"/>
          <p:cNvSpPr/>
          <p:nvPr/>
        </p:nvSpPr>
        <p:spPr>
          <a:xfrm>
            <a:off x="0" y="0"/>
            <a:ext cx="3038475" cy="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FFFFFF"/>
              </a:buClr>
              <a:buSzPts val="1400"/>
              <a:buFont typeface="Arial"/>
              <a:buNone/>
            </a:pPr>
            <a:br>
              <a:rPr b="0" i="0" lang="en-GB" sz="1400" u="none" cap="none" strike="noStrike">
                <a:solidFill>
                  <a:srgbClr val="FFFFFF"/>
                </a:solidFill>
                <a:latin typeface="Arial"/>
                <a:ea typeface="Arial"/>
                <a:cs typeface="Arial"/>
                <a:sym typeface="Arial"/>
              </a:rPr>
            </a:b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4"/>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190" name="Google Shape;190;p24"/>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191" name="Google Shape;191;p24"/>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192" name="Google Shape;192;p24"/>
          <p:cNvSpPr txBox="1"/>
          <p:nvPr>
            <p:ph type="title"/>
          </p:nvPr>
        </p:nvSpPr>
        <p:spPr>
          <a:xfrm>
            <a:off x="400050" y="171450"/>
            <a:ext cx="7323296" cy="841772"/>
          </a:xfrm>
          <a:prstGeom prst="rect">
            <a:avLst/>
          </a:prstGeom>
          <a:noFill/>
          <a:ln>
            <a:noFill/>
          </a:ln>
        </p:spPr>
        <p:txBody>
          <a:bodyPr anchorCtr="0" anchor="t" bIns="0" lIns="0" spcFirstLastPara="1" rIns="0" wrap="square" tIns="392150">
            <a:spAutoFit/>
          </a:bodyPr>
          <a:lstStyle/>
          <a:p>
            <a:pPr indent="0" lvl="0" marL="114300" rtl="0" algn="l">
              <a:lnSpc>
                <a:spcPct val="100000"/>
              </a:lnSpc>
              <a:spcBef>
                <a:spcPts val="0"/>
              </a:spcBef>
              <a:spcAft>
                <a:spcPts val="0"/>
              </a:spcAft>
              <a:buNone/>
            </a:pPr>
            <a:r>
              <a:rPr lang="en-GB" sz="2400"/>
              <a:t>WHO ARE THE END USERS?</a:t>
            </a:r>
            <a:endParaRPr sz="2400"/>
          </a:p>
        </p:txBody>
      </p:sp>
      <p:pic>
        <p:nvPicPr>
          <p:cNvPr id="193" name="Google Shape;193;p24"/>
          <p:cNvPicPr preferRelativeResize="0"/>
          <p:nvPr/>
        </p:nvPicPr>
        <p:blipFill rotWithShape="1">
          <a:blip r:embed="rId3">
            <a:alphaModFix/>
          </a:blip>
          <a:srcRect b="0" l="0" r="0" t="0"/>
          <a:stretch/>
        </p:blipFill>
        <p:spPr>
          <a:xfrm>
            <a:off x="542925" y="4629150"/>
            <a:ext cx="1635919" cy="364331"/>
          </a:xfrm>
          <a:prstGeom prst="rect">
            <a:avLst/>
          </a:prstGeom>
          <a:noFill/>
          <a:ln>
            <a:noFill/>
          </a:ln>
        </p:spPr>
      </p:pic>
      <p:sp>
        <p:nvSpPr>
          <p:cNvPr id="194" name="Google Shape;194;p24"/>
          <p:cNvSpPr txBox="1"/>
          <p:nvPr>
            <p:ph idx="12" type="sldNum"/>
          </p:nvPr>
        </p:nvSpPr>
        <p:spPr>
          <a:xfrm>
            <a:off x="8457914" y="4855003"/>
            <a:ext cx="180975" cy="143828"/>
          </a:xfrm>
          <a:prstGeom prst="rect">
            <a:avLst/>
          </a:prstGeom>
          <a:noFill/>
          <a:ln>
            <a:noFill/>
          </a:ln>
        </p:spPr>
        <p:txBody>
          <a:bodyPr anchorCtr="0" anchor="t" bIns="0" lIns="0" spcFirstLastPara="1" rIns="0" wrap="square" tIns="5225">
            <a:spAutoFit/>
          </a:bodyPr>
          <a:lstStyle/>
          <a:p>
            <a:pPr indent="0" lvl="0" marL="88900" rtl="0" algn="l">
              <a:lnSpc>
                <a:spcPct val="100000"/>
              </a:lnSpc>
              <a:spcBef>
                <a:spcPts val="0"/>
              </a:spcBef>
              <a:spcAft>
                <a:spcPts val="0"/>
              </a:spcAft>
              <a:buNone/>
            </a:pPr>
            <a:fld id="{00000000-1234-1234-1234-123412341234}" type="slidenum">
              <a:rPr lang="en-GB"/>
              <a:t>‹#›</a:t>
            </a:fld>
            <a:endParaRPr/>
          </a:p>
        </p:txBody>
      </p:sp>
      <p:sp>
        <p:nvSpPr>
          <p:cNvPr id="195" name="Google Shape;195;p24"/>
          <p:cNvSpPr txBox="1"/>
          <p:nvPr/>
        </p:nvSpPr>
        <p:spPr>
          <a:xfrm>
            <a:off x="685800" y="1030289"/>
            <a:ext cx="6229350" cy="4016484"/>
          </a:xfrm>
          <a:prstGeom prst="rect">
            <a:avLst/>
          </a:prstGeom>
          <a:noFill/>
          <a:ln>
            <a:noFill/>
          </a:ln>
        </p:spPr>
        <p:txBody>
          <a:bodyPr anchorCtr="0" anchor="t" bIns="34275" lIns="68575" spcFirstLastPara="1" rIns="68575" wrap="square" tIns="34275">
            <a:spAutoFit/>
          </a:bodyPr>
          <a:lstStyle/>
          <a:p>
            <a:pPr indent="-88900" lvl="0" marL="0" rtl="0" algn="l">
              <a:spcBef>
                <a:spcPts val="0"/>
              </a:spcBef>
              <a:spcAft>
                <a:spcPts val="0"/>
              </a:spcAft>
              <a:buClr>
                <a:srgbClr val="0D0D0D"/>
              </a:buClr>
              <a:buSzPts val="1400"/>
              <a:buFont typeface="Calibri"/>
              <a:buAutoNum type="arabicPeriod"/>
            </a:pPr>
            <a:r>
              <a:rPr b="1" i="0" lang="en-GB" sz="1400">
                <a:solidFill>
                  <a:srgbClr val="0D0D0D"/>
                </a:solidFill>
                <a:highlight>
                  <a:srgbClr val="FFFFFF"/>
                </a:highlight>
                <a:latin typeface="Arial"/>
                <a:ea typeface="Arial"/>
                <a:cs typeface="Arial"/>
                <a:sym typeface="Arial"/>
              </a:rPr>
              <a:t>Automobile Manufacturers</a:t>
            </a:r>
            <a:r>
              <a:rPr b="0" i="0" lang="en-GB" sz="1400">
                <a:solidFill>
                  <a:srgbClr val="0D0D0D"/>
                </a:solidFill>
                <a:highlight>
                  <a:srgbClr val="FFFFFF"/>
                </a:highlight>
                <a:latin typeface="Arial"/>
                <a:ea typeface="Arial"/>
                <a:cs typeface="Arial"/>
                <a:sym typeface="Arial"/>
              </a:rPr>
              <a:t>: Utilize the predictive model to optimize vehicle designs for improved fuel efficiency, thereby meeting regulatory standards and consumer demands.</a:t>
            </a:r>
            <a:endParaRPr sz="1100"/>
          </a:p>
          <a:p>
            <a:pPr indent="0" lvl="0" marL="0" rtl="0" algn="l">
              <a:spcBef>
                <a:spcPts val="0"/>
              </a:spcBef>
              <a:spcAft>
                <a:spcPts val="0"/>
              </a:spcAft>
              <a:buSzPts val="1400"/>
              <a:buFont typeface="Calibri"/>
              <a:buNone/>
            </a:pPr>
            <a:r>
              <a:t/>
            </a:r>
            <a:endParaRPr b="0" i="0" sz="1400">
              <a:solidFill>
                <a:srgbClr val="0D0D0D"/>
              </a:solidFill>
              <a:highlight>
                <a:srgbClr val="FFFFFF"/>
              </a:highlight>
              <a:latin typeface="Arial"/>
              <a:ea typeface="Arial"/>
              <a:cs typeface="Arial"/>
              <a:sym typeface="Arial"/>
            </a:endParaRPr>
          </a:p>
          <a:p>
            <a:pPr indent="-88900" lvl="0" marL="0" rtl="0" algn="l">
              <a:spcBef>
                <a:spcPts val="0"/>
              </a:spcBef>
              <a:spcAft>
                <a:spcPts val="0"/>
              </a:spcAft>
              <a:buClr>
                <a:srgbClr val="0D0D0D"/>
              </a:buClr>
              <a:buSzPts val="1400"/>
              <a:buFont typeface="Calibri"/>
              <a:buAutoNum type="arabicPeriod"/>
            </a:pPr>
            <a:r>
              <a:rPr b="1" i="0" lang="en-GB" sz="1400">
                <a:solidFill>
                  <a:srgbClr val="0D0D0D"/>
                </a:solidFill>
                <a:highlight>
                  <a:srgbClr val="FFFFFF"/>
                </a:highlight>
                <a:latin typeface="Arial"/>
                <a:ea typeface="Arial"/>
                <a:cs typeface="Arial"/>
                <a:sym typeface="Arial"/>
              </a:rPr>
              <a:t>Fleet Managers</a:t>
            </a:r>
            <a:r>
              <a:rPr b="0" i="0" lang="en-GB" sz="1400">
                <a:solidFill>
                  <a:srgbClr val="0D0D0D"/>
                </a:solidFill>
                <a:highlight>
                  <a:srgbClr val="FFFFFF"/>
                </a:highlight>
                <a:latin typeface="Arial"/>
                <a:ea typeface="Arial"/>
                <a:cs typeface="Arial"/>
                <a:sym typeface="Arial"/>
              </a:rPr>
              <a:t>: Employ the model to optimize route planning and vehicle utilization, reducing fuel costs and environmental impact across their fleets.</a:t>
            </a:r>
            <a:endParaRPr sz="1100"/>
          </a:p>
          <a:p>
            <a:pPr indent="0" lvl="0" marL="0" rtl="0" algn="l">
              <a:spcBef>
                <a:spcPts val="0"/>
              </a:spcBef>
              <a:spcAft>
                <a:spcPts val="0"/>
              </a:spcAft>
              <a:buSzPts val="1400"/>
              <a:buFont typeface="Calibri"/>
              <a:buNone/>
            </a:pPr>
            <a:r>
              <a:t/>
            </a:r>
            <a:endParaRPr b="0" i="0" sz="1400">
              <a:solidFill>
                <a:srgbClr val="0D0D0D"/>
              </a:solidFill>
              <a:highlight>
                <a:srgbClr val="FFFFFF"/>
              </a:highlight>
              <a:latin typeface="Arial"/>
              <a:ea typeface="Arial"/>
              <a:cs typeface="Arial"/>
              <a:sym typeface="Arial"/>
            </a:endParaRPr>
          </a:p>
          <a:p>
            <a:pPr indent="-88900" lvl="0" marL="0" rtl="0" algn="l">
              <a:spcBef>
                <a:spcPts val="0"/>
              </a:spcBef>
              <a:spcAft>
                <a:spcPts val="0"/>
              </a:spcAft>
              <a:buClr>
                <a:srgbClr val="0D0D0D"/>
              </a:buClr>
              <a:buSzPts val="1400"/>
              <a:buFont typeface="Calibri"/>
              <a:buAutoNum type="arabicPeriod"/>
            </a:pPr>
            <a:r>
              <a:rPr b="1" i="0" lang="en-GB" sz="1400">
                <a:solidFill>
                  <a:srgbClr val="0D0D0D"/>
                </a:solidFill>
                <a:highlight>
                  <a:srgbClr val="FFFFFF"/>
                </a:highlight>
                <a:latin typeface="Arial"/>
                <a:ea typeface="Arial"/>
                <a:cs typeface="Arial"/>
                <a:sym typeface="Arial"/>
              </a:rPr>
              <a:t>Policy Makers</a:t>
            </a:r>
            <a:r>
              <a:rPr b="0" i="0" lang="en-GB" sz="1400">
                <a:solidFill>
                  <a:srgbClr val="0D0D0D"/>
                </a:solidFill>
                <a:highlight>
                  <a:srgbClr val="FFFFFF"/>
                </a:highlight>
                <a:latin typeface="Arial"/>
                <a:ea typeface="Arial"/>
                <a:cs typeface="Arial"/>
                <a:sym typeface="Arial"/>
              </a:rPr>
              <a:t>: Leverage insights from the model to formulate and implement regulations aimed at reducing emissions and promoting the adoption of energy-efficient vehicles.</a:t>
            </a:r>
            <a:endParaRPr sz="1100"/>
          </a:p>
          <a:p>
            <a:pPr indent="0" lvl="0" marL="0" rtl="0" algn="l">
              <a:spcBef>
                <a:spcPts val="0"/>
              </a:spcBef>
              <a:spcAft>
                <a:spcPts val="0"/>
              </a:spcAft>
              <a:buSzPts val="1400"/>
              <a:buFont typeface="Calibri"/>
              <a:buNone/>
            </a:pPr>
            <a:r>
              <a:t/>
            </a:r>
            <a:endParaRPr b="0" i="0" sz="1400">
              <a:solidFill>
                <a:srgbClr val="0D0D0D"/>
              </a:solidFill>
              <a:highlight>
                <a:srgbClr val="FFFFFF"/>
              </a:highlight>
              <a:latin typeface="Arial"/>
              <a:ea typeface="Arial"/>
              <a:cs typeface="Arial"/>
              <a:sym typeface="Arial"/>
            </a:endParaRPr>
          </a:p>
          <a:p>
            <a:pPr indent="-88900" lvl="0" marL="0" rtl="0" algn="l">
              <a:spcBef>
                <a:spcPts val="0"/>
              </a:spcBef>
              <a:spcAft>
                <a:spcPts val="0"/>
              </a:spcAft>
              <a:buClr>
                <a:srgbClr val="0D0D0D"/>
              </a:buClr>
              <a:buSzPts val="1400"/>
              <a:buFont typeface="Calibri"/>
              <a:buAutoNum type="arabicPeriod"/>
            </a:pPr>
            <a:r>
              <a:rPr b="1" i="0" lang="en-GB" sz="1400">
                <a:solidFill>
                  <a:srgbClr val="0D0D0D"/>
                </a:solidFill>
                <a:highlight>
                  <a:srgbClr val="FFFFFF"/>
                </a:highlight>
                <a:latin typeface="Arial"/>
                <a:ea typeface="Arial"/>
                <a:cs typeface="Arial"/>
                <a:sym typeface="Arial"/>
              </a:rPr>
              <a:t>Consumers</a:t>
            </a:r>
            <a:r>
              <a:rPr b="0" i="0" lang="en-GB" sz="1400">
                <a:solidFill>
                  <a:srgbClr val="0D0D0D"/>
                </a:solidFill>
                <a:highlight>
                  <a:srgbClr val="FFFFFF"/>
                </a:highlight>
                <a:latin typeface="Arial"/>
                <a:ea typeface="Arial"/>
                <a:cs typeface="Arial"/>
                <a:sym typeface="Arial"/>
              </a:rPr>
              <a:t>: Benefit from the availability of more fuel-efficient vehicle options and accurate information for making informed purchasing decisions, leading to reduced fuel expenses and environmental footprint.</a:t>
            </a:r>
            <a:endParaRPr sz="1100"/>
          </a:p>
          <a:p>
            <a:pPr indent="0" lvl="0" marL="0" rtl="0" algn="l">
              <a:spcBef>
                <a:spcPts val="0"/>
              </a:spcBef>
              <a:spcAft>
                <a:spcPts val="0"/>
              </a:spcAft>
              <a:buSzPts val="1400"/>
              <a:buFont typeface="Calibri"/>
              <a:buNone/>
            </a:pPr>
            <a:r>
              <a:t/>
            </a:r>
            <a:endParaRPr b="0" i="0" sz="1400">
              <a:solidFill>
                <a:srgbClr val="0D0D0D"/>
              </a:solidFill>
              <a:highlight>
                <a:srgbClr val="FFFFFF"/>
              </a:highlight>
              <a:latin typeface="Arial"/>
              <a:ea typeface="Arial"/>
              <a:cs typeface="Arial"/>
              <a:sym typeface="Arial"/>
            </a:endParaRPr>
          </a:p>
          <a:p>
            <a:pPr indent="-88900" lvl="0" marL="0" rtl="0" algn="l">
              <a:spcBef>
                <a:spcPts val="0"/>
              </a:spcBef>
              <a:spcAft>
                <a:spcPts val="0"/>
              </a:spcAft>
              <a:buClr>
                <a:srgbClr val="0D0D0D"/>
              </a:buClr>
              <a:buSzPts val="1400"/>
              <a:buFont typeface="Calibri"/>
              <a:buAutoNum type="arabicPeriod"/>
            </a:pPr>
            <a:r>
              <a:rPr b="1" i="0" lang="en-GB" sz="1400">
                <a:solidFill>
                  <a:srgbClr val="0D0D0D"/>
                </a:solidFill>
                <a:highlight>
                  <a:srgbClr val="FFFFFF"/>
                </a:highlight>
                <a:latin typeface="Arial"/>
                <a:ea typeface="Arial"/>
                <a:cs typeface="Arial"/>
                <a:sym typeface="Arial"/>
              </a:rPr>
              <a:t>Environmental Agencies</a:t>
            </a:r>
            <a:r>
              <a:rPr b="0" i="0" lang="en-GB" sz="1400">
                <a:solidFill>
                  <a:srgbClr val="0D0D0D"/>
                </a:solidFill>
                <a:highlight>
                  <a:srgbClr val="FFFFFF"/>
                </a:highlight>
                <a:latin typeface="Arial"/>
                <a:ea typeface="Arial"/>
                <a:cs typeface="Arial"/>
                <a:sym typeface="Arial"/>
              </a:rPr>
              <a:t>: Utilize the model's predictions to monitor and assess the impact of transportation activities on air quality and greenhouse gas emissions, guiding policies for sustainable development.</a:t>
            </a:r>
            <a:endParaRPr sz="1100"/>
          </a:p>
          <a:p>
            <a:pPr indent="-165100" lvl="0" marL="254000" rtl="0" algn="l">
              <a:spcBef>
                <a:spcPts val="0"/>
              </a:spcBef>
              <a:spcAft>
                <a:spcPts val="0"/>
              </a:spcAft>
              <a:buSzPts val="1400"/>
              <a:buFont typeface="Calibri"/>
              <a:buNone/>
            </a:pPr>
            <a:r>
              <a:t/>
            </a:r>
            <a:endParaRPr sz="1400" cap="small"/>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25"/>
          <p:cNvPicPr preferRelativeResize="0"/>
          <p:nvPr/>
        </p:nvPicPr>
        <p:blipFill rotWithShape="1">
          <a:blip r:embed="rId3">
            <a:alphaModFix/>
          </a:blip>
          <a:srcRect b="0" l="0" r="0" t="0"/>
          <a:stretch/>
        </p:blipFill>
        <p:spPr>
          <a:xfrm>
            <a:off x="0" y="2875361"/>
            <a:ext cx="1543050" cy="2268139"/>
          </a:xfrm>
          <a:prstGeom prst="rect">
            <a:avLst/>
          </a:prstGeom>
          <a:noFill/>
          <a:ln>
            <a:noFill/>
          </a:ln>
        </p:spPr>
      </p:pic>
      <p:sp>
        <p:nvSpPr>
          <p:cNvPr id="201" name="Google Shape;201;p25"/>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202" name="Google Shape;202;p25"/>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203" name="Google Shape;203;p25"/>
          <p:cNvSpPr txBox="1"/>
          <p:nvPr>
            <p:ph type="title"/>
          </p:nvPr>
        </p:nvSpPr>
        <p:spPr>
          <a:xfrm>
            <a:off x="228600" y="53416"/>
            <a:ext cx="7323296" cy="841772"/>
          </a:xfrm>
          <a:prstGeom prst="rect">
            <a:avLst/>
          </a:prstGeom>
          <a:noFill/>
          <a:ln>
            <a:noFill/>
          </a:ln>
        </p:spPr>
        <p:txBody>
          <a:bodyPr anchorCtr="0" anchor="t" bIns="0" lIns="0" spcFirstLastPara="1" rIns="0" wrap="square" tIns="364325">
            <a:spAutoFit/>
          </a:bodyPr>
          <a:lstStyle/>
          <a:p>
            <a:pPr indent="0" lvl="0" marL="12700" rtl="0" algn="l">
              <a:lnSpc>
                <a:spcPct val="100000"/>
              </a:lnSpc>
              <a:spcBef>
                <a:spcPts val="0"/>
              </a:spcBef>
              <a:spcAft>
                <a:spcPts val="0"/>
              </a:spcAft>
              <a:buNone/>
            </a:pPr>
            <a:r>
              <a:rPr lang="en-GB" sz="2700"/>
              <a:t>YOUR SOLUTION AND ITS VALUE PROPOSITION</a:t>
            </a:r>
            <a:endParaRPr sz="2700"/>
          </a:p>
        </p:txBody>
      </p:sp>
      <p:pic>
        <p:nvPicPr>
          <p:cNvPr id="204" name="Google Shape;204;p25"/>
          <p:cNvPicPr preferRelativeResize="0"/>
          <p:nvPr/>
        </p:nvPicPr>
        <p:blipFill rotWithShape="1">
          <a:blip r:embed="rId4">
            <a:alphaModFix/>
          </a:blip>
          <a:srcRect b="0" l="0" r="0" t="0"/>
          <a:stretch/>
        </p:blipFill>
        <p:spPr>
          <a:xfrm>
            <a:off x="507206" y="4850606"/>
            <a:ext cx="1607344" cy="150019"/>
          </a:xfrm>
          <a:prstGeom prst="rect">
            <a:avLst/>
          </a:prstGeom>
          <a:noFill/>
          <a:ln>
            <a:noFill/>
          </a:ln>
        </p:spPr>
      </p:pic>
      <p:sp>
        <p:nvSpPr>
          <p:cNvPr id="205" name="Google Shape;205;p25"/>
          <p:cNvSpPr txBox="1"/>
          <p:nvPr/>
        </p:nvSpPr>
        <p:spPr>
          <a:xfrm>
            <a:off x="554831" y="4855003"/>
            <a:ext cx="1349216" cy="132247"/>
          </a:xfrm>
          <a:prstGeom prst="rect">
            <a:avLst/>
          </a:prstGeom>
          <a:noFill/>
          <a:ln>
            <a:noFill/>
          </a:ln>
        </p:spPr>
        <p:txBody>
          <a:bodyPr anchorCtr="0" anchor="t" bIns="0" lIns="0" spcFirstLastPara="1" rIns="0" wrap="square" tIns="5225">
            <a:spAutoFit/>
          </a:bodyPr>
          <a:lstStyle/>
          <a:p>
            <a:pPr indent="0" lvl="0" marL="12700" rtl="0" algn="l">
              <a:lnSpc>
                <a:spcPct val="100000"/>
              </a:lnSpc>
              <a:spcBef>
                <a:spcPts val="0"/>
              </a:spcBef>
              <a:spcAft>
                <a:spcPts val="0"/>
              </a:spcAft>
              <a:buNone/>
            </a:pPr>
            <a:r>
              <a:t/>
            </a:r>
            <a:endParaRPr sz="800">
              <a:latin typeface="Trebuchet MS"/>
              <a:ea typeface="Trebuchet MS"/>
              <a:cs typeface="Trebuchet MS"/>
              <a:sym typeface="Trebuchet MS"/>
            </a:endParaRPr>
          </a:p>
        </p:txBody>
      </p:sp>
      <p:sp>
        <p:nvSpPr>
          <p:cNvPr id="206" name="Google Shape;206;p25"/>
          <p:cNvSpPr txBox="1"/>
          <p:nvPr>
            <p:ph idx="12" type="sldNum"/>
          </p:nvPr>
        </p:nvSpPr>
        <p:spPr>
          <a:xfrm>
            <a:off x="8457914" y="4855003"/>
            <a:ext cx="180975" cy="143828"/>
          </a:xfrm>
          <a:prstGeom prst="rect">
            <a:avLst/>
          </a:prstGeom>
          <a:noFill/>
          <a:ln>
            <a:noFill/>
          </a:ln>
        </p:spPr>
        <p:txBody>
          <a:bodyPr anchorCtr="0" anchor="t" bIns="0" lIns="0" spcFirstLastPara="1" rIns="0" wrap="square" tIns="5225">
            <a:spAutoFit/>
          </a:bodyPr>
          <a:lstStyle/>
          <a:p>
            <a:pPr indent="0" lvl="0" marL="88900" rtl="0" algn="l">
              <a:lnSpc>
                <a:spcPct val="100000"/>
              </a:lnSpc>
              <a:spcBef>
                <a:spcPts val="0"/>
              </a:spcBef>
              <a:spcAft>
                <a:spcPts val="0"/>
              </a:spcAft>
              <a:buNone/>
            </a:pPr>
            <a:fld id="{00000000-1234-1234-1234-123412341234}" type="slidenum">
              <a:rPr lang="en-GB"/>
              <a:t>‹#›</a:t>
            </a:fld>
            <a:endParaRPr/>
          </a:p>
        </p:txBody>
      </p:sp>
      <p:sp>
        <p:nvSpPr>
          <p:cNvPr id="207" name="Google Shape;207;p25"/>
          <p:cNvSpPr txBox="1"/>
          <p:nvPr/>
        </p:nvSpPr>
        <p:spPr>
          <a:xfrm>
            <a:off x="1557338" y="1028700"/>
            <a:ext cx="5800725" cy="4224233"/>
          </a:xfrm>
          <a:prstGeom prst="rect">
            <a:avLst/>
          </a:prstGeom>
          <a:noFill/>
          <a:ln>
            <a:noFill/>
          </a:ln>
        </p:spPr>
        <p:txBody>
          <a:bodyPr anchorCtr="0" anchor="t" bIns="34275" lIns="68575" spcFirstLastPara="1" rIns="68575" wrap="square" tIns="34275">
            <a:spAutoFit/>
          </a:bodyPr>
          <a:lstStyle/>
          <a:p>
            <a:pPr indent="-88900" lvl="0" marL="0" rtl="0" algn="l">
              <a:spcBef>
                <a:spcPts val="0"/>
              </a:spcBef>
              <a:spcAft>
                <a:spcPts val="0"/>
              </a:spcAft>
              <a:buClr>
                <a:srgbClr val="0D0D0D"/>
              </a:buClr>
              <a:buSzPts val="1400"/>
              <a:buFont typeface="Calibri"/>
              <a:buAutoNum type="arabicPeriod"/>
            </a:pPr>
            <a:r>
              <a:rPr b="1" i="0" lang="en-GB" sz="1400">
                <a:solidFill>
                  <a:srgbClr val="0D0D0D"/>
                </a:solidFill>
                <a:highlight>
                  <a:srgbClr val="FFFFFF"/>
                </a:highlight>
                <a:latin typeface="Arial"/>
                <a:ea typeface="Arial"/>
                <a:cs typeface="Arial"/>
                <a:sym typeface="Arial"/>
              </a:rPr>
              <a:t>Accurate Predictions</a:t>
            </a:r>
            <a:r>
              <a:rPr b="0" i="0" lang="en-GB" sz="1400">
                <a:solidFill>
                  <a:srgbClr val="0D0D0D"/>
                </a:solidFill>
                <a:highlight>
                  <a:srgbClr val="FFFFFF"/>
                </a:highlight>
                <a:latin typeface="Arial"/>
                <a:ea typeface="Arial"/>
                <a:cs typeface="Arial"/>
                <a:sym typeface="Arial"/>
              </a:rPr>
              <a:t>: The model provides precise estimations of vehicle fuel efficiency, enabling stakeholders to make informed decisions regarding vehicle design, fleet management, and energy-efficient technologies.</a:t>
            </a:r>
            <a:endParaRPr sz="1100"/>
          </a:p>
          <a:p>
            <a:pPr indent="0" lvl="0" marL="0" rtl="0" algn="l">
              <a:spcBef>
                <a:spcPts val="0"/>
              </a:spcBef>
              <a:spcAft>
                <a:spcPts val="0"/>
              </a:spcAft>
              <a:buSzPts val="1400"/>
              <a:buFont typeface="Calibri"/>
              <a:buNone/>
            </a:pPr>
            <a:r>
              <a:t/>
            </a:r>
            <a:endParaRPr b="0" i="0" sz="1400">
              <a:solidFill>
                <a:srgbClr val="0D0D0D"/>
              </a:solidFill>
              <a:highlight>
                <a:srgbClr val="FFFFFF"/>
              </a:highlight>
              <a:latin typeface="Arial"/>
              <a:ea typeface="Arial"/>
              <a:cs typeface="Arial"/>
              <a:sym typeface="Arial"/>
            </a:endParaRPr>
          </a:p>
          <a:p>
            <a:pPr indent="-88900" lvl="0" marL="0" rtl="0" algn="l">
              <a:spcBef>
                <a:spcPts val="0"/>
              </a:spcBef>
              <a:spcAft>
                <a:spcPts val="0"/>
              </a:spcAft>
              <a:buClr>
                <a:srgbClr val="0D0D0D"/>
              </a:buClr>
              <a:buSzPts val="1400"/>
              <a:buFont typeface="Calibri"/>
              <a:buAutoNum type="arabicPeriod"/>
            </a:pPr>
            <a:r>
              <a:rPr b="1" i="0" lang="en-GB" sz="1400">
                <a:solidFill>
                  <a:srgbClr val="0D0D0D"/>
                </a:solidFill>
                <a:highlight>
                  <a:srgbClr val="FFFFFF"/>
                </a:highlight>
                <a:latin typeface="Arial"/>
                <a:ea typeface="Arial"/>
                <a:cs typeface="Arial"/>
                <a:sym typeface="Arial"/>
              </a:rPr>
              <a:t>Cost Reduction</a:t>
            </a:r>
            <a:r>
              <a:rPr b="0" i="0" lang="en-GB" sz="1400">
                <a:solidFill>
                  <a:srgbClr val="0D0D0D"/>
                </a:solidFill>
                <a:highlight>
                  <a:srgbClr val="FFFFFF"/>
                </a:highlight>
                <a:latin typeface="Arial"/>
                <a:ea typeface="Arial"/>
                <a:cs typeface="Arial"/>
                <a:sym typeface="Arial"/>
              </a:rPr>
              <a:t>: By optimizing fuel consumption, the model helps automobile manufacturers and fleet managers reduce operational costs associated with fuel expenses, leading to increased profitability.</a:t>
            </a:r>
            <a:endParaRPr sz="1100"/>
          </a:p>
          <a:p>
            <a:pPr indent="0" lvl="0" marL="0" rtl="0" algn="l">
              <a:spcBef>
                <a:spcPts val="0"/>
              </a:spcBef>
              <a:spcAft>
                <a:spcPts val="0"/>
              </a:spcAft>
              <a:buSzPts val="1400"/>
              <a:buFont typeface="Calibri"/>
              <a:buNone/>
            </a:pPr>
            <a:r>
              <a:t/>
            </a:r>
            <a:endParaRPr b="0" i="0" sz="1400">
              <a:solidFill>
                <a:srgbClr val="0D0D0D"/>
              </a:solidFill>
              <a:highlight>
                <a:srgbClr val="FFFFFF"/>
              </a:highlight>
              <a:latin typeface="Arial"/>
              <a:ea typeface="Arial"/>
              <a:cs typeface="Arial"/>
              <a:sym typeface="Arial"/>
            </a:endParaRPr>
          </a:p>
          <a:p>
            <a:pPr indent="-88900" lvl="0" marL="0" rtl="0" algn="l">
              <a:spcBef>
                <a:spcPts val="0"/>
              </a:spcBef>
              <a:spcAft>
                <a:spcPts val="0"/>
              </a:spcAft>
              <a:buClr>
                <a:srgbClr val="0D0D0D"/>
              </a:buClr>
              <a:buSzPts val="1400"/>
              <a:buFont typeface="Calibri"/>
              <a:buAutoNum type="arabicPeriod"/>
            </a:pPr>
            <a:r>
              <a:rPr b="1" i="0" lang="en-GB" sz="1400">
                <a:solidFill>
                  <a:srgbClr val="0D0D0D"/>
                </a:solidFill>
                <a:highlight>
                  <a:srgbClr val="FFFFFF"/>
                </a:highlight>
                <a:latin typeface="Arial"/>
                <a:ea typeface="Arial"/>
                <a:cs typeface="Arial"/>
                <a:sym typeface="Arial"/>
              </a:rPr>
              <a:t>Environmental Impact</a:t>
            </a:r>
            <a:r>
              <a:rPr b="0" i="0" lang="en-GB" sz="1400">
                <a:solidFill>
                  <a:srgbClr val="0D0D0D"/>
                </a:solidFill>
                <a:highlight>
                  <a:srgbClr val="FFFFFF"/>
                </a:highlight>
                <a:latin typeface="Arial"/>
                <a:ea typeface="Arial"/>
                <a:cs typeface="Arial"/>
                <a:sym typeface="Arial"/>
              </a:rPr>
              <a:t>: The solution contributes to environmental sustainability by promoting the adoption of fuel-efficient vehicles and reducing greenhouse gas emissions associated with transportation activities.</a:t>
            </a:r>
            <a:endParaRPr sz="1100"/>
          </a:p>
          <a:p>
            <a:pPr indent="0" lvl="0" marL="0" rtl="0" algn="l">
              <a:spcBef>
                <a:spcPts val="0"/>
              </a:spcBef>
              <a:spcAft>
                <a:spcPts val="0"/>
              </a:spcAft>
              <a:buSzPts val="1400"/>
              <a:buFont typeface="Calibri"/>
              <a:buNone/>
            </a:pPr>
            <a:r>
              <a:t/>
            </a:r>
            <a:endParaRPr b="0" i="0" sz="1400">
              <a:solidFill>
                <a:srgbClr val="0D0D0D"/>
              </a:solidFill>
              <a:highlight>
                <a:srgbClr val="FFFFFF"/>
              </a:highlight>
              <a:latin typeface="Arial"/>
              <a:ea typeface="Arial"/>
              <a:cs typeface="Arial"/>
              <a:sym typeface="Arial"/>
            </a:endParaRPr>
          </a:p>
          <a:p>
            <a:pPr indent="-88900" lvl="0" marL="0" rtl="0" algn="l">
              <a:spcBef>
                <a:spcPts val="0"/>
              </a:spcBef>
              <a:spcAft>
                <a:spcPts val="0"/>
              </a:spcAft>
              <a:buClr>
                <a:srgbClr val="0D0D0D"/>
              </a:buClr>
              <a:buSzPts val="1400"/>
              <a:buFont typeface="Calibri"/>
              <a:buAutoNum type="arabicPeriod"/>
            </a:pPr>
            <a:r>
              <a:rPr b="1" i="0" lang="en-GB" sz="1400">
                <a:solidFill>
                  <a:srgbClr val="0D0D0D"/>
                </a:solidFill>
                <a:highlight>
                  <a:srgbClr val="FFFFFF"/>
                </a:highlight>
                <a:latin typeface="Arial"/>
                <a:ea typeface="Arial"/>
                <a:cs typeface="Arial"/>
                <a:sym typeface="Arial"/>
              </a:rPr>
              <a:t>Regulatory Compliance</a:t>
            </a:r>
            <a:r>
              <a:rPr b="0" i="0" lang="en-GB" sz="1400">
                <a:solidFill>
                  <a:srgbClr val="0D0D0D"/>
                </a:solidFill>
                <a:highlight>
                  <a:srgbClr val="FFFFFF"/>
                </a:highlight>
                <a:latin typeface="Arial"/>
                <a:ea typeface="Arial"/>
                <a:cs typeface="Arial"/>
                <a:sym typeface="Arial"/>
              </a:rPr>
              <a:t>: By assisting in meeting regulatory standards for emissions and fuel efficiency, the model helps automobile manufacturers adhere to industry regulations and avoid penalties.</a:t>
            </a:r>
            <a:endParaRPr sz="1100"/>
          </a:p>
          <a:p>
            <a:pPr indent="0" lvl="0" marL="0" rtl="0" algn="l">
              <a:spcBef>
                <a:spcPts val="0"/>
              </a:spcBef>
              <a:spcAft>
                <a:spcPts val="0"/>
              </a:spcAft>
              <a:buSzPts val="1400"/>
              <a:buFont typeface="Calibri"/>
              <a:buNone/>
            </a:pPr>
            <a:r>
              <a:t/>
            </a:r>
            <a:endParaRPr b="0" i="0" sz="1400">
              <a:solidFill>
                <a:srgbClr val="0D0D0D"/>
              </a:solidFill>
              <a:highlight>
                <a:srgbClr val="FFFFFF"/>
              </a:highlight>
              <a:latin typeface="Arial"/>
              <a:ea typeface="Arial"/>
              <a:cs typeface="Arial"/>
              <a:sym typeface="Arial"/>
            </a:endParaRPr>
          </a:p>
          <a:p>
            <a:pPr indent="-88900" lvl="0" marL="0" rtl="0" algn="l">
              <a:spcBef>
                <a:spcPts val="0"/>
              </a:spcBef>
              <a:spcAft>
                <a:spcPts val="0"/>
              </a:spcAft>
              <a:buClr>
                <a:srgbClr val="0D0D0D"/>
              </a:buClr>
              <a:buSzPts val="1400"/>
              <a:buFont typeface="Calibri"/>
              <a:buAutoNum type="arabicPeriod"/>
            </a:pPr>
            <a:r>
              <a:rPr b="1" i="0" lang="en-GB" sz="1400">
                <a:solidFill>
                  <a:srgbClr val="0D0D0D"/>
                </a:solidFill>
                <a:highlight>
                  <a:srgbClr val="FFFFFF"/>
                </a:highlight>
                <a:latin typeface="Arial"/>
                <a:ea typeface="Arial"/>
                <a:cs typeface="Arial"/>
                <a:sym typeface="Arial"/>
              </a:rPr>
              <a:t>Consumer Benefits</a:t>
            </a:r>
            <a:r>
              <a:rPr b="0" i="0" lang="en-GB" sz="1400">
                <a:solidFill>
                  <a:srgbClr val="0D0D0D"/>
                </a:solidFill>
                <a:highlight>
                  <a:srgbClr val="FFFFFF"/>
                </a:highlight>
                <a:latin typeface="Arial"/>
                <a:ea typeface="Arial"/>
                <a:cs typeface="Arial"/>
                <a:sym typeface="Arial"/>
              </a:rPr>
              <a:t>: Consumers benefit from access to more fuel-efficient vehicle options and accurate information for making informed purchasing decisions, leading to reduced fuel expenses and environmental footprint.</a:t>
            </a:r>
            <a:endParaRPr sz="1100"/>
          </a:p>
          <a:p>
            <a:pPr indent="-165100" lvl="0" marL="254000" marR="0" rtl="0" algn="l">
              <a:lnSpc>
                <a:spcPct val="100000"/>
              </a:lnSpc>
              <a:spcBef>
                <a:spcPts val="0"/>
              </a:spcBef>
              <a:spcAft>
                <a:spcPts val="0"/>
              </a:spcAft>
              <a:buSzPts val="1400"/>
              <a:buFont typeface="Calibri"/>
              <a:buNone/>
            </a:pPr>
            <a:r>
              <a:t/>
            </a:r>
            <a:endParaRPr b="0" i="0" sz="1400" u="none" cap="none" strike="noStrike">
              <a:solidFill>
                <a:schemeClr val="dk1"/>
              </a:solidFill>
              <a:latin typeface="Arial"/>
              <a:ea typeface="Arial"/>
              <a:cs typeface="Arial"/>
              <a:sym typeface="Arial"/>
            </a:endParaRPr>
          </a:p>
        </p:txBody>
      </p:sp>
      <p:sp>
        <p:nvSpPr>
          <p:cNvPr id="208" name="Google Shape;208;p25"/>
          <p:cNvSpPr/>
          <p:nvPr/>
        </p:nvSpPr>
        <p:spPr>
          <a:xfrm>
            <a:off x="0" y="0"/>
            <a:ext cx="3114675" cy="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FFFFFF"/>
              </a:buClr>
              <a:buSzPts val="1400"/>
              <a:buFont typeface="Arial"/>
              <a:buNone/>
            </a:pPr>
            <a:br>
              <a:rPr b="0" i="0" lang="en-GB" sz="1400" u="none" cap="none" strike="noStrike">
                <a:solidFill>
                  <a:srgbClr val="FFFFFF"/>
                </a:solidFill>
                <a:latin typeface="Arial"/>
                <a:ea typeface="Arial"/>
                <a:cs typeface="Arial"/>
                <a:sym typeface="Arial"/>
              </a:rPr>
            </a:b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nvSpPr>
        <p:spPr>
          <a:xfrm>
            <a:off x="564356" y="4864528"/>
            <a:ext cx="1330166" cy="124778"/>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GB" sz="800">
                <a:solidFill>
                  <a:srgbClr val="2D83C3"/>
                </a:solidFill>
                <a:latin typeface="Trebuchet MS"/>
                <a:ea typeface="Trebuchet MS"/>
                <a:cs typeface="Trebuchet MS"/>
                <a:sym typeface="Trebuchet MS"/>
              </a:rPr>
              <a:t>3/21/2024  </a:t>
            </a:r>
            <a:r>
              <a:rPr b="1" lang="en-GB" sz="800">
                <a:solidFill>
                  <a:srgbClr val="2D83C3"/>
                </a:solidFill>
                <a:latin typeface="Trebuchet MS"/>
                <a:ea typeface="Trebuchet MS"/>
                <a:cs typeface="Trebuchet MS"/>
                <a:sym typeface="Trebuchet MS"/>
              </a:rPr>
              <a:t>Annual Review</a:t>
            </a:r>
            <a:endParaRPr sz="800">
              <a:latin typeface="Trebuchet MS"/>
              <a:ea typeface="Trebuchet MS"/>
              <a:cs typeface="Trebuchet MS"/>
              <a:sym typeface="Trebuchet MS"/>
            </a:endParaRPr>
          </a:p>
        </p:txBody>
      </p:sp>
      <p:sp>
        <p:nvSpPr>
          <p:cNvPr id="214" name="Google Shape;214;p26"/>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215" name="Google Shape;215;p26"/>
          <p:cNvSpPr/>
          <p:nvPr/>
        </p:nvSpPr>
        <p:spPr>
          <a:xfrm>
            <a:off x="182880" y="671756"/>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216" name="Google Shape;216;p26"/>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pic>
        <p:nvPicPr>
          <p:cNvPr id="217" name="Google Shape;217;p26"/>
          <p:cNvPicPr preferRelativeResize="0"/>
          <p:nvPr/>
        </p:nvPicPr>
        <p:blipFill rotWithShape="1">
          <a:blip r:embed="rId3">
            <a:alphaModFix/>
          </a:blip>
          <a:srcRect b="0" l="0" r="0" t="0"/>
          <a:stretch/>
        </p:blipFill>
        <p:spPr>
          <a:xfrm>
            <a:off x="50006" y="2536030"/>
            <a:ext cx="1850231" cy="2564606"/>
          </a:xfrm>
          <a:prstGeom prst="rect">
            <a:avLst/>
          </a:prstGeom>
          <a:noFill/>
          <a:ln>
            <a:noFill/>
          </a:ln>
        </p:spPr>
      </p:pic>
      <p:sp>
        <p:nvSpPr>
          <p:cNvPr id="218" name="Google Shape;218;p26"/>
          <p:cNvSpPr txBox="1"/>
          <p:nvPr>
            <p:ph type="title"/>
          </p:nvPr>
        </p:nvSpPr>
        <p:spPr>
          <a:xfrm>
            <a:off x="418624" y="289083"/>
            <a:ext cx="7323296" cy="841772"/>
          </a:xfrm>
          <a:prstGeom prst="rect">
            <a:avLst/>
          </a:prstGeom>
          <a:noFill/>
          <a:ln>
            <a:noFill/>
          </a:ln>
        </p:spPr>
        <p:txBody>
          <a:bodyPr anchorCtr="0" anchor="t" bIns="0" lIns="0" spcFirstLastPara="1" rIns="0" wrap="square" tIns="214500">
            <a:spAutoFit/>
          </a:bodyPr>
          <a:lstStyle/>
          <a:p>
            <a:pPr indent="0" lvl="0" marL="139700" rtl="0" algn="l">
              <a:lnSpc>
                <a:spcPct val="100000"/>
              </a:lnSpc>
              <a:spcBef>
                <a:spcPts val="0"/>
              </a:spcBef>
              <a:spcAft>
                <a:spcPts val="0"/>
              </a:spcAft>
              <a:buNone/>
            </a:pPr>
            <a:r>
              <a:rPr lang="en-GB" sz="3200"/>
              <a:t>THE WOW IN YOUR SOLUTION</a:t>
            </a:r>
            <a:endParaRPr sz="3200"/>
          </a:p>
        </p:txBody>
      </p:sp>
      <p:sp>
        <p:nvSpPr>
          <p:cNvPr id="219" name="Google Shape;219;p26"/>
          <p:cNvSpPr txBox="1"/>
          <p:nvPr>
            <p:ph idx="12" type="sldNum"/>
          </p:nvPr>
        </p:nvSpPr>
        <p:spPr>
          <a:xfrm>
            <a:off x="8457914" y="4855003"/>
            <a:ext cx="180975" cy="143828"/>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None/>
            </a:pPr>
            <a:fld id="{00000000-1234-1234-1234-123412341234}" type="slidenum">
              <a:rPr lang="en-GB"/>
              <a:t>‹#›</a:t>
            </a:fld>
            <a:endParaRPr/>
          </a:p>
        </p:txBody>
      </p:sp>
      <p:sp>
        <p:nvSpPr>
          <p:cNvPr id="220" name="Google Shape;220;p26"/>
          <p:cNvSpPr txBox="1"/>
          <p:nvPr/>
        </p:nvSpPr>
        <p:spPr>
          <a:xfrm>
            <a:off x="1600200" y="1339963"/>
            <a:ext cx="5657850" cy="2977739"/>
          </a:xfrm>
          <a:prstGeom prst="rect">
            <a:avLst/>
          </a:prstGeom>
          <a:noFill/>
          <a:ln>
            <a:noFill/>
          </a:ln>
        </p:spPr>
        <p:txBody>
          <a:bodyPr anchorCtr="0" anchor="t" bIns="34275" lIns="68575" spcFirstLastPara="1" rIns="68575" wrap="square" tIns="34275">
            <a:spAutoFit/>
          </a:bodyPr>
          <a:lstStyle/>
          <a:p>
            <a:pPr indent="-215900" lvl="0" marL="215900" marR="0" rtl="0" algn="l">
              <a:lnSpc>
                <a:spcPct val="100000"/>
              </a:lnSpc>
              <a:spcBef>
                <a:spcPts val="0"/>
              </a:spcBef>
              <a:spcAft>
                <a:spcPts val="0"/>
              </a:spcAft>
              <a:buClr>
                <a:srgbClr val="0D0D0D"/>
              </a:buClr>
              <a:buSzPts val="1400"/>
              <a:buFont typeface="Arial"/>
              <a:buChar char="•"/>
            </a:pPr>
            <a:r>
              <a:rPr b="0" i="0" lang="en-GB" sz="1400">
                <a:solidFill>
                  <a:srgbClr val="0D0D0D"/>
                </a:solidFill>
                <a:highlight>
                  <a:srgbClr val="FFFFFF"/>
                </a:highlight>
                <a:latin typeface="Arial"/>
                <a:ea typeface="Arial"/>
                <a:cs typeface="Arial"/>
                <a:sym typeface="Arial"/>
              </a:rPr>
              <a:t>The wow factor in the above solution lies in its ability to harness cutting-edge machine learning technology, specifically a feed-forward neural network, to accurately predict vehicle fuel efficiency. </a:t>
            </a:r>
            <a:endParaRPr sz="1100"/>
          </a:p>
          <a:p>
            <a:pPr indent="-127000" lvl="0" marL="215900" marR="0" rtl="0" algn="l">
              <a:lnSpc>
                <a:spcPct val="100000"/>
              </a:lnSpc>
              <a:spcBef>
                <a:spcPts val="0"/>
              </a:spcBef>
              <a:spcAft>
                <a:spcPts val="0"/>
              </a:spcAft>
              <a:buSzPts val="1400"/>
              <a:buFont typeface="Arial"/>
              <a:buNone/>
            </a:pPr>
            <a:r>
              <a:t/>
            </a:r>
            <a:endParaRPr b="0" i="0" sz="1400">
              <a:solidFill>
                <a:srgbClr val="0D0D0D"/>
              </a:solidFill>
              <a:highlight>
                <a:srgbClr val="FFFFFF"/>
              </a:highlight>
              <a:latin typeface="Arial"/>
              <a:ea typeface="Arial"/>
              <a:cs typeface="Arial"/>
              <a:sym typeface="Arial"/>
            </a:endParaRPr>
          </a:p>
          <a:p>
            <a:pPr indent="-215900" lvl="0" marL="215900" marR="0" rtl="0" algn="l">
              <a:lnSpc>
                <a:spcPct val="100000"/>
              </a:lnSpc>
              <a:spcBef>
                <a:spcPts val="0"/>
              </a:spcBef>
              <a:spcAft>
                <a:spcPts val="0"/>
              </a:spcAft>
              <a:buClr>
                <a:srgbClr val="0D0D0D"/>
              </a:buClr>
              <a:buSzPts val="1400"/>
              <a:buFont typeface="Arial"/>
              <a:buChar char="•"/>
            </a:pPr>
            <a:r>
              <a:rPr b="0" i="0" lang="en-GB" sz="1400">
                <a:solidFill>
                  <a:srgbClr val="0D0D0D"/>
                </a:solidFill>
                <a:highlight>
                  <a:srgbClr val="FFFFFF"/>
                </a:highlight>
                <a:latin typeface="Arial"/>
                <a:ea typeface="Arial"/>
                <a:cs typeface="Arial"/>
                <a:sym typeface="Arial"/>
              </a:rPr>
              <a:t>By leveraging advanced algorithms, the solution offers precise estimations that can revolutionize decision-making processes within the automotive industry and beyond. This predictive model has the potential to transform how automobile manufacturers design vehicles, how fleet managers optimize operations, and how policymakers shape regulations to promote environmental sustainability. </a:t>
            </a:r>
            <a:endParaRPr sz="1100"/>
          </a:p>
          <a:p>
            <a:pPr indent="-127000" lvl="0" marL="215900" marR="0" rtl="0" algn="l">
              <a:lnSpc>
                <a:spcPct val="100000"/>
              </a:lnSpc>
              <a:spcBef>
                <a:spcPts val="0"/>
              </a:spcBef>
              <a:spcAft>
                <a:spcPts val="0"/>
              </a:spcAft>
              <a:buSzPts val="1400"/>
              <a:buFont typeface="Arial"/>
              <a:buNone/>
            </a:pPr>
            <a:r>
              <a:t/>
            </a:r>
            <a:endParaRPr b="0" i="0" sz="1400">
              <a:solidFill>
                <a:srgbClr val="0D0D0D"/>
              </a:solidFill>
              <a:highlight>
                <a:srgbClr val="FFFFFF"/>
              </a:highlight>
              <a:latin typeface="Arial"/>
              <a:ea typeface="Arial"/>
              <a:cs typeface="Arial"/>
              <a:sym typeface="Arial"/>
            </a:endParaRPr>
          </a:p>
          <a:p>
            <a:pPr indent="-215900" lvl="0" marL="215900" marR="0" rtl="0" algn="l">
              <a:lnSpc>
                <a:spcPct val="100000"/>
              </a:lnSpc>
              <a:spcBef>
                <a:spcPts val="0"/>
              </a:spcBef>
              <a:spcAft>
                <a:spcPts val="0"/>
              </a:spcAft>
              <a:buClr>
                <a:srgbClr val="0D0D0D"/>
              </a:buClr>
              <a:buSzPts val="1400"/>
              <a:buFont typeface="Arial"/>
              <a:buChar char="•"/>
            </a:pPr>
            <a:r>
              <a:rPr b="0" i="0" lang="en-GB" sz="1400">
                <a:solidFill>
                  <a:srgbClr val="0D0D0D"/>
                </a:solidFill>
                <a:highlight>
                  <a:srgbClr val="FFFFFF"/>
                </a:highlight>
                <a:latin typeface="Arial"/>
                <a:ea typeface="Arial"/>
                <a:cs typeface="Arial"/>
                <a:sym typeface="Arial"/>
              </a:rPr>
              <a:t>Overall, the wow factor lies in the transformative power of technology to address pressing challenges and drive meaningful change in the transportation sector.</a:t>
            </a:r>
            <a:endParaRPr b="0" i="0" sz="1400" u="none">
              <a:solidFill>
                <a:schemeClr val="dk1"/>
              </a:solidFill>
              <a:latin typeface="Arial"/>
              <a:ea typeface="Arial"/>
              <a:cs typeface="Arial"/>
              <a:sym typeface="Arial"/>
            </a:endParaRPr>
          </a:p>
        </p:txBody>
      </p:sp>
      <p:sp>
        <p:nvSpPr>
          <p:cNvPr id="221" name="Google Shape;221;p26"/>
          <p:cNvSpPr/>
          <p:nvPr/>
        </p:nvSpPr>
        <p:spPr>
          <a:xfrm>
            <a:off x="0" y="0"/>
            <a:ext cx="3252788" cy="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FFFFFF"/>
              </a:buClr>
              <a:buSzPts val="1400"/>
              <a:buFont typeface="Arial"/>
              <a:buNone/>
            </a:pPr>
            <a:br>
              <a:rPr b="0" i="0" lang="en-GB" sz="1400" u="none" cap="none" strike="noStrike">
                <a:solidFill>
                  <a:srgbClr val="FFFFFF"/>
                </a:solidFill>
                <a:latin typeface="Arial"/>
                <a:ea typeface="Arial"/>
                <a:cs typeface="Arial"/>
                <a:sym typeface="Arial"/>
              </a:rPr>
            </a:b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227" name="Google Shape;227;p27"/>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sp>
        <p:nvSpPr>
          <p:cNvPr id="228" name="Google Shape;228;p27"/>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400"/>
          </a:p>
        </p:txBody>
      </p:sp>
      <p:pic>
        <p:nvPicPr>
          <p:cNvPr id="229" name="Google Shape;229;p27"/>
          <p:cNvPicPr preferRelativeResize="0"/>
          <p:nvPr/>
        </p:nvPicPr>
        <p:blipFill rotWithShape="1">
          <a:blip r:embed="rId3">
            <a:alphaModFix/>
          </a:blip>
          <a:srcRect b="0" l="0" r="0" t="0"/>
          <a:stretch/>
        </p:blipFill>
        <p:spPr>
          <a:xfrm>
            <a:off x="1250156" y="4850606"/>
            <a:ext cx="57150" cy="133350"/>
          </a:xfrm>
          <a:prstGeom prst="rect">
            <a:avLst/>
          </a:prstGeom>
          <a:noFill/>
          <a:ln>
            <a:noFill/>
          </a:ln>
        </p:spPr>
      </p:pic>
      <p:sp>
        <p:nvSpPr>
          <p:cNvPr id="230" name="Google Shape;230;p27"/>
          <p:cNvSpPr txBox="1"/>
          <p:nvPr>
            <p:ph type="title"/>
          </p:nvPr>
        </p:nvSpPr>
        <p:spPr>
          <a:xfrm>
            <a:off x="418624" y="289083"/>
            <a:ext cx="7323296" cy="841772"/>
          </a:xfrm>
          <a:prstGeom prst="rect">
            <a:avLst/>
          </a:prstGeom>
          <a:noFill/>
          <a:ln>
            <a:noFill/>
          </a:ln>
        </p:spPr>
        <p:txBody>
          <a:bodyPr anchorCtr="0" anchor="t" bIns="0" lIns="0" spcFirstLastPara="1" rIns="0" wrap="square" tIns="10000">
            <a:spAutoFit/>
          </a:bodyPr>
          <a:lstStyle/>
          <a:p>
            <a:pPr indent="0" lvl="0" marL="152400" rtl="0" algn="l">
              <a:lnSpc>
                <a:spcPct val="100000"/>
              </a:lnSpc>
              <a:spcBef>
                <a:spcPts val="0"/>
              </a:spcBef>
              <a:spcAft>
                <a:spcPts val="0"/>
              </a:spcAft>
              <a:buNone/>
            </a:pPr>
            <a:r>
              <a:rPr lang="en-GB"/>
              <a:t>RESULTS</a:t>
            </a:r>
            <a:endParaRPr/>
          </a:p>
        </p:txBody>
      </p:sp>
      <p:sp>
        <p:nvSpPr>
          <p:cNvPr id="231" name="Google Shape;231;p27"/>
          <p:cNvSpPr txBox="1"/>
          <p:nvPr>
            <p:ph idx="12" type="sldNum"/>
          </p:nvPr>
        </p:nvSpPr>
        <p:spPr>
          <a:xfrm>
            <a:off x="8457914" y="4855003"/>
            <a:ext cx="180975" cy="143828"/>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None/>
            </a:pPr>
            <a:fld id="{00000000-1234-1234-1234-123412341234}" type="slidenum">
              <a:rPr lang="en-GB"/>
              <a:t>‹#›</a:t>
            </a:fld>
            <a:endParaRPr/>
          </a:p>
        </p:txBody>
      </p:sp>
      <p:pic>
        <p:nvPicPr>
          <p:cNvPr id="232" name="Google Shape;232;p27"/>
          <p:cNvPicPr preferRelativeResize="0"/>
          <p:nvPr/>
        </p:nvPicPr>
        <p:blipFill rotWithShape="1">
          <a:blip r:embed="rId4">
            <a:alphaModFix/>
          </a:blip>
          <a:srcRect b="0" l="0" r="0" t="0"/>
          <a:stretch/>
        </p:blipFill>
        <p:spPr>
          <a:xfrm>
            <a:off x="171451" y="1130854"/>
            <a:ext cx="3028950" cy="2506067"/>
          </a:xfrm>
          <a:prstGeom prst="rect">
            <a:avLst/>
          </a:prstGeom>
          <a:noFill/>
          <a:ln>
            <a:noFill/>
          </a:ln>
        </p:spPr>
      </p:pic>
      <p:pic>
        <p:nvPicPr>
          <p:cNvPr id="233" name="Google Shape;233;p27"/>
          <p:cNvPicPr preferRelativeResize="0"/>
          <p:nvPr/>
        </p:nvPicPr>
        <p:blipFill rotWithShape="1">
          <a:blip r:embed="rId5">
            <a:alphaModFix/>
          </a:blip>
          <a:srcRect b="0" l="0" r="0" t="0"/>
          <a:stretch/>
        </p:blipFill>
        <p:spPr>
          <a:xfrm>
            <a:off x="3042651" y="1062176"/>
            <a:ext cx="4047997" cy="257474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