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60" r:id="rId5"/>
    <p:sldId id="262" r:id="rId6"/>
    <p:sldId id="259" r:id="rId7"/>
  </p:sldIdLst>
  <p:sldSz cx="18288000" cy="10287000"/>
  <p:notesSz cx="18288000" cy="10287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jeq0tGa5yLtGEph7R9uq2eTkIL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1" d="100"/>
          <a:sy n="41" d="100"/>
        </p:scale>
        <p:origin x="820" y="4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p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2: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8790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1424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8923227b04_0_0:notes"/>
          <p:cNvSpPr>
            <a:spLocks noGrp="1" noRot="1" noChangeAspect="1"/>
          </p:cNvSpPr>
          <p:nvPr>
            <p:ph type="sldImg" idx="2"/>
          </p:nvPr>
        </p:nvSpPr>
        <p:spPr>
          <a:xfrm>
            <a:off x="3048600" y="771525"/>
            <a:ext cx="12192600" cy="3857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8923227b04_0_0: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6"/>
          <p:cNvSpPr txBox="1">
            <a:spLocks noGrp="1"/>
          </p:cNvSpPr>
          <p:nvPr>
            <p:ph type="title"/>
          </p:nvPr>
        </p:nvSpPr>
        <p:spPr>
          <a:xfrm>
            <a:off x="953963" y="1025971"/>
            <a:ext cx="16380072" cy="10922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7000" b="0" i="0" u="sng">
                <a:solidFill>
                  <a:srgbClr val="1736B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6"/>
          <p:cNvSpPr txBox="1">
            <a:spLocks noGrp="1"/>
          </p:cNvSpPr>
          <p:nvPr>
            <p:ph type="body" idx="1"/>
          </p:nvPr>
        </p:nvSpPr>
        <p:spPr>
          <a:xfrm>
            <a:off x="914400" y="2366010"/>
            <a:ext cx="16459200" cy="67894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6"/>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6"/>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6"/>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b="0" i="0" u="none" strike="noStrike" cap="non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17"/>
        <p:cNvGrpSpPr/>
        <p:nvPr/>
      </p:nvGrpSpPr>
      <p:grpSpPr>
        <a:xfrm>
          <a:off x="0" y="0"/>
          <a:ext cx="0" cy="0"/>
          <a:chOff x="0" y="0"/>
          <a:chExt cx="0" cy="0"/>
        </a:xfrm>
      </p:grpSpPr>
      <p:sp>
        <p:nvSpPr>
          <p:cNvPr id="18" name="Google Shape;18;p7"/>
          <p:cNvSpPr/>
          <p:nvPr/>
        </p:nvSpPr>
        <p:spPr>
          <a:xfrm>
            <a:off x="39" y="1244127"/>
            <a:ext cx="1028700" cy="735965"/>
          </a:xfrm>
          <a:custGeom>
            <a:avLst/>
            <a:gdLst/>
            <a:ahLst/>
            <a:cxnLst/>
            <a:rect l="l" t="t" r="r" b="b"/>
            <a:pathLst>
              <a:path w="1028700" h="735964" extrusionOk="0">
                <a:moveTo>
                  <a:pt x="816355" y="735582"/>
                </a:moveTo>
                <a:lnTo>
                  <a:pt x="0" y="735582"/>
                </a:lnTo>
                <a:lnTo>
                  <a:pt x="0" y="0"/>
                </a:lnTo>
                <a:lnTo>
                  <a:pt x="816356" y="0"/>
                </a:lnTo>
                <a:lnTo>
                  <a:pt x="1028699" y="367790"/>
                </a:lnTo>
                <a:lnTo>
                  <a:pt x="816355" y="735582"/>
                </a:lnTo>
                <a:close/>
              </a:path>
            </a:pathLst>
          </a:custGeom>
          <a:solidFill>
            <a:srgbClr val="F56E1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7"/>
          <p:cNvSpPr/>
          <p:nvPr/>
        </p:nvSpPr>
        <p:spPr>
          <a:xfrm>
            <a:off x="1966696" y="9707155"/>
            <a:ext cx="1673860" cy="580390"/>
          </a:xfrm>
          <a:custGeom>
            <a:avLst/>
            <a:gdLst/>
            <a:ahLst/>
            <a:cxnLst/>
            <a:rect l="l" t="t" r="r" b="b"/>
            <a:pathLst>
              <a:path w="1673860" h="580390" extrusionOk="0">
                <a:moveTo>
                  <a:pt x="1673402" y="579843"/>
                </a:moveTo>
                <a:lnTo>
                  <a:pt x="1337868" y="0"/>
                </a:lnTo>
                <a:lnTo>
                  <a:pt x="335445" y="0"/>
                </a:lnTo>
                <a:lnTo>
                  <a:pt x="0" y="579843"/>
                </a:lnTo>
                <a:lnTo>
                  <a:pt x="1673402" y="579843"/>
                </a:lnTo>
                <a:close/>
              </a:path>
            </a:pathLst>
          </a:custGeom>
          <a:solidFill>
            <a:srgbClr val="F56E1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7"/>
          <p:cNvSpPr/>
          <p:nvPr/>
        </p:nvSpPr>
        <p:spPr>
          <a:xfrm>
            <a:off x="0" y="7975002"/>
            <a:ext cx="2804795" cy="2312035"/>
          </a:xfrm>
          <a:custGeom>
            <a:avLst/>
            <a:gdLst/>
            <a:ahLst/>
            <a:cxnLst/>
            <a:rect l="l" t="t" r="r" b="b"/>
            <a:pathLst>
              <a:path w="2804795" h="2312034" extrusionOk="0">
                <a:moveTo>
                  <a:pt x="2804376" y="866140"/>
                </a:moveTo>
                <a:lnTo>
                  <a:pt x="2630551" y="566356"/>
                </a:lnTo>
                <a:lnTo>
                  <a:pt x="2302141" y="0"/>
                </a:lnTo>
                <a:lnTo>
                  <a:pt x="1299730" y="0"/>
                </a:lnTo>
                <a:lnTo>
                  <a:pt x="971308" y="566356"/>
                </a:lnTo>
                <a:lnTo>
                  <a:pt x="971181" y="566229"/>
                </a:lnTo>
                <a:lnTo>
                  <a:pt x="296164" y="1732153"/>
                </a:lnTo>
                <a:lnTo>
                  <a:pt x="295402" y="1732153"/>
                </a:lnTo>
                <a:lnTo>
                  <a:pt x="110680" y="2052472"/>
                </a:lnTo>
                <a:lnTo>
                  <a:pt x="110807" y="2052599"/>
                </a:lnTo>
                <a:lnTo>
                  <a:pt x="0" y="2244826"/>
                </a:lnTo>
                <a:lnTo>
                  <a:pt x="0" y="2311997"/>
                </a:lnTo>
                <a:lnTo>
                  <a:pt x="1967166" y="2311997"/>
                </a:lnTo>
                <a:lnTo>
                  <a:pt x="2117280" y="2052599"/>
                </a:lnTo>
                <a:lnTo>
                  <a:pt x="2466543" y="1449095"/>
                </a:lnTo>
                <a:lnTo>
                  <a:pt x="2466416" y="1449095"/>
                </a:lnTo>
                <a:lnTo>
                  <a:pt x="2804376" y="866140"/>
                </a:lnTo>
                <a:close/>
              </a:path>
            </a:pathLst>
          </a:custGeom>
          <a:solidFill>
            <a:srgbClr val="113A7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7"/>
          <p:cNvSpPr/>
          <p:nvPr/>
        </p:nvSpPr>
        <p:spPr>
          <a:xfrm>
            <a:off x="0" y="7975002"/>
            <a:ext cx="798195" cy="2241550"/>
          </a:xfrm>
          <a:custGeom>
            <a:avLst/>
            <a:gdLst/>
            <a:ahLst/>
            <a:cxnLst/>
            <a:rect l="l" t="t" r="r" b="b"/>
            <a:pathLst>
              <a:path w="798195" h="2241550" extrusionOk="0">
                <a:moveTo>
                  <a:pt x="797636" y="866140"/>
                </a:moveTo>
                <a:lnTo>
                  <a:pt x="295402" y="0"/>
                </a:lnTo>
                <a:lnTo>
                  <a:pt x="0" y="0"/>
                </a:lnTo>
                <a:lnTo>
                  <a:pt x="0" y="2241512"/>
                </a:lnTo>
                <a:lnTo>
                  <a:pt x="295148" y="1732153"/>
                </a:lnTo>
                <a:lnTo>
                  <a:pt x="295402" y="1732153"/>
                </a:lnTo>
                <a:lnTo>
                  <a:pt x="797636" y="866140"/>
                </a:lnTo>
                <a:close/>
              </a:path>
            </a:pathLst>
          </a:custGeom>
          <a:solidFill>
            <a:srgbClr val="F9D44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7"/>
          <p:cNvSpPr/>
          <p:nvPr/>
        </p:nvSpPr>
        <p:spPr>
          <a:xfrm>
            <a:off x="15677973" y="11"/>
            <a:ext cx="2590165" cy="1036955"/>
          </a:xfrm>
          <a:custGeom>
            <a:avLst/>
            <a:gdLst/>
            <a:ahLst/>
            <a:cxnLst/>
            <a:rect l="l" t="t" r="r" b="b"/>
            <a:pathLst>
              <a:path w="2590165" h="1036955" extrusionOk="0">
                <a:moveTo>
                  <a:pt x="2589631" y="0"/>
                </a:moveTo>
                <a:lnTo>
                  <a:pt x="0" y="0"/>
                </a:lnTo>
                <a:lnTo>
                  <a:pt x="597712" y="1036866"/>
                </a:lnTo>
                <a:lnTo>
                  <a:pt x="1991804" y="1036866"/>
                </a:lnTo>
                <a:lnTo>
                  <a:pt x="2589631" y="0"/>
                </a:lnTo>
                <a:close/>
              </a:path>
            </a:pathLst>
          </a:custGeom>
          <a:solidFill>
            <a:srgbClr val="F56E1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23;p7"/>
          <p:cNvSpPr/>
          <p:nvPr/>
        </p:nvSpPr>
        <p:spPr>
          <a:xfrm>
            <a:off x="12889269" y="11"/>
            <a:ext cx="2588260" cy="1036955"/>
          </a:xfrm>
          <a:custGeom>
            <a:avLst/>
            <a:gdLst/>
            <a:ahLst/>
            <a:cxnLst/>
            <a:rect l="l" t="t" r="r" b="b"/>
            <a:pathLst>
              <a:path w="2588259" h="1036955" extrusionOk="0">
                <a:moveTo>
                  <a:pt x="2588056" y="0"/>
                </a:moveTo>
                <a:lnTo>
                  <a:pt x="0" y="0"/>
                </a:lnTo>
                <a:lnTo>
                  <a:pt x="595426" y="1036866"/>
                </a:lnTo>
                <a:lnTo>
                  <a:pt x="1992198" y="1036866"/>
                </a:lnTo>
                <a:lnTo>
                  <a:pt x="2588056" y="0"/>
                </a:lnTo>
                <a:close/>
              </a:path>
            </a:pathLst>
          </a:custGeom>
          <a:solidFill>
            <a:srgbClr val="113A7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24;p7"/>
          <p:cNvSpPr/>
          <p:nvPr/>
        </p:nvSpPr>
        <p:spPr>
          <a:xfrm>
            <a:off x="10098786" y="11"/>
            <a:ext cx="2590165" cy="1036955"/>
          </a:xfrm>
          <a:custGeom>
            <a:avLst/>
            <a:gdLst/>
            <a:ahLst/>
            <a:cxnLst/>
            <a:rect l="l" t="t" r="r" b="b"/>
            <a:pathLst>
              <a:path w="2590165" h="1036955" extrusionOk="0">
                <a:moveTo>
                  <a:pt x="2589644" y="0"/>
                </a:moveTo>
                <a:lnTo>
                  <a:pt x="0" y="0"/>
                </a:lnTo>
                <a:lnTo>
                  <a:pt x="597712" y="1036866"/>
                </a:lnTo>
                <a:lnTo>
                  <a:pt x="1991817" y="1036866"/>
                </a:lnTo>
                <a:lnTo>
                  <a:pt x="2589644" y="0"/>
                </a:lnTo>
                <a:close/>
              </a:path>
            </a:pathLst>
          </a:custGeom>
          <a:solidFill>
            <a:srgbClr val="F9D44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25;p7"/>
          <p:cNvSpPr txBox="1">
            <a:spLocks noGrp="1"/>
          </p:cNvSpPr>
          <p:nvPr>
            <p:ph type="ctrTitle"/>
          </p:nvPr>
        </p:nvSpPr>
        <p:spPr>
          <a:xfrm>
            <a:off x="1266907" y="1104982"/>
            <a:ext cx="15754185" cy="1016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7"/>
          <p:cNvSpPr txBox="1">
            <a:spLocks noGrp="1"/>
          </p:cNvSpPr>
          <p:nvPr>
            <p:ph type="subTitle" idx="1"/>
          </p:nvPr>
        </p:nvSpPr>
        <p:spPr>
          <a:xfrm>
            <a:off x="2743200" y="5760720"/>
            <a:ext cx="12801600" cy="25717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30"/>
        <p:cNvGrpSpPr/>
        <p:nvPr/>
      </p:nvGrpSpPr>
      <p:grpSpPr>
        <a:xfrm>
          <a:off x="0" y="0"/>
          <a:ext cx="0" cy="0"/>
          <a:chOff x="0" y="0"/>
          <a:chExt cx="0" cy="0"/>
        </a:xfrm>
      </p:grpSpPr>
      <p:sp>
        <p:nvSpPr>
          <p:cNvPr id="31" name="Google Shape;31;p8"/>
          <p:cNvSpPr/>
          <p:nvPr/>
        </p:nvSpPr>
        <p:spPr>
          <a:xfrm>
            <a:off x="30" y="16"/>
            <a:ext cx="13034644" cy="765810"/>
          </a:xfrm>
          <a:custGeom>
            <a:avLst/>
            <a:gdLst/>
            <a:ahLst/>
            <a:cxnLst/>
            <a:rect l="l" t="t" r="r" b="b"/>
            <a:pathLst>
              <a:path w="13034644" h="765810" extrusionOk="0">
                <a:moveTo>
                  <a:pt x="12592733" y="765557"/>
                </a:moveTo>
                <a:lnTo>
                  <a:pt x="0" y="765557"/>
                </a:lnTo>
                <a:lnTo>
                  <a:pt x="0" y="0"/>
                </a:lnTo>
                <a:lnTo>
                  <a:pt x="13034644" y="0"/>
                </a:lnTo>
                <a:lnTo>
                  <a:pt x="12592733" y="765557"/>
                </a:lnTo>
                <a:close/>
              </a:path>
            </a:pathLst>
          </a:custGeom>
          <a:solidFill>
            <a:srgbClr val="F56E1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8"/>
          <p:cNvSpPr/>
          <p:nvPr/>
        </p:nvSpPr>
        <p:spPr>
          <a:xfrm>
            <a:off x="13732561" y="9815550"/>
            <a:ext cx="1938655" cy="471805"/>
          </a:xfrm>
          <a:custGeom>
            <a:avLst/>
            <a:gdLst/>
            <a:ahLst/>
            <a:cxnLst/>
            <a:rect l="l" t="t" r="r" b="b"/>
            <a:pathLst>
              <a:path w="1938655" h="471804" extrusionOk="0">
                <a:moveTo>
                  <a:pt x="1938426" y="471449"/>
                </a:moveTo>
                <a:lnTo>
                  <a:pt x="1666443" y="0"/>
                </a:lnTo>
                <a:lnTo>
                  <a:pt x="271970" y="0"/>
                </a:lnTo>
                <a:lnTo>
                  <a:pt x="0" y="471449"/>
                </a:lnTo>
                <a:lnTo>
                  <a:pt x="1938426" y="471449"/>
                </a:lnTo>
                <a:close/>
              </a:path>
            </a:pathLst>
          </a:custGeom>
          <a:solidFill>
            <a:srgbClr val="F9D44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8"/>
          <p:cNvSpPr/>
          <p:nvPr/>
        </p:nvSpPr>
        <p:spPr>
          <a:xfrm>
            <a:off x="14700377" y="7399108"/>
            <a:ext cx="3587750" cy="2887980"/>
          </a:xfrm>
          <a:custGeom>
            <a:avLst/>
            <a:gdLst/>
            <a:ahLst/>
            <a:cxnLst/>
            <a:rect l="l" t="t" r="r" b="b"/>
            <a:pathLst>
              <a:path w="3587750" h="2887979" extrusionOk="0">
                <a:moveTo>
                  <a:pt x="3587610" y="2586177"/>
                </a:moveTo>
                <a:lnTo>
                  <a:pt x="3490112" y="2416441"/>
                </a:lnTo>
                <a:lnTo>
                  <a:pt x="3489096" y="2416441"/>
                </a:lnTo>
                <a:lnTo>
                  <a:pt x="2550058" y="790092"/>
                </a:lnTo>
                <a:lnTo>
                  <a:pt x="2549918" y="789838"/>
                </a:lnTo>
                <a:lnTo>
                  <a:pt x="2549664" y="790092"/>
                </a:lnTo>
                <a:lnTo>
                  <a:pt x="2092972" y="0"/>
                </a:lnTo>
                <a:lnTo>
                  <a:pt x="698627" y="0"/>
                </a:lnTo>
                <a:lnTo>
                  <a:pt x="0" y="1208278"/>
                </a:lnTo>
                <a:lnTo>
                  <a:pt x="470154" y="2021509"/>
                </a:lnTo>
                <a:lnTo>
                  <a:pt x="470027" y="2021509"/>
                </a:lnTo>
                <a:lnTo>
                  <a:pt x="969911" y="2887891"/>
                </a:lnTo>
                <a:lnTo>
                  <a:pt x="3587610" y="2887891"/>
                </a:lnTo>
                <a:lnTo>
                  <a:pt x="3587610" y="2586177"/>
                </a:lnTo>
                <a:close/>
              </a:path>
            </a:pathLst>
          </a:custGeom>
          <a:solidFill>
            <a:srgbClr val="113A7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34;p8"/>
          <p:cNvSpPr/>
          <p:nvPr/>
        </p:nvSpPr>
        <p:spPr>
          <a:xfrm>
            <a:off x="17491850" y="7399108"/>
            <a:ext cx="796290" cy="2585085"/>
          </a:xfrm>
          <a:custGeom>
            <a:avLst/>
            <a:gdLst/>
            <a:ahLst/>
            <a:cxnLst/>
            <a:rect l="l" t="t" r="r" b="b"/>
            <a:pathLst>
              <a:path w="796290" h="2585084" extrusionOk="0">
                <a:moveTo>
                  <a:pt x="796137" y="0"/>
                </a:moveTo>
                <a:lnTo>
                  <a:pt x="698512" y="0"/>
                </a:lnTo>
                <a:lnTo>
                  <a:pt x="0" y="1208278"/>
                </a:lnTo>
                <a:lnTo>
                  <a:pt x="698512" y="2416568"/>
                </a:lnTo>
                <a:lnTo>
                  <a:pt x="698893" y="2416568"/>
                </a:lnTo>
                <a:lnTo>
                  <a:pt x="796137" y="2584894"/>
                </a:lnTo>
                <a:lnTo>
                  <a:pt x="796137" y="0"/>
                </a:lnTo>
                <a:close/>
              </a:path>
            </a:pathLst>
          </a:custGeom>
          <a:solidFill>
            <a:srgbClr val="F56E1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35;p8"/>
          <p:cNvSpPr txBox="1">
            <a:spLocks noGrp="1"/>
          </p:cNvSpPr>
          <p:nvPr>
            <p:ph type="title"/>
          </p:nvPr>
        </p:nvSpPr>
        <p:spPr>
          <a:xfrm>
            <a:off x="953963" y="1025971"/>
            <a:ext cx="16380072" cy="10922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7000" b="0" i="0" u="sng">
                <a:solidFill>
                  <a:srgbClr val="1736B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8"/>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953963" y="1025971"/>
            <a:ext cx="16380072" cy="10922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7000" b="0" i="0" u="sng">
                <a:solidFill>
                  <a:srgbClr val="1736B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914400" y="2366010"/>
            <a:ext cx="7955280" cy="67894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9"/>
          <p:cNvSpPr txBox="1">
            <a:spLocks noGrp="1"/>
          </p:cNvSpPr>
          <p:nvPr>
            <p:ph type="body" idx="2"/>
          </p:nvPr>
        </p:nvSpPr>
        <p:spPr>
          <a:xfrm>
            <a:off x="9418320" y="2366010"/>
            <a:ext cx="7955280" cy="67894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9"/>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6"/>
        <p:cNvGrpSpPr/>
        <p:nvPr/>
      </p:nvGrpSpPr>
      <p:grpSpPr>
        <a:xfrm>
          <a:off x="0" y="0"/>
          <a:ext cx="0" cy="0"/>
          <a:chOff x="0" y="0"/>
          <a:chExt cx="0" cy="0"/>
        </a:xfrm>
      </p:grpSpPr>
      <p:sp>
        <p:nvSpPr>
          <p:cNvPr id="47" name="Google Shape;47;p10"/>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953963" y="1025971"/>
            <a:ext cx="16380072" cy="10922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7000" b="0" i="0" u="sng" strike="noStrike" cap="none">
                <a:solidFill>
                  <a:srgbClr val="1736B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914400" y="2366010"/>
            <a:ext cx="16459200" cy="678942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5"/>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3"/>
        <p:cNvGrpSpPr/>
        <p:nvPr/>
      </p:nvGrpSpPr>
      <p:grpSpPr>
        <a:xfrm>
          <a:off x="0" y="0"/>
          <a:ext cx="0" cy="0"/>
          <a:chOff x="0" y="0"/>
          <a:chExt cx="0" cy="0"/>
        </a:xfrm>
      </p:grpSpPr>
      <p:sp>
        <p:nvSpPr>
          <p:cNvPr id="54" name="Google Shape;54;p1"/>
          <p:cNvSpPr/>
          <p:nvPr/>
        </p:nvSpPr>
        <p:spPr>
          <a:xfrm rot="10800000" flipH="1">
            <a:off x="4052575" y="1406939"/>
            <a:ext cx="10182860" cy="125159"/>
          </a:xfrm>
          <a:custGeom>
            <a:avLst/>
            <a:gdLst/>
            <a:ahLst/>
            <a:cxnLst/>
            <a:rect l="l" t="t" r="r" b="b"/>
            <a:pathLst>
              <a:path w="10182860" h="28575" extrusionOk="0">
                <a:moveTo>
                  <a:pt x="10182365" y="0"/>
                </a:moveTo>
                <a:lnTo>
                  <a:pt x="0" y="0"/>
                </a:lnTo>
                <a:lnTo>
                  <a:pt x="0" y="28575"/>
                </a:lnTo>
                <a:lnTo>
                  <a:pt x="10182365" y="28575"/>
                </a:lnTo>
                <a:lnTo>
                  <a:pt x="10182365" y="0"/>
                </a:lnTo>
                <a:close/>
              </a:path>
            </a:pathLst>
          </a:custGeom>
          <a:solidFill>
            <a:srgbClr val="B1567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55" name="Google Shape;55;p1"/>
          <p:cNvGrpSpPr/>
          <p:nvPr/>
        </p:nvGrpSpPr>
        <p:grpSpPr>
          <a:xfrm>
            <a:off x="15385618" y="3036471"/>
            <a:ext cx="2902699" cy="7318794"/>
            <a:chOff x="15385618" y="2968738"/>
            <a:chExt cx="2902699" cy="7318794"/>
          </a:xfrm>
        </p:grpSpPr>
        <p:sp>
          <p:nvSpPr>
            <p:cNvPr id="56" name="Google Shape;56;p1"/>
            <p:cNvSpPr/>
            <p:nvPr/>
          </p:nvSpPr>
          <p:spPr>
            <a:xfrm>
              <a:off x="15385618" y="8249182"/>
              <a:ext cx="2902585" cy="2038350"/>
            </a:xfrm>
            <a:custGeom>
              <a:avLst/>
              <a:gdLst/>
              <a:ahLst/>
              <a:cxnLst/>
              <a:rect l="l" t="t" r="r" b="b"/>
              <a:pathLst>
                <a:path w="2902584" h="2038350" extrusionOk="0">
                  <a:moveTo>
                    <a:pt x="2902369" y="1011872"/>
                  </a:moveTo>
                  <a:lnTo>
                    <a:pt x="2318054" y="0"/>
                  </a:lnTo>
                  <a:lnTo>
                    <a:pt x="773747" y="0"/>
                  </a:lnTo>
                  <a:lnTo>
                    <a:pt x="0" y="1339697"/>
                  </a:lnTo>
                  <a:lnTo>
                    <a:pt x="404050" y="2037829"/>
                  </a:lnTo>
                  <a:lnTo>
                    <a:pt x="2687688" y="2037829"/>
                  </a:lnTo>
                  <a:lnTo>
                    <a:pt x="2902369" y="1666824"/>
                  </a:lnTo>
                  <a:lnTo>
                    <a:pt x="2902369" y="1011872"/>
                  </a:lnTo>
                  <a:close/>
                </a:path>
              </a:pathLst>
            </a:custGeom>
            <a:solidFill>
              <a:srgbClr val="F9D44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
            <p:cNvSpPr/>
            <p:nvPr/>
          </p:nvSpPr>
          <p:spPr>
            <a:xfrm>
              <a:off x="16929938" y="5575502"/>
              <a:ext cx="1358265" cy="3686810"/>
            </a:xfrm>
            <a:custGeom>
              <a:avLst/>
              <a:gdLst/>
              <a:ahLst/>
              <a:cxnLst/>
              <a:rect l="l" t="t" r="r" b="b"/>
              <a:pathLst>
                <a:path w="1358265" h="3686809" extrusionOk="0">
                  <a:moveTo>
                    <a:pt x="1358049" y="0"/>
                  </a:moveTo>
                  <a:lnTo>
                    <a:pt x="773734" y="0"/>
                  </a:lnTo>
                  <a:lnTo>
                    <a:pt x="0" y="1336903"/>
                  </a:lnTo>
                  <a:lnTo>
                    <a:pt x="520649" y="2236673"/>
                  </a:lnTo>
                  <a:lnTo>
                    <a:pt x="1358049" y="3686568"/>
                  </a:lnTo>
                  <a:lnTo>
                    <a:pt x="1358049" y="0"/>
                  </a:lnTo>
                  <a:close/>
                </a:path>
              </a:pathLst>
            </a:custGeom>
            <a:solidFill>
              <a:srgbClr val="F56E1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1"/>
            <p:cNvSpPr/>
            <p:nvPr/>
          </p:nvSpPr>
          <p:spPr>
            <a:xfrm>
              <a:off x="16900207" y="2968738"/>
              <a:ext cx="1388110" cy="2677160"/>
            </a:xfrm>
            <a:custGeom>
              <a:avLst/>
              <a:gdLst/>
              <a:ahLst/>
              <a:cxnLst/>
              <a:rect l="l" t="t" r="r" b="b"/>
              <a:pathLst>
                <a:path w="1388109" h="2677160" extrusionOk="0">
                  <a:moveTo>
                    <a:pt x="1387779" y="0"/>
                  </a:moveTo>
                  <a:lnTo>
                    <a:pt x="773734" y="0"/>
                  </a:lnTo>
                  <a:lnTo>
                    <a:pt x="0" y="1339684"/>
                  </a:lnTo>
                  <a:lnTo>
                    <a:pt x="773734" y="2676588"/>
                  </a:lnTo>
                  <a:lnTo>
                    <a:pt x="1387779" y="2676588"/>
                  </a:lnTo>
                  <a:lnTo>
                    <a:pt x="1387779" y="0"/>
                  </a:lnTo>
                  <a:close/>
                </a:path>
              </a:pathLst>
            </a:custGeom>
            <a:solidFill>
              <a:srgbClr val="113A7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9" name="Google Shape;59;p1"/>
          <p:cNvSpPr txBox="1"/>
          <p:nvPr/>
        </p:nvSpPr>
        <p:spPr>
          <a:xfrm>
            <a:off x="840263" y="8966327"/>
            <a:ext cx="377190" cy="8178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5200">
                <a:solidFill>
                  <a:srgbClr val="FFFFFF"/>
                </a:solidFill>
                <a:latin typeface="Lucida Sans"/>
                <a:ea typeface="Lucida Sans"/>
                <a:cs typeface="Lucida Sans"/>
                <a:sym typeface="Lucida Sans"/>
              </a:rPr>
              <a:t>1</a:t>
            </a:r>
            <a:endParaRPr sz="5200">
              <a:solidFill>
                <a:schemeClr val="dk1"/>
              </a:solidFill>
              <a:latin typeface="Lucida Sans"/>
              <a:ea typeface="Lucida Sans"/>
              <a:cs typeface="Lucida Sans"/>
              <a:sym typeface="Lucida Sans"/>
            </a:endParaRPr>
          </a:p>
        </p:txBody>
      </p:sp>
      <p:sp>
        <p:nvSpPr>
          <p:cNvPr id="60" name="Google Shape;60;p1"/>
          <p:cNvSpPr txBox="1"/>
          <p:nvPr/>
        </p:nvSpPr>
        <p:spPr>
          <a:xfrm>
            <a:off x="2718450" y="1782250"/>
            <a:ext cx="12851100" cy="8462400"/>
          </a:xfrm>
          <a:prstGeom prst="rect">
            <a:avLst/>
          </a:prstGeom>
          <a:noFill/>
          <a:ln>
            <a:noFill/>
          </a:ln>
        </p:spPr>
        <p:txBody>
          <a:bodyPr spcFirstLastPara="1" wrap="square" lIns="0" tIns="81275" rIns="0" bIns="0" anchor="t" anchorCtr="0">
            <a:spAutoFit/>
          </a:bodyPr>
          <a:lstStyle/>
          <a:p>
            <a:pPr marL="12700" marR="0" lvl="0" indent="0" algn="l" rtl="0">
              <a:lnSpc>
                <a:spcPct val="100000"/>
              </a:lnSpc>
              <a:spcBef>
                <a:spcPts val="0"/>
              </a:spcBef>
              <a:spcAft>
                <a:spcPts val="0"/>
              </a:spcAft>
              <a:buNone/>
            </a:pPr>
            <a:r>
              <a:rPr lang="en-US" sz="3200" b="1" dirty="0">
                <a:solidFill>
                  <a:schemeClr val="dk1"/>
                </a:solidFill>
                <a:latin typeface="Lucida Sans"/>
                <a:ea typeface="Lucida Sans"/>
                <a:cs typeface="Lucida Sans"/>
                <a:sym typeface="Lucida Sans"/>
              </a:rPr>
              <a:t>Problem </a:t>
            </a:r>
            <a:r>
              <a:rPr lang="en-US" sz="3200" b="1" dirty="0" err="1">
                <a:solidFill>
                  <a:schemeClr val="dk1"/>
                </a:solidFill>
                <a:latin typeface="Lucida Sans"/>
                <a:ea typeface="Lucida Sans"/>
                <a:cs typeface="Lucida Sans"/>
                <a:sym typeface="Lucida Sans"/>
              </a:rPr>
              <a:t>Statement:</a:t>
            </a:r>
            <a:r>
              <a:rPr lang="en-US" sz="3300" dirty="0" err="1">
                <a:solidFill>
                  <a:schemeClr val="dk1"/>
                </a:solidFill>
                <a:latin typeface="Lucida Sans"/>
                <a:ea typeface="Lucida Sans"/>
                <a:cs typeface="Lucida Sans"/>
                <a:sym typeface="Lucida Sans"/>
              </a:rPr>
              <a:t>Improve</a:t>
            </a:r>
            <a:r>
              <a:rPr lang="en-US" sz="3300" dirty="0">
                <a:solidFill>
                  <a:schemeClr val="dk1"/>
                </a:solidFill>
                <a:latin typeface="Lucida Sans"/>
                <a:ea typeface="Lucida Sans"/>
                <a:cs typeface="Lucida Sans"/>
                <a:sym typeface="Lucida Sans"/>
              </a:rPr>
              <a:t> access to quality education in rural India through a centralized web application for rural Schools</a:t>
            </a:r>
            <a:endParaRPr sz="5100" dirty="0">
              <a:solidFill>
                <a:schemeClr val="dk1"/>
              </a:solidFill>
              <a:latin typeface="Lucida Sans"/>
              <a:ea typeface="Lucida Sans"/>
              <a:cs typeface="Lucida Sans"/>
              <a:sym typeface="Lucida Sans"/>
            </a:endParaRPr>
          </a:p>
          <a:p>
            <a:pPr marL="12700" marR="0" lvl="0" indent="0" algn="l" rtl="0">
              <a:lnSpc>
                <a:spcPct val="100000"/>
              </a:lnSpc>
              <a:spcBef>
                <a:spcPts val="540"/>
              </a:spcBef>
              <a:spcAft>
                <a:spcPts val="0"/>
              </a:spcAft>
              <a:buNone/>
            </a:pPr>
            <a:r>
              <a:rPr lang="en-US" sz="3300" b="1" dirty="0">
                <a:solidFill>
                  <a:schemeClr val="dk1"/>
                </a:solidFill>
                <a:latin typeface="Lucida Sans"/>
                <a:ea typeface="Lucida Sans"/>
                <a:cs typeface="Lucida Sans"/>
                <a:sym typeface="Lucida Sans"/>
              </a:rPr>
              <a:t>Team name :</a:t>
            </a:r>
            <a:r>
              <a:rPr lang="en-US" sz="3300" dirty="0">
                <a:solidFill>
                  <a:schemeClr val="dk1"/>
                </a:solidFill>
                <a:latin typeface="Lucida Sans"/>
                <a:ea typeface="Lucida Sans"/>
                <a:cs typeface="Lucida Sans"/>
                <a:sym typeface="Lucida Sans"/>
              </a:rPr>
              <a:t>Team Rocket</a:t>
            </a:r>
            <a:endParaRPr sz="3300" dirty="0">
              <a:solidFill>
                <a:schemeClr val="dk1"/>
              </a:solidFill>
              <a:latin typeface="Lucida Sans"/>
              <a:ea typeface="Lucida Sans"/>
              <a:cs typeface="Lucida Sans"/>
              <a:sym typeface="Lucida Sans"/>
            </a:endParaRPr>
          </a:p>
          <a:p>
            <a:pPr marL="12700" marR="0" lvl="0" indent="0" algn="l" rtl="0">
              <a:lnSpc>
                <a:spcPct val="100000"/>
              </a:lnSpc>
              <a:spcBef>
                <a:spcPts val="540"/>
              </a:spcBef>
              <a:spcAft>
                <a:spcPts val="0"/>
              </a:spcAft>
              <a:buNone/>
            </a:pPr>
            <a:r>
              <a:rPr lang="en-US" sz="3300" b="1" dirty="0">
                <a:solidFill>
                  <a:schemeClr val="dk1"/>
                </a:solidFill>
                <a:latin typeface="Lucida Sans"/>
                <a:ea typeface="Lucida Sans"/>
                <a:cs typeface="Lucida Sans"/>
                <a:sym typeface="Lucida Sans"/>
              </a:rPr>
              <a:t>Team no: </a:t>
            </a:r>
            <a:r>
              <a:rPr lang="en-US" sz="3300" dirty="0">
                <a:solidFill>
                  <a:schemeClr val="dk1"/>
                </a:solidFill>
                <a:latin typeface="Lucida Sans"/>
                <a:ea typeface="Lucida Sans"/>
                <a:cs typeface="Lucida Sans"/>
                <a:sym typeface="Lucida Sans"/>
              </a:rPr>
              <a:t>DRI003</a:t>
            </a:r>
            <a:endParaRPr sz="3300" dirty="0">
              <a:solidFill>
                <a:schemeClr val="dk1"/>
              </a:solidFill>
              <a:latin typeface="Lucida Sans"/>
              <a:ea typeface="Lucida Sans"/>
              <a:cs typeface="Lucida Sans"/>
              <a:sym typeface="Lucida Sans"/>
            </a:endParaRPr>
          </a:p>
          <a:p>
            <a:pPr marL="12700" marR="0" lvl="0" indent="0" algn="l" rtl="0">
              <a:lnSpc>
                <a:spcPct val="100000"/>
              </a:lnSpc>
              <a:spcBef>
                <a:spcPts val="540"/>
              </a:spcBef>
              <a:spcAft>
                <a:spcPts val="0"/>
              </a:spcAft>
              <a:buNone/>
            </a:pPr>
            <a:r>
              <a:rPr lang="en-US" sz="3300" b="1" dirty="0">
                <a:solidFill>
                  <a:schemeClr val="dk1"/>
                </a:solidFill>
                <a:latin typeface="Lucida Sans"/>
                <a:ea typeface="Lucida Sans"/>
                <a:cs typeface="Lucida Sans"/>
                <a:sym typeface="Lucida Sans"/>
              </a:rPr>
              <a:t>Theme </a:t>
            </a:r>
            <a:r>
              <a:rPr lang="en-US" sz="3300" b="1" dirty="0" err="1">
                <a:solidFill>
                  <a:schemeClr val="dk1"/>
                </a:solidFill>
                <a:latin typeface="Lucida Sans"/>
                <a:ea typeface="Lucida Sans"/>
                <a:cs typeface="Lucida Sans"/>
                <a:sym typeface="Lucida Sans"/>
              </a:rPr>
              <a:t>Name:</a:t>
            </a:r>
            <a:r>
              <a:rPr lang="en-US" sz="3300" dirty="0" err="1">
                <a:solidFill>
                  <a:schemeClr val="dk1"/>
                </a:solidFill>
                <a:latin typeface="Lucida Sans"/>
                <a:ea typeface="Lucida Sans"/>
                <a:cs typeface="Lucida Sans"/>
                <a:sym typeface="Lucida Sans"/>
              </a:rPr>
              <a:t>Digitization</a:t>
            </a:r>
            <a:r>
              <a:rPr lang="en-US" sz="3300" dirty="0">
                <a:solidFill>
                  <a:schemeClr val="dk1"/>
                </a:solidFill>
                <a:latin typeface="Lucida Sans"/>
                <a:ea typeface="Lucida Sans"/>
                <a:cs typeface="Lucida Sans"/>
                <a:sym typeface="Lucida Sans"/>
              </a:rPr>
              <a:t> of Rural India</a:t>
            </a:r>
            <a:endParaRPr sz="3300" dirty="0">
              <a:solidFill>
                <a:schemeClr val="dk1"/>
              </a:solidFill>
              <a:latin typeface="Lucida Sans"/>
              <a:ea typeface="Lucida Sans"/>
              <a:cs typeface="Lucida Sans"/>
              <a:sym typeface="Lucida Sans"/>
            </a:endParaRPr>
          </a:p>
          <a:p>
            <a:pPr marL="12700" marR="3285490" lvl="0" indent="0" algn="l" rtl="0">
              <a:lnSpc>
                <a:spcPct val="113599"/>
              </a:lnSpc>
              <a:spcBef>
                <a:spcPts val="0"/>
              </a:spcBef>
              <a:spcAft>
                <a:spcPts val="0"/>
              </a:spcAft>
              <a:buNone/>
            </a:pPr>
            <a:r>
              <a:rPr lang="en-US" sz="3300" b="1" dirty="0">
                <a:solidFill>
                  <a:schemeClr val="dk1"/>
                </a:solidFill>
                <a:latin typeface="Lucida Sans"/>
                <a:ea typeface="Lucida Sans"/>
                <a:cs typeface="Lucida Sans"/>
                <a:sym typeface="Lucida Sans"/>
              </a:rPr>
              <a:t>Team leader name: </a:t>
            </a:r>
            <a:r>
              <a:rPr lang="en-US" sz="3300" dirty="0" err="1">
                <a:solidFill>
                  <a:schemeClr val="dk1"/>
                </a:solidFill>
                <a:latin typeface="Lucida Sans"/>
                <a:ea typeface="Lucida Sans"/>
                <a:cs typeface="Lucida Sans"/>
                <a:sym typeface="Lucida Sans"/>
              </a:rPr>
              <a:t>Dheeren</a:t>
            </a:r>
            <a:r>
              <a:rPr lang="en-US" sz="3300" dirty="0">
                <a:solidFill>
                  <a:schemeClr val="dk1"/>
                </a:solidFill>
                <a:latin typeface="Lucida Sans"/>
                <a:ea typeface="Lucida Sans"/>
                <a:cs typeface="Lucida Sans"/>
                <a:sym typeface="Lucida Sans"/>
              </a:rPr>
              <a:t> Gaud</a:t>
            </a:r>
            <a:endParaRPr sz="3300" dirty="0">
              <a:solidFill>
                <a:schemeClr val="dk1"/>
              </a:solidFill>
              <a:latin typeface="Lucida Sans"/>
              <a:ea typeface="Lucida Sans"/>
              <a:cs typeface="Lucida Sans"/>
              <a:sym typeface="Lucida Sans"/>
            </a:endParaRPr>
          </a:p>
          <a:p>
            <a:pPr marL="12700" marR="3285490" lvl="0" indent="0" algn="l" rtl="0">
              <a:lnSpc>
                <a:spcPct val="113599"/>
              </a:lnSpc>
              <a:spcBef>
                <a:spcPts val="0"/>
              </a:spcBef>
              <a:spcAft>
                <a:spcPts val="0"/>
              </a:spcAft>
              <a:buNone/>
            </a:pPr>
            <a:r>
              <a:rPr lang="en-US" sz="3300" dirty="0">
                <a:solidFill>
                  <a:schemeClr val="dk1"/>
                </a:solidFill>
                <a:latin typeface="Lucida Sans"/>
                <a:ea typeface="Lucida Sans"/>
                <a:cs typeface="Lucida Sans"/>
                <a:sym typeface="Lucida Sans"/>
              </a:rPr>
              <a:t>Institute </a:t>
            </a:r>
            <a:r>
              <a:rPr lang="en-US" sz="3300" dirty="0" err="1">
                <a:solidFill>
                  <a:schemeClr val="dk1"/>
                </a:solidFill>
                <a:latin typeface="Lucida Sans"/>
                <a:ea typeface="Lucida Sans"/>
                <a:cs typeface="Lucida Sans"/>
                <a:sym typeface="Lucida Sans"/>
              </a:rPr>
              <a:t>Name:Bharati</a:t>
            </a:r>
            <a:r>
              <a:rPr lang="en-US" sz="3300" dirty="0">
                <a:solidFill>
                  <a:schemeClr val="dk1"/>
                </a:solidFill>
                <a:latin typeface="Lucida Sans"/>
                <a:ea typeface="Lucida Sans"/>
                <a:cs typeface="Lucida Sans"/>
                <a:sym typeface="Lucida Sans"/>
              </a:rPr>
              <a:t> Vidyapeeth College of              Engineering  and  Fr. C. Rodrigues Institute of Technology</a:t>
            </a:r>
            <a:endParaRPr sz="3300" dirty="0">
              <a:solidFill>
                <a:schemeClr val="dk1"/>
              </a:solidFill>
              <a:latin typeface="Lucida Sans"/>
              <a:ea typeface="Lucida Sans"/>
              <a:cs typeface="Lucida Sans"/>
              <a:sym typeface="Lucida Sans"/>
            </a:endParaRPr>
          </a:p>
          <a:p>
            <a:pPr marL="12700" marR="3285490" lvl="0" indent="0" algn="l" rtl="0">
              <a:lnSpc>
                <a:spcPct val="113599"/>
              </a:lnSpc>
              <a:spcBef>
                <a:spcPts val="0"/>
              </a:spcBef>
              <a:spcAft>
                <a:spcPts val="0"/>
              </a:spcAft>
              <a:buNone/>
            </a:pPr>
            <a:r>
              <a:rPr lang="en-US" sz="3300" b="1" dirty="0">
                <a:solidFill>
                  <a:schemeClr val="dk1"/>
                </a:solidFill>
                <a:latin typeface="Lucida Sans"/>
                <a:ea typeface="Lucida Sans"/>
                <a:cs typeface="Lucida Sans"/>
                <a:sym typeface="Lucida Sans"/>
              </a:rPr>
              <a:t>Participants :</a:t>
            </a:r>
            <a:endParaRPr sz="3300" b="1" dirty="0">
              <a:solidFill>
                <a:schemeClr val="dk1"/>
              </a:solidFill>
              <a:latin typeface="Lucida Sans"/>
              <a:ea typeface="Lucida Sans"/>
              <a:cs typeface="Lucida Sans"/>
              <a:sym typeface="Lucida Sans"/>
            </a:endParaRPr>
          </a:p>
          <a:p>
            <a:pPr marL="457200" marR="5080" lvl="0" indent="-438150" algn="just" rtl="0">
              <a:lnSpc>
                <a:spcPct val="113599"/>
              </a:lnSpc>
              <a:spcBef>
                <a:spcPts val="5"/>
              </a:spcBef>
              <a:spcAft>
                <a:spcPts val="0"/>
              </a:spcAft>
              <a:buClr>
                <a:schemeClr val="dk1"/>
              </a:buClr>
              <a:buSzPts val="3300"/>
              <a:buFont typeface="Lucida Sans"/>
              <a:buAutoNum type="arabicPeriod"/>
            </a:pPr>
            <a:r>
              <a:rPr lang="en-US" sz="3300" dirty="0" err="1">
                <a:solidFill>
                  <a:schemeClr val="dk1"/>
                </a:solidFill>
                <a:latin typeface="Lucida Sans"/>
                <a:ea typeface="Lucida Sans"/>
                <a:cs typeface="Lucida Sans"/>
                <a:sym typeface="Lucida Sans"/>
              </a:rPr>
              <a:t>Dheeren</a:t>
            </a:r>
            <a:r>
              <a:rPr lang="en-US" sz="3300" dirty="0">
                <a:solidFill>
                  <a:schemeClr val="dk1"/>
                </a:solidFill>
                <a:latin typeface="Lucida Sans"/>
                <a:ea typeface="Lucida Sans"/>
                <a:cs typeface="Lucida Sans"/>
                <a:sym typeface="Lucida Sans"/>
              </a:rPr>
              <a:t> Gaud (IT-2-4)</a:t>
            </a:r>
            <a:endParaRPr sz="3300" dirty="0">
              <a:solidFill>
                <a:schemeClr val="dk1"/>
              </a:solidFill>
              <a:latin typeface="Lucida Sans"/>
              <a:ea typeface="Lucida Sans"/>
              <a:cs typeface="Lucida Sans"/>
              <a:sym typeface="Lucida Sans"/>
            </a:endParaRPr>
          </a:p>
          <a:p>
            <a:pPr marL="457200" marR="5080" lvl="0" indent="-438150" algn="just" rtl="0">
              <a:lnSpc>
                <a:spcPct val="113599"/>
              </a:lnSpc>
              <a:spcBef>
                <a:spcPts val="0"/>
              </a:spcBef>
              <a:spcAft>
                <a:spcPts val="0"/>
              </a:spcAft>
              <a:buClr>
                <a:schemeClr val="dk1"/>
              </a:buClr>
              <a:buSzPts val="3300"/>
              <a:buFont typeface="Lucida Sans"/>
              <a:buAutoNum type="arabicPeriod"/>
            </a:pPr>
            <a:r>
              <a:rPr lang="en-US" sz="3300" dirty="0">
                <a:solidFill>
                  <a:schemeClr val="dk1"/>
                </a:solidFill>
                <a:latin typeface="Lucida Sans"/>
                <a:ea typeface="Lucida Sans"/>
                <a:cs typeface="Lucida Sans"/>
                <a:sym typeface="Lucida Sans"/>
              </a:rPr>
              <a:t>Jitendra Yadav (IT-2-4)</a:t>
            </a:r>
            <a:endParaRPr sz="3300" dirty="0">
              <a:solidFill>
                <a:schemeClr val="dk1"/>
              </a:solidFill>
              <a:latin typeface="Lucida Sans"/>
              <a:ea typeface="Lucida Sans"/>
              <a:cs typeface="Lucida Sans"/>
              <a:sym typeface="Lucida Sans"/>
            </a:endParaRPr>
          </a:p>
          <a:p>
            <a:pPr marL="457200" marR="5080" lvl="0" indent="-438150" algn="just" rtl="0">
              <a:lnSpc>
                <a:spcPct val="113599"/>
              </a:lnSpc>
              <a:spcBef>
                <a:spcPts val="0"/>
              </a:spcBef>
              <a:spcAft>
                <a:spcPts val="0"/>
              </a:spcAft>
              <a:buClr>
                <a:schemeClr val="dk1"/>
              </a:buClr>
              <a:buSzPts val="3300"/>
              <a:buFont typeface="Lucida Sans"/>
              <a:buAutoNum type="arabicPeriod"/>
            </a:pPr>
            <a:r>
              <a:rPr lang="en-US" sz="3300" dirty="0">
                <a:solidFill>
                  <a:schemeClr val="dk1"/>
                </a:solidFill>
                <a:latin typeface="Lucida Sans"/>
                <a:ea typeface="Lucida Sans"/>
                <a:cs typeface="Lucida Sans"/>
                <a:sym typeface="Lucida Sans"/>
              </a:rPr>
              <a:t>Aditya Dhumal (IT-2-4)</a:t>
            </a:r>
            <a:endParaRPr sz="3300" dirty="0">
              <a:solidFill>
                <a:schemeClr val="dk1"/>
              </a:solidFill>
              <a:latin typeface="Lucida Sans"/>
              <a:ea typeface="Lucida Sans"/>
              <a:cs typeface="Lucida Sans"/>
              <a:sym typeface="Lucida Sans"/>
            </a:endParaRPr>
          </a:p>
          <a:p>
            <a:pPr marL="457200" marR="5080" lvl="0" indent="-438150" algn="just" rtl="0">
              <a:lnSpc>
                <a:spcPct val="113599"/>
              </a:lnSpc>
              <a:spcBef>
                <a:spcPts val="0"/>
              </a:spcBef>
              <a:spcAft>
                <a:spcPts val="0"/>
              </a:spcAft>
              <a:buClr>
                <a:schemeClr val="dk1"/>
              </a:buClr>
              <a:buSzPts val="3300"/>
              <a:buFont typeface="Lucida Sans"/>
              <a:buAutoNum type="arabicPeriod"/>
            </a:pPr>
            <a:r>
              <a:rPr lang="en-US" sz="3300" dirty="0">
                <a:solidFill>
                  <a:schemeClr val="dk1"/>
                </a:solidFill>
                <a:latin typeface="Lucida Sans"/>
                <a:ea typeface="Lucida Sans"/>
                <a:cs typeface="Lucida Sans"/>
                <a:sym typeface="Lucida Sans"/>
              </a:rPr>
              <a:t>Anurag Mishra  (IT-3-6)</a:t>
            </a:r>
            <a:endParaRPr sz="3300" dirty="0">
              <a:solidFill>
                <a:schemeClr val="dk1"/>
              </a:solidFill>
              <a:latin typeface="Lucida Sans"/>
              <a:ea typeface="Lucida Sans"/>
              <a:cs typeface="Lucida Sans"/>
              <a:sym typeface="Lucida Sans"/>
            </a:endParaRPr>
          </a:p>
        </p:txBody>
      </p:sp>
      <p:sp>
        <p:nvSpPr>
          <p:cNvPr id="61" name="Google Shape;61;p1"/>
          <p:cNvSpPr txBox="1">
            <a:spLocks noGrp="1"/>
          </p:cNvSpPr>
          <p:nvPr>
            <p:ph type="title"/>
          </p:nvPr>
        </p:nvSpPr>
        <p:spPr>
          <a:xfrm>
            <a:off x="4343400" y="250155"/>
            <a:ext cx="5503500" cy="1059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6800" b="1" u="none">
                <a:solidFill>
                  <a:srgbClr val="000000"/>
                </a:solidFill>
                <a:latin typeface="Arial"/>
                <a:ea typeface="Arial"/>
                <a:cs typeface="Arial"/>
                <a:sym typeface="Arial"/>
              </a:rPr>
              <a:t>Team Details</a:t>
            </a:r>
            <a:endParaRPr sz="6800">
              <a:latin typeface="Arial"/>
              <a:ea typeface="Arial"/>
              <a:cs typeface="Arial"/>
              <a:sym typeface="Arial"/>
            </a:endParaRPr>
          </a:p>
        </p:txBody>
      </p:sp>
      <p:grpSp>
        <p:nvGrpSpPr>
          <p:cNvPr id="62" name="Google Shape;62;p1"/>
          <p:cNvGrpSpPr/>
          <p:nvPr/>
        </p:nvGrpSpPr>
        <p:grpSpPr>
          <a:xfrm rot="10800000">
            <a:off x="-25447" y="-430"/>
            <a:ext cx="2902699" cy="7318794"/>
            <a:chOff x="15385618" y="2968738"/>
            <a:chExt cx="2902699" cy="7318794"/>
          </a:xfrm>
        </p:grpSpPr>
        <p:sp>
          <p:nvSpPr>
            <p:cNvPr id="63" name="Google Shape;63;p1"/>
            <p:cNvSpPr/>
            <p:nvPr/>
          </p:nvSpPr>
          <p:spPr>
            <a:xfrm>
              <a:off x="15385618" y="8249182"/>
              <a:ext cx="2902585" cy="2038350"/>
            </a:xfrm>
            <a:custGeom>
              <a:avLst/>
              <a:gdLst/>
              <a:ahLst/>
              <a:cxnLst/>
              <a:rect l="l" t="t" r="r" b="b"/>
              <a:pathLst>
                <a:path w="2902584" h="2038350" extrusionOk="0">
                  <a:moveTo>
                    <a:pt x="2902369" y="1011872"/>
                  </a:moveTo>
                  <a:lnTo>
                    <a:pt x="2318054" y="0"/>
                  </a:lnTo>
                  <a:lnTo>
                    <a:pt x="773747" y="0"/>
                  </a:lnTo>
                  <a:lnTo>
                    <a:pt x="0" y="1339697"/>
                  </a:lnTo>
                  <a:lnTo>
                    <a:pt x="404050" y="2037829"/>
                  </a:lnTo>
                  <a:lnTo>
                    <a:pt x="2687688" y="2037829"/>
                  </a:lnTo>
                  <a:lnTo>
                    <a:pt x="2902369" y="1666824"/>
                  </a:lnTo>
                  <a:lnTo>
                    <a:pt x="2902369" y="1011872"/>
                  </a:lnTo>
                  <a:close/>
                </a:path>
              </a:pathLst>
            </a:custGeom>
            <a:solidFill>
              <a:srgbClr val="F9D44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1"/>
            <p:cNvSpPr/>
            <p:nvPr/>
          </p:nvSpPr>
          <p:spPr>
            <a:xfrm>
              <a:off x="16929938" y="5575502"/>
              <a:ext cx="1358265" cy="3686810"/>
            </a:xfrm>
            <a:custGeom>
              <a:avLst/>
              <a:gdLst/>
              <a:ahLst/>
              <a:cxnLst/>
              <a:rect l="l" t="t" r="r" b="b"/>
              <a:pathLst>
                <a:path w="1358265" h="3686809" extrusionOk="0">
                  <a:moveTo>
                    <a:pt x="1358049" y="0"/>
                  </a:moveTo>
                  <a:lnTo>
                    <a:pt x="773734" y="0"/>
                  </a:lnTo>
                  <a:lnTo>
                    <a:pt x="0" y="1336903"/>
                  </a:lnTo>
                  <a:lnTo>
                    <a:pt x="520649" y="2236673"/>
                  </a:lnTo>
                  <a:lnTo>
                    <a:pt x="1358049" y="3686568"/>
                  </a:lnTo>
                  <a:lnTo>
                    <a:pt x="1358049" y="0"/>
                  </a:lnTo>
                  <a:close/>
                </a:path>
              </a:pathLst>
            </a:custGeom>
            <a:solidFill>
              <a:srgbClr val="F56E1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1"/>
            <p:cNvSpPr/>
            <p:nvPr/>
          </p:nvSpPr>
          <p:spPr>
            <a:xfrm>
              <a:off x="16900207" y="2968738"/>
              <a:ext cx="1388110" cy="2677160"/>
            </a:xfrm>
            <a:custGeom>
              <a:avLst/>
              <a:gdLst/>
              <a:ahLst/>
              <a:cxnLst/>
              <a:rect l="l" t="t" r="r" b="b"/>
              <a:pathLst>
                <a:path w="1388109" h="2677160" extrusionOk="0">
                  <a:moveTo>
                    <a:pt x="1387779" y="0"/>
                  </a:moveTo>
                  <a:lnTo>
                    <a:pt x="773734" y="0"/>
                  </a:lnTo>
                  <a:lnTo>
                    <a:pt x="0" y="1339684"/>
                  </a:lnTo>
                  <a:lnTo>
                    <a:pt x="773734" y="2676588"/>
                  </a:lnTo>
                  <a:lnTo>
                    <a:pt x="1387779" y="2676588"/>
                  </a:lnTo>
                  <a:lnTo>
                    <a:pt x="1387779" y="0"/>
                  </a:lnTo>
                  <a:close/>
                </a:path>
              </a:pathLst>
            </a:custGeom>
            <a:solidFill>
              <a:srgbClr val="113A7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9"/>
        <p:cNvGrpSpPr/>
        <p:nvPr/>
      </p:nvGrpSpPr>
      <p:grpSpPr>
        <a:xfrm>
          <a:off x="0" y="0"/>
          <a:ext cx="0" cy="0"/>
          <a:chOff x="0" y="0"/>
          <a:chExt cx="0" cy="0"/>
        </a:xfrm>
      </p:grpSpPr>
      <p:sp>
        <p:nvSpPr>
          <p:cNvPr id="70" name="Google Shape;70;p2"/>
          <p:cNvSpPr/>
          <p:nvPr/>
        </p:nvSpPr>
        <p:spPr>
          <a:xfrm>
            <a:off x="0" y="930840"/>
            <a:ext cx="1028700" cy="711200"/>
          </a:xfrm>
          <a:custGeom>
            <a:avLst/>
            <a:gdLst/>
            <a:ahLst/>
            <a:cxnLst/>
            <a:rect l="l" t="t" r="r" b="b"/>
            <a:pathLst>
              <a:path w="1028700" h="711200" extrusionOk="0">
                <a:moveTo>
                  <a:pt x="824635" y="711196"/>
                </a:moveTo>
                <a:lnTo>
                  <a:pt x="0" y="711196"/>
                </a:lnTo>
                <a:lnTo>
                  <a:pt x="0" y="0"/>
                </a:lnTo>
                <a:lnTo>
                  <a:pt x="821995" y="0"/>
                </a:lnTo>
                <a:lnTo>
                  <a:pt x="1028624" y="357884"/>
                </a:lnTo>
                <a:lnTo>
                  <a:pt x="824635" y="711196"/>
                </a:lnTo>
                <a:close/>
              </a:path>
            </a:pathLst>
          </a:custGeom>
          <a:solidFill>
            <a:srgbClr val="F56E1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2"/>
          <p:cNvSpPr/>
          <p:nvPr/>
        </p:nvSpPr>
        <p:spPr>
          <a:xfrm>
            <a:off x="1204379" y="3177082"/>
            <a:ext cx="6496050" cy="28575"/>
          </a:xfrm>
          <a:custGeom>
            <a:avLst/>
            <a:gdLst/>
            <a:ahLst/>
            <a:cxnLst/>
            <a:rect l="l" t="t" r="r" b="b"/>
            <a:pathLst>
              <a:path w="6496050" h="28575" extrusionOk="0">
                <a:moveTo>
                  <a:pt x="6496050" y="0"/>
                </a:moveTo>
                <a:lnTo>
                  <a:pt x="0" y="0"/>
                </a:lnTo>
                <a:lnTo>
                  <a:pt x="0" y="28575"/>
                </a:lnTo>
                <a:lnTo>
                  <a:pt x="6496050" y="28575"/>
                </a:lnTo>
                <a:lnTo>
                  <a:pt x="6496050" y="0"/>
                </a:lnTo>
                <a:close/>
              </a:path>
            </a:pathLst>
          </a:custGeom>
          <a:solidFill>
            <a:srgbClr val="B1567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2"/>
          <p:cNvPicPr preferRelativeResize="0"/>
          <p:nvPr/>
        </p:nvPicPr>
        <p:blipFill rotWithShape="1">
          <a:blip r:embed="rId3">
            <a:alphaModFix/>
          </a:blip>
          <a:srcRect/>
          <a:stretch/>
        </p:blipFill>
        <p:spPr>
          <a:xfrm>
            <a:off x="8617077" y="5134978"/>
            <a:ext cx="75197" cy="2669603"/>
          </a:xfrm>
          <a:prstGeom prst="rect">
            <a:avLst/>
          </a:prstGeom>
          <a:noFill/>
          <a:ln>
            <a:noFill/>
          </a:ln>
        </p:spPr>
      </p:pic>
      <p:pic>
        <p:nvPicPr>
          <p:cNvPr id="73" name="Google Shape;73;p2"/>
          <p:cNvPicPr preferRelativeResize="0"/>
          <p:nvPr/>
        </p:nvPicPr>
        <p:blipFill rotWithShape="1">
          <a:blip r:embed="rId4">
            <a:alphaModFix/>
          </a:blip>
          <a:srcRect/>
          <a:stretch/>
        </p:blipFill>
        <p:spPr>
          <a:xfrm>
            <a:off x="8617075" y="2331331"/>
            <a:ext cx="75197" cy="2669476"/>
          </a:xfrm>
          <a:prstGeom prst="rect">
            <a:avLst/>
          </a:prstGeom>
          <a:noFill/>
          <a:ln>
            <a:noFill/>
          </a:ln>
        </p:spPr>
      </p:pic>
      <p:sp>
        <p:nvSpPr>
          <p:cNvPr id="74" name="Google Shape;74;p2"/>
          <p:cNvSpPr/>
          <p:nvPr/>
        </p:nvSpPr>
        <p:spPr>
          <a:xfrm>
            <a:off x="40" y="9562370"/>
            <a:ext cx="11746230" cy="771525"/>
          </a:xfrm>
          <a:custGeom>
            <a:avLst/>
            <a:gdLst/>
            <a:ahLst/>
            <a:cxnLst/>
            <a:rect l="l" t="t" r="r" b="b"/>
            <a:pathLst>
              <a:path w="11746230" h="771525" extrusionOk="0">
                <a:moveTo>
                  <a:pt x="11746090" y="771123"/>
                </a:moveTo>
                <a:lnTo>
                  <a:pt x="0" y="771123"/>
                </a:lnTo>
                <a:lnTo>
                  <a:pt x="0" y="0"/>
                </a:lnTo>
                <a:lnTo>
                  <a:pt x="11300966" y="0"/>
                </a:lnTo>
                <a:lnTo>
                  <a:pt x="11746090" y="771123"/>
                </a:lnTo>
                <a:close/>
              </a:path>
            </a:pathLst>
          </a:custGeom>
          <a:solidFill>
            <a:srgbClr val="F56E1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2"/>
          <p:cNvSpPr/>
          <p:nvPr/>
        </p:nvSpPr>
        <p:spPr>
          <a:xfrm>
            <a:off x="11623319" y="2024520"/>
            <a:ext cx="3952875" cy="36830"/>
          </a:xfrm>
          <a:custGeom>
            <a:avLst/>
            <a:gdLst/>
            <a:ahLst/>
            <a:cxnLst/>
            <a:rect l="l" t="t" r="r" b="b"/>
            <a:pathLst>
              <a:path w="3952875" h="36830" extrusionOk="0">
                <a:moveTo>
                  <a:pt x="3952748" y="36836"/>
                </a:moveTo>
                <a:lnTo>
                  <a:pt x="0" y="0"/>
                </a:lnTo>
              </a:path>
            </a:pathLst>
          </a:custGeom>
          <a:noFill/>
          <a:ln w="29700" cap="flat" cmpd="sng">
            <a:solidFill>
              <a:srgbClr val="B1567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12427547" y="9467951"/>
            <a:ext cx="2344420" cy="819150"/>
          </a:xfrm>
          <a:custGeom>
            <a:avLst/>
            <a:gdLst/>
            <a:ahLst/>
            <a:cxnLst/>
            <a:rect l="l" t="t" r="r" b="b"/>
            <a:pathLst>
              <a:path w="2344419" h="819150" extrusionOk="0">
                <a:moveTo>
                  <a:pt x="2344178" y="819048"/>
                </a:moveTo>
                <a:lnTo>
                  <a:pt x="2325459" y="786726"/>
                </a:lnTo>
                <a:lnTo>
                  <a:pt x="2325205" y="786980"/>
                </a:lnTo>
                <a:lnTo>
                  <a:pt x="1868766" y="0"/>
                </a:lnTo>
                <a:lnTo>
                  <a:pt x="475094" y="0"/>
                </a:lnTo>
                <a:lnTo>
                  <a:pt x="0" y="819048"/>
                </a:lnTo>
                <a:lnTo>
                  <a:pt x="2344178" y="819048"/>
                </a:lnTo>
                <a:close/>
              </a:path>
            </a:pathLst>
          </a:custGeom>
          <a:solidFill>
            <a:srgbClr val="F9D44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15217344" y="9467951"/>
            <a:ext cx="2347595" cy="819150"/>
          </a:xfrm>
          <a:custGeom>
            <a:avLst/>
            <a:gdLst/>
            <a:ahLst/>
            <a:cxnLst/>
            <a:rect l="l" t="t" r="r" b="b"/>
            <a:pathLst>
              <a:path w="2347594" h="819150" extrusionOk="0">
                <a:moveTo>
                  <a:pt x="2347379" y="819048"/>
                </a:moveTo>
                <a:lnTo>
                  <a:pt x="2294293" y="727214"/>
                </a:lnTo>
                <a:lnTo>
                  <a:pt x="2291499" y="728992"/>
                </a:lnTo>
                <a:lnTo>
                  <a:pt x="1868728" y="0"/>
                </a:lnTo>
                <a:lnTo>
                  <a:pt x="475183" y="0"/>
                </a:lnTo>
                <a:lnTo>
                  <a:pt x="0" y="819048"/>
                </a:lnTo>
                <a:lnTo>
                  <a:pt x="2347379" y="819048"/>
                </a:lnTo>
                <a:close/>
              </a:path>
            </a:pathLst>
          </a:custGeom>
          <a:solidFill>
            <a:srgbClr val="1736B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78" name="Google Shape;78;p2"/>
          <p:cNvGrpSpPr/>
          <p:nvPr/>
        </p:nvGrpSpPr>
        <p:grpSpPr>
          <a:xfrm>
            <a:off x="11685397" y="11"/>
            <a:ext cx="6602946" cy="1231265"/>
            <a:chOff x="11685397" y="11"/>
            <a:chExt cx="6602946" cy="1231265"/>
          </a:xfrm>
        </p:grpSpPr>
        <p:sp>
          <p:nvSpPr>
            <p:cNvPr id="79" name="Google Shape;79;p2"/>
            <p:cNvSpPr/>
            <p:nvPr/>
          </p:nvSpPr>
          <p:spPr>
            <a:xfrm>
              <a:off x="11685397" y="11"/>
              <a:ext cx="2790825" cy="1231265"/>
            </a:xfrm>
            <a:custGeom>
              <a:avLst/>
              <a:gdLst/>
              <a:ahLst/>
              <a:cxnLst/>
              <a:rect l="l" t="t" r="r" b="b"/>
              <a:pathLst>
                <a:path w="2790825" h="1231265" extrusionOk="0">
                  <a:moveTo>
                    <a:pt x="2790520" y="21475"/>
                  </a:moveTo>
                  <a:lnTo>
                    <a:pt x="2778150" y="0"/>
                  </a:lnTo>
                  <a:lnTo>
                    <a:pt x="12369" y="0"/>
                  </a:lnTo>
                  <a:lnTo>
                    <a:pt x="0" y="21475"/>
                  </a:lnTo>
                  <a:lnTo>
                    <a:pt x="698271" y="1230909"/>
                  </a:lnTo>
                  <a:lnTo>
                    <a:pt x="2092261" y="1230909"/>
                  </a:lnTo>
                  <a:lnTo>
                    <a:pt x="2790520" y="21475"/>
                  </a:lnTo>
                  <a:close/>
                </a:path>
              </a:pathLst>
            </a:custGeom>
            <a:solidFill>
              <a:srgbClr val="F56E1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14462925" y="11"/>
              <a:ext cx="2800985" cy="1231265"/>
            </a:xfrm>
            <a:custGeom>
              <a:avLst/>
              <a:gdLst/>
              <a:ahLst/>
              <a:cxnLst/>
              <a:rect l="l" t="t" r="r" b="b"/>
              <a:pathLst>
                <a:path w="2800984" h="1231265" extrusionOk="0">
                  <a:moveTo>
                    <a:pt x="2800718" y="21475"/>
                  </a:moveTo>
                  <a:lnTo>
                    <a:pt x="2788386" y="0"/>
                  </a:lnTo>
                  <a:lnTo>
                    <a:pt x="0" y="0"/>
                  </a:lnTo>
                  <a:lnTo>
                    <a:pt x="708596" y="1230909"/>
                  </a:lnTo>
                  <a:lnTo>
                    <a:pt x="2105126" y="1230909"/>
                  </a:lnTo>
                  <a:lnTo>
                    <a:pt x="2800718" y="21475"/>
                  </a:lnTo>
                  <a:close/>
                </a:path>
              </a:pathLst>
            </a:custGeom>
            <a:solidFill>
              <a:srgbClr val="F9D44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17255199" y="11"/>
              <a:ext cx="1033144" cy="1231265"/>
            </a:xfrm>
            <a:custGeom>
              <a:avLst/>
              <a:gdLst/>
              <a:ahLst/>
              <a:cxnLst/>
              <a:rect l="l" t="t" r="r" b="b"/>
              <a:pathLst>
                <a:path w="1033144" h="1231265" extrusionOk="0">
                  <a:moveTo>
                    <a:pt x="1032789" y="0"/>
                  </a:moveTo>
                  <a:lnTo>
                    <a:pt x="0" y="0"/>
                  </a:lnTo>
                  <a:lnTo>
                    <a:pt x="10477" y="18161"/>
                  </a:lnTo>
                  <a:lnTo>
                    <a:pt x="8318" y="21729"/>
                  </a:lnTo>
                  <a:lnTo>
                    <a:pt x="706589" y="1231163"/>
                  </a:lnTo>
                  <a:lnTo>
                    <a:pt x="1032789" y="1231163"/>
                  </a:lnTo>
                  <a:lnTo>
                    <a:pt x="1032789" y="0"/>
                  </a:lnTo>
                  <a:close/>
                </a:path>
              </a:pathLst>
            </a:custGeom>
            <a:solidFill>
              <a:srgbClr val="113A7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2"/>
          <p:cNvSpPr txBox="1"/>
          <p:nvPr/>
        </p:nvSpPr>
        <p:spPr>
          <a:xfrm>
            <a:off x="1150988" y="2318735"/>
            <a:ext cx="6588900" cy="551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500" b="1">
                <a:solidFill>
                  <a:schemeClr val="dk1"/>
                </a:solidFill>
                <a:latin typeface="Lucida Sans"/>
                <a:ea typeface="Lucida Sans"/>
                <a:cs typeface="Lucida Sans"/>
                <a:sym typeface="Lucida Sans"/>
              </a:rPr>
              <a:t>Solution</a:t>
            </a:r>
            <a:endParaRPr sz="3500" b="1">
              <a:solidFill>
                <a:schemeClr val="dk1"/>
              </a:solidFill>
              <a:latin typeface="Lucida Sans"/>
              <a:ea typeface="Lucida Sans"/>
              <a:cs typeface="Lucida Sans"/>
              <a:sym typeface="Lucida Sans"/>
            </a:endParaRPr>
          </a:p>
        </p:txBody>
      </p:sp>
      <p:sp>
        <p:nvSpPr>
          <p:cNvPr id="83" name="Google Shape;83;p2"/>
          <p:cNvSpPr txBox="1"/>
          <p:nvPr/>
        </p:nvSpPr>
        <p:spPr>
          <a:xfrm>
            <a:off x="12645987" y="1348498"/>
            <a:ext cx="2125980" cy="558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500" b="1" dirty="0">
                <a:solidFill>
                  <a:schemeClr val="dk1"/>
                </a:solidFill>
                <a:latin typeface="Arial"/>
                <a:ea typeface="Arial"/>
                <a:cs typeface="Arial"/>
                <a:sym typeface="Arial"/>
              </a:rPr>
              <a:t>Objective</a:t>
            </a:r>
            <a:endParaRPr sz="3500" dirty="0">
              <a:solidFill>
                <a:schemeClr val="dk1"/>
              </a:solidFill>
              <a:latin typeface="Arial"/>
              <a:ea typeface="Arial"/>
              <a:cs typeface="Arial"/>
              <a:sym typeface="Arial"/>
            </a:endParaRPr>
          </a:p>
        </p:txBody>
      </p:sp>
      <p:sp>
        <p:nvSpPr>
          <p:cNvPr id="84" name="Google Shape;84;p2"/>
          <p:cNvSpPr txBox="1">
            <a:spLocks noGrp="1"/>
          </p:cNvSpPr>
          <p:nvPr>
            <p:ph type="title"/>
          </p:nvPr>
        </p:nvSpPr>
        <p:spPr>
          <a:xfrm>
            <a:off x="1173076" y="788944"/>
            <a:ext cx="9041765" cy="1016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6500"/>
              <a:t>Idea /Approach Details </a:t>
            </a:r>
            <a:endParaRPr sz="6500"/>
          </a:p>
        </p:txBody>
      </p:sp>
      <p:sp>
        <p:nvSpPr>
          <p:cNvPr id="85" name="Google Shape;85;p2"/>
          <p:cNvSpPr txBox="1"/>
          <p:nvPr/>
        </p:nvSpPr>
        <p:spPr>
          <a:xfrm>
            <a:off x="1261125" y="3408150"/>
            <a:ext cx="643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86" name="Google Shape;86;p2"/>
          <p:cNvSpPr txBox="1"/>
          <p:nvPr/>
        </p:nvSpPr>
        <p:spPr>
          <a:xfrm>
            <a:off x="1579202" y="3761856"/>
            <a:ext cx="6145200" cy="352401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100" dirty="0">
                <a:solidFill>
                  <a:schemeClr val="dk1"/>
                </a:solidFill>
              </a:rPr>
              <a:t>The proposed solution is to improve the quality of education </a:t>
            </a:r>
          </a:p>
          <a:p>
            <a:pPr marL="0" lvl="0" indent="0" algn="just" rtl="0">
              <a:spcBef>
                <a:spcPts val="0"/>
              </a:spcBef>
              <a:spcAft>
                <a:spcPts val="0"/>
              </a:spcAft>
              <a:buNone/>
            </a:pPr>
            <a:r>
              <a:rPr lang="en-US" sz="3100" dirty="0">
                <a:solidFill>
                  <a:schemeClr val="dk1"/>
                </a:solidFill>
              </a:rPr>
              <a:t>and to provide best Agricultural Techniques along with making rural people aware about banking</a:t>
            </a:r>
          </a:p>
          <a:p>
            <a:pPr marL="0" lvl="0" indent="0" algn="just" rtl="0">
              <a:spcBef>
                <a:spcPts val="0"/>
              </a:spcBef>
              <a:spcAft>
                <a:spcPts val="0"/>
              </a:spcAft>
              <a:buNone/>
            </a:pPr>
            <a:r>
              <a:rPr lang="en-US" sz="3100" dirty="0">
                <a:solidFill>
                  <a:schemeClr val="dk1"/>
                </a:solidFill>
              </a:rPr>
              <a:t>Frauds which are occurring frequently.</a:t>
            </a:r>
          </a:p>
        </p:txBody>
      </p:sp>
      <p:sp>
        <p:nvSpPr>
          <p:cNvPr id="87" name="Google Shape;87;p2"/>
          <p:cNvSpPr txBox="1"/>
          <p:nvPr/>
        </p:nvSpPr>
        <p:spPr>
          <a:xfrm>
            <a:off x="9953475" y="3439425"/>
            <a:ext cx="7611600" cy="5281416"/>
          </a:xfrm>
          <a:prstGeom prst="rect">
            <a:avLst/>
          </a:prstGeom>
          <a:noFill/>
          <a:ln>
            <a:noFill/>
          </a:ln>
        </p:spPr>
        <p:txBody>
          <a:bodyPr spcFirstLastPara="1" wrap="square" lIns="91425" tIns="91425" rIns="91425" bIns="91425" anchor="t" anchorCtr="0">
            <a:spAutoFit/>
          </a:bodyPr>
          <a:lstStyle/>
          <a:p>
            <a:pPr marL="457200" lvl="0" indent="-387350" algn="l" rtl="0">
              <a:lnSpc>
                <a:spcPct val="115000"/>
              </a:lnSpc>
              <a:spcBef>
                <a:spcPts val="0"/>
              </a:spcBef>
              <a:spcAft>
                <a:spcPts val="0"/>
              </a:spcAft>
              <a:buClr>
                <a:schemeClr val="dk1"/>
              </a:buClr>
              <a:buSzPts val="2500"/>
              <a:buFont typeface="Calibri"/>
              <a:buChar char="●"/>
            </a:pPr>
            <a:r>
              <a:rPr lang="en-US" sz="2400" dirty="0">
                <a:solidFill>
                  <a:schemeClr val="dk1"/>
                </a:solidFill>
                <a:latin typeface="+mj-lt"/>
                <a:ea typeface="Calibri"/>
                <a:cs typeface="Calibri"/>
                <a:sym typeface="Calibri"/>
              </a:rPr>
              <a:t>To provide a centralized platform for all rural schools to enhance access to education and resources along with this it will create a unique website for rural college.</a:t>
            </a:r>
            <a:endParaRPr sz="2400" dirty="0">
              <a:solidFill>
                <a:schemeClr val="dk1"/>
              </a:solidFill>
              <a:latin typeface="+mj-lt"/>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n-US" sz="2400" dirty="0">
                <a:solidFill>
                  <a:schemeClr val="dk1"/>
                </a:solidFill>
              </a:rPr>
              <a:t>To offer an interactive and engaging environment for students as in this they can able to give the MCQ test and they can find out how much knowledge they have gain through this course.</a:t>
            </a:r>
          </a:p>
          <a:p>
            <a:pPr marL="457200" lvl="0" indent="-381000" algn="l" rtl="0">
              <a:lnSpc>
                <a:spcPct val="115000"/>
              </a:lnSpc>
              <a:spcBef>
                <a:spcPts val="0"/>
              </a:spcBef>
              <a:spcAft>
                <a:spcPts val="0"/>
              </a:spcAft>
              <a:buClr>
                <a:schemeClr val="dk1"/>
              </a:buClr>
              <a:buSzPts val="2400"/>
              <a:buFont typeface="Calibri"/>
              <a:buChar char="●"/>
            </a:pPr>
            <a:r>
              <a:rPr lang="en-US" sz="2400" dirty="0">
                <a:solidFill>
                  <a:srgbClr val="121416"/>
                </a:solidFill>
              </a:rPr>
              <a:t>In Banking domain our website will provide banking literacy to the rural peoples.</a:t>
            </a:r>
          </a:p>
          <a:p>
            <a:pPr marL="457200" lvl="0" indent="-381000" algn="l" rtl="0">
              <a:lnSpc>
                <a:spcPct val="115000"/>
              </a:lnSpc>
              <a:spcBef>
                <a:spcPts val="0"/>
              </a:spcBef>
              <a:spcAft>
                <a:spcPts val="0"/>
              </a:spcAft>
              <a:buClr>
                <a:schemeClr val="dk1"/>
              </a:buClr>
              <a:buSzPts val="2400"/>
              <a:buFont typeface="Calibri"/>
              <a:buChar char="●"/>
            </a:pPr>
            <a:r>
              <a:rPr lang="en-US" sz="2400" dirty="0" err="1">
                <a:solidFill>
                  <a:srgbClr val="121416"/>
                </a:solidFill>
              </a:rPr>
              <a:t>Agricultue</a:t>
            </a:r>
            <a:r>
              <a:rPr lang="en-US" sz="2400" dirty="0">
                <a:solidFill>
                  <a:srgbClr val="121416"/>
                </a:solidFill>
              </a:rPr>
              <a:t> domain mostly focus on the new agriculture technique.</a:t>
            </a:r>
            <a:endParaRPr sz="2400" dirty="0">
              <a:solidFill>
                <a:srgbClr val="12141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txBox="1"/>
          <p:nvPr/>
        </p:nvSpPr>
        <p:spPr>
          <a:xfrm>
            <a:off x="1266900" y="281400"/>
            <a:ext cx="9202500" cy="1013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6500" u="sng">
                <a:solidFill>
                  <a:srgbClr val="1736B1"/>
                </a:solidFill>
                <a:latin typeface="Trebuchet MS"/>
                <a:ea typeface="Trebuchet MS"/>
                <a:cs typeface="Trebuchet MS"/>
                <a:sym typeface="Trebuchet MS"/>
              </a:rPr>
              <a:t>	Flowcharts</a:t>
            </a:r>
            <a:endParaRPr sz="6500">
              <a:solidFill>
                <a:schemeClr val="dk1"/>
              </a:solidFill>
              <a:latin typeface="Trebuchet MS"/>
              <a:ea typeface="Trebuchet MS"/>
              <a:cs typeface="Trebuchet MS"/>
              <a:sym typeface="Trebuchet MS"/>
            </a:endParaRPr>
          </a:p>
        </p:txBody>
      </p:sp>
      <p:sp>
        <p:nvSpPr>
          <p:cNvPr id="93" name="Google Shape;93;p3"/>
          <p:cNvSpPr txBox="1"/>
          <p:nvPr/>
        </p:nvSpPr>
        <p:spPr>
          <a:xfrm>
            <a:off x="2040766" y="2435112"/>
            <a:ext cx="7434600" cy="3204600"/>
          </a:xfrm>
          <a:prstGeom prst="rect">
            <a:avLst/>
          </a:prstGeom>
          <a:noFill/>
          <a:ln>
            <a:noFill/>
          </a:ln>
        </p:spPr>
        <p:txBody>
          <a:bodyPr spcFirstLastPara="1" wrap="square" lIns="0" tIns="12050" rIns="0" bIns="0" anchor="t" anchorCtr="0">
            <a:spAutoFit/>
          </a:bodyPr>
          <a:lstStyle/>
          <a:p>
            <a:pPr marL="12700" marR="5080" lvl="0" indent="0" algn="l" rtl="0">
              <a:lnSpc>
                <a:spcPct val="110700"/>
              </a:lnSpc>
              <a:spcBef>
                <a:spcPts val="0"/>
              </a:spcBef>
              <a:spcAft>
                <a:spcPts val="0"/>
              </a:spcAft>
              <a:buNone/>
            </a:pPr>
            <a:endParaRPr sz="4800">
              <a:solidFill>
                <a:schemeClr val="dk1"/>
              </a:solidFill>
              <a:latin typeface="Lucida Sans"/>
              <a:ea typeface="Lucida Sans"/>
              <a:cs typeface="Lucida Sans"/>
              <a:sym typeface="Lucida Sans"/>
            </a:endParaRPr>
          </a:p>
          <a:p>
            <a:pPr marL="12700" marR="5080" lvl="0" indent="0" algn="l" rtl="0">
              <a:lnSpc>
                <a:spcPct val="110700"/>
              </a:lnSpc>
              <a:spcBef>
                <a:spcPts val="0"/>
              </a:spcBef>
              <a:spcAft>
                <a:spcPts val="0"/>
              </a:spcAft>
              <a:buNone/>
            </a:pPr>
            <a:endParaRPr sz="4800">
              <a:solidFill>
                <a:schemeClr val="dk1"/>
              </a:solidFill>
              <a:latin typeface="Lucida Sans"/>
              <a:ea typeface="Lucida Sans"/>
              <a:cs typeface="Lucida Sans"/>
              <a:sym typeface="Lucida Sans"/>
            </a:endParaRPr>
          </a:p>
          <a:p>
            <a:pPr marL="12700" marR="5080" lvl="0" indent="0" algn="l" rtl="0">
              <a:lnSpc>
                <a:spcPct val="110700"/>
              </a:lnSpc>
              <a:spcBef>
                <a:spcPts val="0"/>
              </a:spcBef>
              <a:spcAft>
                <a:spcPts val="0"/>
              </a:spcAft>
              <a:buNone/>
            </a:pPr>
            <a:endParaRPr sz="4800">
              <a:solidFill>
                <a:schemeClr val="dk1"/>
              </a:solidFill>
              <a:latin typeface="Lucida Sans"/>
              <a:ea typeface="Lucida Sans"/>
              <a:cs typeface="Lucida Sans"/>
              <a:sym typeface="Lucida Sans"/>
            </a:endParaRPr>
          </a:p>
          <a:p>
            <a:pPr marL="12700" marR="5080" lvl="0" indent="0" algn="l" rtl="0">
              <a:lnSpc>
                <a:spcPct val="110700"/>
              </a:lnSpc>
              <a:spcBef>
                <a:spcPts val="0"/>
              </a:spcBef>
              <a:spcAft>
                <a:spcPts val="0"/>
              </a:spcAft>
              <a:buNone/>
            </a:pPr>
            <a:endParaRPr sz="4800">
              <a:solidFill>
                <a:schemeClr val="dk1"/>
              </a:solidFill>
              <a:latin typeface="Lucida Sans"/>
              <a:ea typeface="Lucida Sans"/>
              <a:cs typeface="Lucida Sans"/>
              <a:sym typeface="Lucida Sans"/>
            </a:endParaRPr>
          </a:p>
        </p:txBody>
      </p:sp>
      <p:pic>
        <p:nvPicPr>
          <p:cNvPr id="94" name="Google Shape;94;p3"/>
          <p:cNvPicPr preferRelativeResize="0"/>
          <p:nvPr/>
        </p:nvPicPr>
        <p:blipFill rotWithShape="1">
          <a:blip r:embed="rId3">
            <a:alphaModFix/>
          </a:blip>
          <a:srcRect l="1970" r="-1969"/>
          <a:stretch/>
        </p:blipFill>
        <p:spPr>
          <a:xfrm>
            <a:off x="1266900" y="1294800"/>
            <a:ext cx="9812200" cy="6303199"/>
          </a:xfrm>
          <a:prstGeom prst="rect">
            <a:avLst/>
          </a:prstGeom>
          <a:noFill/>
          <a:ln>
            <a:noFill/>
          </a:ln>
        </p:spPr>
      </p:pic>
      <p:pic>
        <p:nvPicPr>
          <p:cNvPr id="95" name="Google Shape;95;p3"/>
          <p:cNvPicPr preferRelativeResize="0"/>
          <p:nvPr/>
        </p:nvPicPr>
        <p:blipFill>
          <a:blip r:embed="rId4">
            <a:alphaModFix/>
          </a:blip>
          <a:stretch>
            <a:fillRect/>
          </a:stretch>
        </p:blipFill>
        <p:spPr>
          <a:xfrm>
            <a:off x="134500" y="3687050"/>
            <a:ext cx="1564375" cy="1013400"/>
          </a:xfrm>
          <a:prstGeom prst="rect">
            <a:avLst/>
          </a:prstGeom>
          <a:noFill/>
          <a:ln>
            <a:noFill/>
          </a:ln>
        </p:spPr>
      </p:pic>
      <p:pic>
        <p:nvPicPr>
          <p:cNvPr id="96" name="Google Shape;96;p3"/>
          <p:cNvPicPr preferRelativeResize="0"/>
          <p:nvPr/>
        </p:nvPicPr>
        <p:blipFill>
          <a:blip r:embed="rId5">
            <a:alphaModFix/>
          </a:blip>
          <a:stretch>
            <a:fillRect/>
          </a:stretch>
        </p:blipFill>
        <p:spPr>
          <a:xfrm>
            <a:off x="10825025" y="5264500"/>
            <a:ext cx="1397575" cy="531550"/>
          </a:xfrm>
          <a:prstGeom prst="rect">
            <a:avLst/>
          </a:prstGeom>
          <a:noFill/>
          <a:ln>
            <a:noFill/>
          </a:ln>
        </p:spPr>
      </p:pic>
      <p:sp>
        <p:nvSpPr>
          <p:cNvPr id="97" name="Google Shape;97;p3"/>
          <p:cNvSpPr txBox="1"/>
          <p:nvPr/>
        </p:nvSpPr>
        <p:spPr>
          <a:xfrm>
            <a:off x="13111500" y="1438300"/>
            <a:ext cx="55206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400" u="sng">
                <a:solidFill>
                  <a:srgbClr val="1736B1"/>
                </a:solidFill>
                <a:latin typeface="Calibri"/>
                <a:ea typeface="Calibri"/>
                <a:cs typeface="Calibri"/>
                <a:sym typeface="Calibri"/>
              </a:rPr>
              <a:t>Technology Stack</a:t>
            </a:r>
            <a:endParaRPr sz="4800" u="sng">
              <a:solidFill>
                <a:srgbClr val="1736B1"/>
              </a:solidFill>
              <a:latin typeface="Calibri"/>
              <a:ea typeface="Calibri"/>
              <a:cs typeface="Calibri"/>
              <a:sym typeface="Calibri"/>
            </a:endParaRPr>
          </a:p>
        </p:txBody>
      </p:sp>
      <p:sp>
        <p:nvSpPr>
          <p:cNvPr id="98" name="Google Shape;98;p3"/>
          <p:cNvSpPr txBox="1"/>
          <p:nvPr/>
        </p:nvSpPr>
        <p:spPr>
          <a:xfrm>
            <a:off x="13267825" y="2407600"/>
            <a:ext cx="4314900" cy="5356500"/>
          </a:xfrm>
          <a:prstGeom prst="rect">
            <a:avLst/>
          </a:prstGeom>
          <a:noFill/>
          <a:ln>
            <a:noFill/>
          </a:ln>
        </p:spPr>
        <p:txBody>
          <a:bodyPr spcFirstLastPara="1" wrap="square" lIns="91425" tIns="91425" rIns="91425" bIns="91425" anchor="t" anchorCtr="0">
            <a:spAutoFit/>
          </a:bodyPr>
          <a:lstStyle/>
          <a:p>
            <a:pPr marL="457200" lvl="0" indent="-495300" algn="l" rtl="0">
              <a:spcBef>
                <a:spcPts val="0"/>
              </a:spcBef>
              <a:spcAft>
                <a:spcPts val="0"/>
              </a:spcAft>
              <a:buSzPts val="4200"/>
              <a:buFont typeface="Calibri"/>
              <a:buChar char="●"/>
            </a:pPr>
            <a:r>
              <a:rPr lang="en-US" sz="4200">
                <a:latin typeface="Calibri"/>
                <a:ea typeface="Calibri"/>
                <a:cs typeface="Calibri"/>
                <a:sym typeface="Calibri"/>
              </a:rPr>
              <a:t>HTML</a:t>
            </a:r>
            <a:endParaRPr sz="4200">
              <a:latin typeface="Calibri"/>
              <a:ea typeface="Calibri"/>
              <a:cs typeface="Calibri"/>
              <a:sym typeface="Calibri"/>
            </a:endParaRPr>
          </a:p>
          <a:p>
            <a:pPr marL="457200" lvl="0" indent="-495300" algn="l" rtl="0">
              <a:spcBef>
                <a:spcPts val="0"/>
              </a:spcBef>
              <a:spcAft>
                <a:spcPts val="0"/>
              </a:spcAft>
              <a:buSzPts val="4200"/>
              <a:buFont typeface="Calibri"/>
              <a:buChar char="●"/>
            </a:pPr>
            <a:r>
              <a:rPr lang="en-US" sz="4200">
                <a:latin typeface="Calibri"/>
                <a:ea typeface="Calibri"/>
                <a:cs typeface="Calibri"/>
                <a:sym typeface="Calibri"/>
              </a:rPr>
              <a:t>CSS</a:t>
            </a:r>
            <a:endParaRPr sz="4200">
              <a:latin typeface="Calibri"/>
              <a:ea typeface="Calibri"/>
              <a:cs typeface="Calibri"/>
              <a:sym typeface="Calibri"/>
            </a:endParaRPr>
          </a:p>
          <a:p>
            <a:pPr marL="457200" lvl="0" indent="-495300" algn="l" rtl="0">
              <a:spcBef>
                <a:spcPts val="0"/>
              </a:spcBef>
              <a:spcAft>
                <a:spcPts val="0"/>
              </a:spcAft>
              <a:buSzPts val="4200"/>
              <a:buFont typeface="Calibri"/>
              <a:buChar char="●"/>
            </a:pPr>
            <a:r>
              <a:rPr lang="en-US" sz="4200">
                <a:latin typeface="Calibri"/>
                <a:ea typeface="Calibri"/>
                <a:cs typeface="Calibri"/>
                <a:sym typeface="Calibri"/>
              </a:rPr>
              <a:t>Java Script</a:t>
            </a:r>
            <a:endParaRPr sz="4200">
              <a:latin typeface="Calibri"/>
              <a:ea typeface="Calibri"/>
              <a:cs typeface="Calibri"/>
              <a:sym typeface="Calibri"/>
            </a:endParaRPr>
          </a:p>
          <a:p>
            <a:pPr marL="457200" lvl="0" indent="-495300" algn="l" rtl="0">
              <a:spcBef>
                <a:spcPts val="0"/>
              </a:spcBef>
              <a:spcAft>
                <a:spcPts val="0"/>
              </a:spcAft>
              <a:buSzPts val="4200"/>
              <a:buFont typeface="Calibri"/>
              <a:buChar char="●"/>
            </a:pPr>
            <a:r>
              <a:rPr lang="en-US" sz="4200">
                <a:latin typeface="Calibri"/>
                <a:ea typeface="Calibri"/>
                <a:cs typeface="Calibri"/>
                <a:sym typeface="Calibri"/>
              </a:rPr>
              <a:t>React</a:t>
            </a:r>
            <a:endParaRPr sz="4200">
              <a:latin typeface="Calibri"/>
              <a:ea typeface="Calibri"/>
              <a:cs typeface="Calibri"/>
              <a:sym typeface="Calibri"/>
            </a:endParaRPr>
          </a:p>
          <a:p>
            <a:pPr marL="457200" lvl="0" indent="-495300" algn="l" rtl="0">
              <a:spcBef>
                <a:spcPts val="0"/>
              </a:spcBef>
              <a:spcAft>
                <a:spcPts val="0"/>
              </a:spcAft>
              <a:buSzPts val="4200"/>
              <a:buFont typeface="Calibri"/>
              <a:buChar char="●"/>
            </a:pPr>
            <a:r>
              <a:rPr lang="en-US" sz="4200">
                <a:latin typeface="Calibri"/>
                <a:ea typeface="Calibri"/>
                <a:cs typeface="Calibri"/>
                <a:sym typeface="Calibri"/>
              </a:rPr>
              <a:t>Node.js </a:t>
            </a:r>
            <a:endParaRPr sz="4200">
              <a:latin typeface="Calibri"/>
              <a:ea typeface="Calibri"/>
              <a:cs typeface="Calibri"/>
              <a:sym typeface="Calibri"/>
            </a:endParaRPr>
          </a:p>
          <a:p>
            <a:pPr marL="457200" lvl="0" indent="-495300" algn="l" rtl="0">
              <a:spcBef>
                <a:spcPts val="0"/>
              </a:spcBef>
              <a:spcAft>
                <a:spcPts val="0"/>
              </a:spcAft>
              <a:buSzPts val="4200"/>
              <a:buFont typeface="Calibri"/>
              <a:buChar char="●"/>
            </a:pPr>
            <a:r>
              <a:rPr lang="en-US" sz="4200">
                <a:latin typeface="Calibri"/>
                <a:ea typeface="Calibri"/>
                <a:cs typeface="Calibri"/>
                <a:sym typeface="Calibri"/>
              </a:rPr>
              <a:t>Express</a:t>
            </a:r>
            <a:endParaRPr sz="4200">
              <a:latin typeface="Calibri"/>
              <a:ea typeface="Calibri"/>
              <a:cs typeface="Calibri"/>
              <a:sym typeface="Calibri"/>
            </a:endParaRPr>
          </a:p>
          <a:p>
            <a:pPr marL="457200" lvl="0" indent="-495300" algn="l" rtl="0">
              <a:spcBef>
                <a:spcPts val="0"/>
              </a:spcBef>
              <a:spcAft>
                <a:spcPts val="0"/>
              </a:spcAft>
              <a:buSzPts val="4200"/>
              <a:buFont typeface="Calibri"/>
              <a:buChar char="●"/>
            </a:pPr>
            <a:r>
              <a:rPr lang="en-US" sz="4200">
                <a:latin typeface="Calibri"/>
                <a:ea typeface="Calibri"/>
                <a:cs typeface="Calibri"/>
                <a:sym typeface="Calibri"/>
              </a:rPr>
              <a:t>Tailwind</a:t>
            </a:r>
            <a:endParaRPr sz="4200">
              <a:latin typeface="Calibri"/>
              <a:ea typeface="Calibri"/>
              <a:cs typeface="Calibri"/>
              <a:sym typeface="Calibri"/>
            </a:endParaRPr>
          </a:p>
          <a:p>
            <a:pPr marL="457200" lvl="0" indent="-495300" algn="l" rtl="0">
              <a:spcBef>
                <a:spcPts val="0"/>
              </a:spcBef>
              <a:spcAft>
                <a:spcPts val="0"/>
              </a:spcAft>
              <a:buSzPts val="4200"/>
              <a:buFont typeface="Calibri"/>
              <a:buChar char="●"/>
            </a:pPr>
            <a:r>
              <a:rPr lang="en-US" sz="4200">
                <a:latin typeface="Calibri"/>
                <a:ea typeface="Calibri"/>
                <a:cs typeface="Calibri"/>
                <a:sym typeface="Calibri"/>
              </a:rPr>
              <a:t>Mongodb</a:t>
            </a:r>
            <a:endParaRPr sz="4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3" name="Picture 2">
            <a:extLst>
              <a:ext uri="{FF2B5EF4-FFF2-40B4-BE49-F238E27FC236}">
                <a16:creationId xmlns:a16="http://schemas.microsoft.com/office/drawing/2014/main" id="{F1F7B43E-AE98-D1AD-235D-FA4009E909DF}"/>
              </a:ext>
            </a:extLst>
          </p:cNvPr>
          <p:cNvPicPr>
            <a:picLocks noChangeAspect="1"/>
          </p:cNvPicPr>
          <p:nvPr/>
        </p:nvPicPr>
        <p:blipFill>
          <a:blip r:embed="rId3"/>
          <a:stretch>
            <a:fillRect/>
          </a:stretch>
        </p:blipFill>
        <p:spPr>
          <a:xfrm>
            <a:off x="10254713" y="1351257"/>
            <a:ext cx="6276812" cy="3530707"/>
          </a:xfrm>
          <a:prstGeom prst="rect">
            <a:avLst/>
          </a:prstGeom>
        </p:spPr>
      </p:pic>
      <p:sp>
        <p:nvSpPr>
          <p:cNvPr id="4" name="Arrow: Right 3">
            <a:extLst>
              <a:ext uri="{FF2B5EF4-FFF2-40B4-BE49-F238E27FC236}">
                <a16:creationId xmlns:a16="http://schemas.microsoft.com/office/drawing/2014/main" id="{8BCDCCA0-2D47-A62F-0453-55A20DB495CD}"/>
              </a:ext>
            </a:extLst>
          </p:cNvPr>
          <p:cNvSpPr/>
          <p:nvPr/>
        </p:nvSpPr>
        <p:spPr>
          <a:xfrm>
            <a:off x="8152108" y="2805193"/>
            <a:ext cx="1286360" cy="8834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6B628EC6-65EF-A395-1B79-A19F22126451}"/>
              </a:ext>
            </a:extLst>
          </p:cNvPr>
          <p:cNvPicPr>
            <a:picLocks noChangeAspect="1"/>
          </p:cNvPicPr>
          <p:nvPr/>
        </p:nvPicPr>
        <p:blipFill>
          <a:blip r:embed="rId4"/>
          <a:stretch>
            <a:fillRect/>
          </a:stretch>
        </p:blipFill>
        <p:spPr>
          <a:xfrm>
            <a:off x="0" y="6193511"/>
            <a:ext cx="5625885" cy="3164560"/>
          </a:xfrm>
          <a:prstGeom prst="rect">
            <a:avLst/>
          </a:prstGeom>
        </p:spPr>
      </p:pic>
      <p:pic>
        <p:nvPicPr>
          <p:cNvPr id="8" name="Picture 7">
            <a:extLst>
              <a:ext uri="{FF2B5EF4-FFF2-40B4-BE49-F238E27FC236}">
                <a16:creationId xmlns:a16="http://schemas.microsoft.com/office/drawing/2014/main" id="{CB540E33-5E5D-853C-96B2-AB532CF5131C}"/>
              </a:ext>
            </a:extLst>
          </p:cNvPr>
          <p:cNvPicPr>
            <a:picLocks noChangeAspect="1"/>
          </p:cNvPicPr>
          <p:nvPr/>
        </p:nvPicPr>
        <p:blipFill>
          <a:blip r:embed="rId5"/>
          <a:stretch>
            <a:fillRect/>
          </a:stretch>
        </p:blipFill>
        <p:spPr>
          <a:xfrm>
            <a:off x="661262" y="1249550"/>
            <a:ext cx="6276814" cy="3530708"/>
          </a:xfrm>
          <a:prstGeom prst="rect">
            <a:avLst/>
          </a:prstGeom>
        </p:spPr>
      </p:pic>
      <p:sp>
        <p:nvSpPr>
          <p:cNvPr id="9" name="TextBox 8">
            <a:extLst>
              <a:ext uri="{FF2B5EF4-FFF2-40B4-BE49-F238E27FC236}">
                <a16:creationId xmlns:a16="http://schemas.microsoft.com/office/drawing/2014/main" id="{7C251560-978A-CCC1-3D84-11948419535B}"/>
              </a:ext>
            </a:extLst>
          </p:cNvPr>
          <p:cNvSpPr txBox="1"/>
          <p:nvPr/>
        </p:nvSpPr>
        <p:spPr>
          <a:xfrm>
            <a:off x="1312191" y="5315919"/>
            <a:ext cx="3755755" cy="584775"/>
          </a:xfrm>
          <a:prstGeom prst="rect">
            <a:avLst/>
          </a:prstGeom>
          <a:noFill/>
        </p:spPr>
        <p:txBody>
          <a:bodyPr wrap="square" rtlCol="0">
            <a:spAutoFit/>
          </a:bodyPr>
          <a:lstStyle/>
          <a:p>
            <a:r>
              <a:rPr lang="en-IN" sz="3200" dirty="0"/>
              <a:t>Education</a:t>
            </a:r>
            <a:endParaRPr lang="en-IN" dirty="0"/>
          </a:p>
        </p:txBody>
      </p:sp>
      <p:pic>
        <p:nvPicPr>
          <p:cNvPr id="11" name="Picture 10">
            <a:extLst>
              <a:ext uri="{FF2B5EF4-FFF2-40B4-BE49-F238E27FC236}">
                <a16:creationId xmlns:a16="http://schemas.microsoft.com/office/drawing/2014/main" id="{71C32774-E3B5-2038-ECEB-CA9A65B25683}"/>
              </a:ext>
            </a:extLst>
          </p:cNvPr>
          <p:cNvPicPr>
            <a:picLocks noChangeAspect="1"/>
          </p:cNvPicPr>
          <p:nvPr/>
        </p:nvPicPr>
        <p:blipFill>
          <a:blip r:embed="rId6"/>
          <a:stretch>
            <a:fillRect/>
          </a:stretch>
        </p:blipFill>
        <p:spPr>
          <a:xfrm>
            <a:off x="6465378" y="6190606"/>
            <a:ext cx="5625884" cy="3164560"/>
          </a:xfrm>
          <a:prstGeom prst="rect">
            <a:avLst/>
          </a:prstGeom>
        </p:spPr>
      </p:pic>
      <p:pic>
        <p:nvPicPr>
          <p:cNvPr id="13" name="Picture 12">
            <a:extLst>
              <a:ext uri="{FF2B5EF4-FFF2-40B4-BE49-F238E27FC236}">
                <a16:creationId xmlns:a16="http://schemas.microsoft.com/office/drawing/2014/main" id="{2F591ECF-C115-B293-3663-8BB0B46E0108}"/>
              </a:ext>
            </a:extLst>
          </p:cNvPr>
          <p:cNvPicPr>
            <a:picLocks noChangeAspect="1"/>
          </p:cNvPicPr>
          <p:nvPr/>
        </p:nvPicPr>
        <p:blipFill>
          <a:blip r:embed="rId7"/>
          <a:stretch>
            <a:fillRect/>
          </a:stretch>
        </p:blipFill>
        <p:spPr>
          <a:xfrm>
            <a:off x="12780936" y="6190606"/>
            <a:ext cx="5625884" cy="3164560"/>
          </a:xfrm>
          <a:prstGeom prst="rect">
            <a:avLst/>
          </a:prstGeom>
        </p:spPr>
      </p:pic>
    </p:spTree>
    <p:extLst>
      <p:ext uri="{BB962C8B-B14F-4D97-AF65-F5344CB8AC3E}">
        <p14:creationId xmlns:p14="http://schemas.microsoft.com/office/powerpoint/2010/main" val="219153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2" name="TextBox 1">
            <a:extLst>
              <a:ext uri="{FF2B5EF4-FFF2-40B4-BE49-F238E27FC236}">
                <a16:creationId xmlns:a16="http://schemas.microsoft.com/office/drawing/2014/main" id="{8B1179E8-BB0D-2555-4763-387DC91DA2BB}"/>
              </a:ext>
            </a:extLst>
          </p:cNvPr>
          <p:cNvSpPr txBox="1"/>
          <p:nvPr/>
        </p:nvSpPr>
        <p:spPr>
          <a:xfrm>
            <a:off x="938628" y="5143500"/>
            <a:ext cx="3301139" cy="523220"/>
          </a:xfrm>
          <a:prstGeom prst="rect">
            <a:avLst/>
          </a:prstGeom>
          <a:noFill/>
        </p:spPr>
        <p:txBody>
          <a:bodyPr wrap="square" rtlCol="0">
            <a:spAutoFit/>
          </a:bodyPr>
          <a:lstStyle/>
          <a:p>
            <a:r>
              <a:rPr lang="en-IN" sz="2800" dirty="0"/>
              <a:t>Agriculture</a:t>
            </a:r>
          </a:p>
        </p:txBody>
      </p:sp>
      <p:pic>
        <p:nvPicPr>
          <p:cNvPr id="4" name="Picture 3">
            <a:extLst>
              <a:ext uri="{FF2B5EF4-FFF2-40B4-BE49-F238E27FC236}">
                <a16:creationId xmlns:a16="http://schemas.microsoft.com/office/drawing/2014/main" id="{0F35A50F-3888-EDCF-05BC-AF29DAB39375}"/>
              </a:ext>
            </a:extLst>
          </p:cNvPr>
          <p:cNvPicPr>
            <a:picLocks noChangeAspect="1"/>
          </p:cNvPicPr>
          <p:nvPr/>
        </p:nvPicPr>
        <p:blipFill>
          <a:blip r:embed="rId3"/>
          <a:stretch>
            <a:fillRect/>
          </a:stretch>
        </p:blipFill>
        <p:spPr>
          <a:xfrm>
            <a:off x="723254" y="5776858"/>
            <a:ext cx="7033026" cy="3956077"/>
          </a:xfrm>
          <a:prstGeom prst="rect">
            <a:avLst/>
          </a:prstGeom>
        </p:spPr>
      </p:pic>
      <p:sp>
        <p:nvSpPr>
          <p:cNvPr id="5" name="TextBox 4">
            <a:extLst>
              <a:ext uri="{FF2B5EF4-FFF2-40B4-BE49-F238E27FC236}">
                <a16:creationId xmlns:a16="http://schemas.microsoft.com/office/drawing/2014/main" id="{294D8C8F-2201-56D3-091C-A697F5B82193}"/>
              </a:ext>
            </a:extLst>
          </p:cNvPr>
          <p:cNvSpPr txBox="1"/>
          <p:nvPr/>
        </p:nvSpPr>
        <p:spPr>
          <a:xfrm>
            <a:off x="10011905" y="5192084"/>
            <a:ext cx="3859078" cy="584775"/>
          </a:xfrm>
          <a:prstGeom prst="rect">
            <a:avLst/>
          </a:prstGeom>
          <a:noFill/>
        </p:spPr>
        <p:txBody>
          <a:bodyPr wrap="square" rtlCol="0">
            <a:spAutoFit/>
          </a:bodyPr>
          <a:lstStyle/>
          <a:p>
            <a:r>
              <a:rPr lang="en-IN" sz="3200" dirty="0"/>
              <a:t>Banking</a:t>
            </a:r>
          </a:p>
        </p:txBody>
      </p:sp>
      <p:pic>
        <p:nvPicPr>
          <p:cNvPr id="7" name="Picture 6">
            <a:extLst>
              <a:ext uri="{FF2B5EF4-FFF2-40B4-BE49-F238E27FC236}">
                <a16:creationId xmlns:a16="http://schemas.microsoft.com/office/drawing/2014/main" id="{C2988B09-BBFE-EEA0-2FE1-B35BE7D9AC9E}"/>
              </a:ext>
            </a:extLst>
          </p:cNvPr>
          <p:cNvPicPr>
            <a:picLocks noChangeAspect="1"/>
          </p:cNvPicPr>
          <p:nvPr/>
        </p:nvPicPr>
        <p:blipFill>
          <a:blip r:embed="rId4"/>
          <a:stretch>
            <a:fillRect/>
          </a:stretch>
        </p:blipFill>
        <p:spPr>
          <a:xfrm>
            <a:off x="9856923" y="5776859"/>
            <a:ext cx="7033026" cy="3956077"/>
          </a:xfrm>
          <a:prstGeom prst="rect">
            <a:avLst/>
          </a:prstGeom>
        </p:spPr>
      </p:pic>
      <p:pic>
        <p:nvPicPr>
          <p:cNvPr id="9" name="Picture 8">
            <a:extLst>
              <a:ext uri="{FF2B5EF4-FFF2-40B4-BE49-F238E27FC236}">
                <a16:creationId xmlns:a16="http://schemas.microsoft.com/office/drawing/2014/main" id="{1A4B4A4F-9691-88F2-7F94-84FDEC78581A}"/>
              </a:ext>
            </a:extLst>
          </p:cNvPr>
          <p:cNvPicPr>
            <a:picLocks noChangeAspect="1"/>
          </p:cNvPicPr>
          <p:nvPr/>
        </p:nvPicPr>
        <p:blipFill>
          <a:blip r:embed="rId5"/>
          <a:stretch>
            <a:fillRect/>
          </a:stretch>
        </p:blipFill>
        <p:spPr>
          <a:xfrm>
            <a:off x="4287866" y="1087788"/>
            <a:ext cx="7713594" cy="3682036"/>
          </a:xfrm>
          <a:prstGeom prst="rect">
            <a:avLst/>
          </a:prstGeom>
        </p:spPr>
      </p:pic>
      <p:sp>
        <p:nvSpPr>
          <p:cNvPr id="10" name="TextBox 9">
            <a:extLst>
              <a:ext uri="{FF2B5EF4-FFF2-40B4-BE49-F238E27FC236}">
                <a16:creationId xmlns:a16="http://schemas.microsoft.com/office/drawing/2014/main" id="{E38E642E-6E4C-1983-DD47-530AEB9FBCD3}"/>
              </a:ext>
            </a:extLst>
          </p:cNvPr>
          <p:cNvSpPr txBox="1"/>
          <p:nvPr/>
        </p:nvSpPr>
        <p:spPr>
          <a:xfrm>
            <a:off x="4239767" y="373140"/>
            <a:ext cx="2949844" cy="584775"/>
          </a:xfrm>
          <a:prstGeom prst="rect">
            <a:avLst/>
          </a:prstGeom>
          <a:noFill/>
        </p:spPr>
        <p:txBody>
          <a:bodyPr wrap="square" rtlCol="0">
            <a:spAutoFit/>
          </a:bodyPr>
          <a:lstStyle/>
          <a:p>
            <a:r>
              <a:rPr lang="en-IN" sz="3200" dirty="0"/>
              <a:t>MCQ TEST</a:t>
            </a:r>
          </a:p>
        </p:txBody>
      </p:sp>
    </p:spTree>
    <p:extLst>
      <p:ext uri="{BB962C8B-B14F-4D97-AF65-F5344CB8AC3E}">
        <p14:creationId xmlns:p14="http://schemas.microsoft.com/office/powerpoint/2010/main" val="228439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18923227b04_0_0"/>
          <p:cNvSpPr txBox="1">
            <a:spLocks noGrp="1"/>
          </p:cNvSpPr>
          <p:nvPr>
            <p:ph type="title"/>
          </p:nvPr>
        </p:nvSpPr>
        <p:spPr>
          <a:xfrm>
            <a:off x="1792675" y="3564500"/>
            <a:ext cx="15696300" cy="923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4000"/>
              <a:t>Conclusion</a:t>
            </a:r>
            <a:r>
              <a:rPr lang="en-US" sz="6000"/>
              <a:t>:</a:t>
            </a:r>
            <a:endParaRPr sz="6000"/>
          </a:p>
        </p:txBody>
      </p:sp>
      <p:sp>
        <p:nvSpPr>
          <p:cNvPr id="104" name="Google Shape;104;g18923227b04_0_0"/>
          <p:cNvSpPr txBox="1"/>
          <p:nvPr/>
        </p:nvSpPr>
        <p:spPr>
          <a:xfrm>
            <a:off x="1792675" y="1063100"/>
            <a:ext cx="15696300" cy="2847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500" u="sng">
                <a:solidFill>
                  <a:srgbClr val="1736B1"/>
                </a:solidFill>
                <a:latin typeface="Calibri"/>
                <a:ea typeface="Calibri"/>
                <a:cs typeface="Calibri"/>
                <a:sym typeface="Calibri"/>
              </a:rPr>
              <a:t>Social Impact- </a:t>
            </a:r>
            <a:endParaRPr sz="4500" u="sng">
              <a:solidFill>
                <a:srgbClr val="1736B1"/>
              </a:solidFill>
              <a:latin typeface="Calibri"/>
              <a:ea typeface="Calibri"/>
              <a:cs typeface="Calibri"/>
              <a:sym typeface="Calibri"/>
            </a:endParaRPr>
          </a:p>
          <a:p>
            <a:pPr marL="457200" lvl="0" indent="-431800" algn="just" rtl="0">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By providing access to educational resources such as videos, PDFs, and podcasts, students in rural areas will have access to the same quality of education as those in urban areas. This can help bridge the gap in the education system between rural and urban areas, providing equal opportunities for students to succeed.</a:t>
            </a:r>
            <a:endParaRPr sz="4700">
              <a:solidFill>
                <a:schemeClr val="dk1"/>
              </a:solidFill>
              <a:latin typeface="Calibri"/>
              <a:ea typeface="Calibri"/>
              <a:cs typeface="Calibri"/>
              <a:sym typeface="Calibri"/>
            </a:endParaRPr>
          </a:p>
        </p:txBody>
      </p:sp>
      <p:sp>
        <p:nvSpPr>
          <p:cNvPr id="105" name="Google Shape;105;g18923227b04_0_0"/>
          <p:cNvSpPr txBox="1"/>
          <p:nvPr/>
        </p:nvSpPr>
        <p:spPr>
          <a:xfrm>
            <a:off x="2058475" y="4549700"/>
            <a:ext cx="15164700" cy="577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  </a:t>
            </a:r>
            <a:r>
              <a:rPr lang="en-US" sz="3000">
                <a:latin typeface="Calibri"/>
                <a:ea typeface="Calibri"/>
                <a:cs typeface="Calibri"/>
                <a:sym typeface="Calibri"/>
              </a:rPr>
              <a:t>  </a:t>
            </a:r>
            <a:r>
              <a:rPr lang="en-US" sz="3300">
                <a:latin typeface="Calibri"/>
                <a:ea typeface="Calibri"/>
                <a:cs typeface="Calibri"/>
                <a:sym typeface="Calibri"/>
              </a:rPr>
              <a:t>In conclusion, the problem of poor quality education in rural India is a major concern and affects the country's literacy rate. Financial difficulties, lack of guidance, and inadequate infrastructure and faculty are the major contributors to this problem. To address these issues, a web app has been proposed as a solution. The app will provide a platform for all rural schools, offer online education and engagement tools, create awareness about government schemes, provide quality education, and teach techniques for improving agricultural production. The app will also help the government track the working of government schools, monitor the qualifications of teachers, and ensure that lectures are conducted properly. With this solution, the quality of education in rural India will improve and help bridge the gap between rural and urban areas in terms of education.      </a:t>
            </a:r>
            <a:r>
              <a:rPr lang="en-US" sz="3000">
                <a:latin typeface="Calibri"/>
                <a:ea typeface="Calibri"/>
                <a:cs typeface="Calibri"/>
                <a:sym typeface="Calibri"/>
              </a:rPr>
              <a:t>       </a:t>
            </a:r>
            <a:r>
              <a:rPr lang="en-US">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440</Words>
  <Application>Microsoft Office PowerPoint</Application>
  <PresentationFormat>Custom</PresentationFormat>
  <Paragraphs>43</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Lucida Sans</vt:lpstr>
      <vt:lpstr>Trebuchet MS</vt:lpstr>
      <vt:lpstr>Office Theme</vt:lpstr>
      <vt:lpstr>Team Details</vt:lpstr>
      <vt:lpstr>Idea /Approach Details </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Details</dc:title>
  <dc:creator>Aditya shivaji dinde</dc:creator>
  <cp:lastModifiedBy>Akash Dhumal</cp:lastModifiedBy>
  <cp:revision>2</cp:revision>
  <dcterms:created xsi:type="dcterms:W3CDTF">2023-01-28T07:05:53Z</dcterms:created>
  <dcterms:modified xsi:type="dcterms:W3CDTF">2023-02-17T08:00:31Z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2023-01-28T00:00:00Z</vt:filetime>
  </property>
  <property fmtid="{D5CDD505-2E9C-101B-9397-08002B2CF9AE}" pid="3" name="Creator">
    <vt:lpwstr>Canva</vt:lpwstr>
  </property>
  <property fmtid="{D5CDD505-2E9C-101B-9397-08002B2CF9AE}" pid="4" name="LastSaved">
    <vt:filetime>2023-01-28T00:00:00Z</vt:filetime>
  </property>
</Properties>
</file>