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83" r:id="rId1"/>
  </p:sldMasterIdLst>
  <p:notesMasterIdLst>
    <p:notesMasterId r:id="rId38"/>
  </p:notesMasterIdLst>
  <p:handoutMasterIdLst>
    <p:handoutMasterId r:id="rId39"/>
  </p:handoutMasterIdLst>
  <p:sldIdLst>
    <p:sldId id="413" r:id="rId2"/>
    <p:sldId id="414" r:id="rId3"/>
    <p:sldId id="415" r:id="rId4"/>
    <p:sldId id="416" r:id="rId5"/>
    <p:sldId id="417" r:id="rId6"/>
    <p:sldId id="418" r:id="rId7"/>
    <p:sldId id="419" r:id="rId8"/>
    <p:sldId id="462" r:id="rId9"/>
    <p:sldId id="463" r:id="rId10"/>
    <p:sldId id="464" r:id="rId11"/>
    <p:sldId id="465" r:id="rId12"/>
    <p:sldId id="466" r:id="rId13"/>
    <p:sldId id="467" r:id="rId14"/>
    <p:sldId id="468" r:id="rId15"/>
    <p:sldId id="469" r:id="rId16"/>
    <p:sldId id="470" r:id="rId17"/>
    <p:sldId id="420" r:id="rId18"/>
    <p:sldId id="421" r:id="rId19"/>
    <p:sldId id="422" r:id="rId20"/>
    <p:sldId id="423" r:id="rId21"/>
    <p:sldId id="448" r:id="rId22"/>
    <p:sldId id="449" r:id="rId23"/>
    <p:sldId id="450" r:id="rId24"/>
    <p:sldId id="451" r:id="rId25"/>
    <p:sldId id="446" r:id="rId26"/>
    <p:sldId id="447" r:id="rId27"/>
    <p:sldId id="452" r:id="rId28"/>
    <p:sldId id="453" r:id="rId29"/>
    <p:sldId id="454" r:id="rId30"/>
    <p:sldId id="455" r:id="rId31"/>
    <p:sldId id="456" r:id="rId32"/>
    <p:sldId id="457" r:id="rId33"/>
    <p:sldId id="458" r:id="rId34"/>
    <p:sldId id="459" r:id="rId35"/>
    <p:sldId id="460" r:id="rId36"/>
    <p:sldId id="461" r:id="rId37"/>
  </p:sldIdLst>
  <p:sldSz cx="9144000" cy="6858000" type="screen4x3"/>
  <p:notesSz cx="6997700" cy="9283700"/>
  <p:custShowLst>
    <p:custShow name="Custom Show 1" id="0">
      <p:sldLst/>
    </p:custShow>
  </p:custShowLst>
  <p:defaultTextStyle>
    <a:defPPr>
      <a:defRPr lang="en-US"/>
    </a:defPPr>
    <a:lvl1pPr algn="l" rtl="0" eaLnBrk="0" fontAlgn="base" hangingPunct="0">
      <a:spcBef>
        <a:spcPct val="0"/>
      </a:spcBef>
      <a:spcAft>
        <a:spcPct val="0"/>
      </a:spcAft>
      <a:defRPr sz="1600" kern="1200">
        <a:solidFill>
          <a:schemeClr val="tx1"/>
        </a:solidFill>
        <a:latin typeface="Helvetica" charset="0"/>
        <a:ea typeface="ＭＳ Ｐゴシック" charset="-128"/>
        <a:cs typeface="+mn-cs"/>
      </a:defRPr>
    </a:lvl1pPr>
    <a:lvl2pPr marL="457200" algn="l" rtl="0" eaLnBrk="0" fontAlgn="base" hangingPunct="0">
      <a:spcBef>
        <a:spcPct val="0"/>
      </a:spcBef>
      <a:spcAft>
        <a:spcPct val="0"/>
      </a:spcAft>
      <a:defRPr sz="1600" kern="1200">
        <a:solidFill>
          <a:schemeClr val="tx1"/>
        </a:solidFill>
        <a:latin typeface="Helvetica" charset="0"/>
        <a:ea typeface="ＭＳ Ｐゴシック" charset="-128"/>
        <a:cs typeface="+mn-cs"/>
      </a:defRPr>
    </a:lvl2pPr>
    <a:lvl3pPr marL="914400" algn="l" rtl="0" eaLnBrk="0" fontAlgn="base" hangingPunct="0">
      <a:spcBef>
        <a:spcPct val="0"/>
      </a:spcBef>
      <a:spcAft>
        <a:spcPct val="0"/>
      </a:spcAft>
      <a:defRPr sz="1600" kern="1200">
        <a:solidFill>
          <a:schemeClr val="tx1"/>
        </a:solidFill>
        <a:latin typeface="Helvetica" charset="0"/>
        <a:ea typeface="ＭＳ Ｐゴシック" charset="-128"/>
        <a:cs typeface="+mn-cs"/>
      </a:defRPr>
    </a:lvl3pPr>
    <a:lvl4pPr marL="1371600" algn="l" rtl="0" eaLnBrk="0" fontAlgn="base" hangingPunct="0">
      <a:spcBef>
        <a:spcPct val="0"/>
      </a:spcBef>
      <a:spcAft>
        <a:spcPct val="0"/>
      </a:spcAft>
      <a:defRPr sz="1600" kern="1200">
        <a:solidFill>
          <a:schemeClr val="tx1"/>
        </a:solidFill>
        <a:latin typeface="Helvetica" charset="0"/>
        <a:ea typeface="ＭＳ Ｐゴシック" charset="-128"/>
        <a:cs typeface="+mn-cs"/>
      </a:defRPr>
    </a:lvl4pPr>
    <a:lvl5pPr marL="1828800" algn="l" rtl="0" eaLnBrk="0" fontAlgn="base" hangingPunct="0">
      <a:spcBef>
        <a:spcPct val="0"/>
      </a:spcBef>
      <a:spcAft>
        <a:spcPct val="0"/>
      </a:spcAft>
      <a:defRPr sz="1600" kern="1200">
        <a:solidFill>
          <a:schemeClr val="tx1"/>
        </a:solidFill>
        <a:latin typeface="Helvetica" charset="0"/>
        <a:ea typeface="ＭＳ Ｐゴシック" charset="-128"/>
        <a:cs typeface="+mn-cs"/>
      </a:defRPr>
    </a:lvl5pPr>
    <a:lvl6pPr marL="2286000" algn="l" defTabSz="914400" rtl="0" eaLnBrk="1" latinLnBrk="0" hangingPunct="1">
      <a:defRPr sz="1600" kern="1200">
        <a:solidFill>
          <a:schemeClr val="tx1"/>
        </a:solidFill>
        <a:latin typeface="Helvetica" charset="0"/>
        <a:ea typeface="ＭＳ Ｐゴシック" charset="-128"/>
        <a:cs typeface="+mn-cs"/>
      </a:defRPr>
    </a:lvl6pPr>
    <a:lvl7pPr marL="2743200" algn="l" defTabSz="914400" rtl="0" eaLnBrk="1" latinLnBrk="0" hangingPunct="1">
      <a:defRPr sz="1600" kern="1200">
        <a:solidFill>
          <a:schemeClr val="tx1"/>
        </a:solidFill>
        <a:latin typeface="Helvetica" charset="0"/>
        <a:ea typeface="ＭＳ Ｐゴシック" charset="-128"/>
        <a:cs typeface="+mn-cs"/>
      </a:defRPr>
    </a:lvl7pPr>
    <a:lvl8pPr marL="3200400" algn="l" defTabSz="914400" rtl="0" eaLnBrk="1" latinLnBrk="0" hangingPunct="1">
      <a:defRPr sz="1600" kern="1200">
        <a:solidFill>
          <a:schemeClr val="tx1"/>
        </a:solidFill>
        <a:latin typeface="Helvetica" charset="0"/>
        <a:ea typeface="ＭＳ Ｐゴシック" charset="-128"/>
        <a:cs typeface="+mn-cs"/>
      </a:defRPr>
    </a:lvl8pPr>
    <a:lvl9pPr marL="3657600" algn="l" defTabSz="914400" rtl="0" eaLnBrk="1" latinLnBrk="0" hangingPunct="1">
      <a:defRPr sz="1600" kern="1200">
        <a:solidFill>
          <a:schemeClr val="tx1"/>
        </a:solidFill>
        <a:latin typeface="Helvetica" charset="0"/>
        <a:ea typeface="ＭＳ Ｐゴシック" charset="-128"/>
        <a:cs typeface="+mn-cs"/>
      </a:defRPr>
    </a:lvl9pPr>
  </p:defaultTextStyle>
  <p:extLst>
    <p:ext uri="{EFAFB233-063F-42B5-8137-9DF3F51BA10A}">
      <p15:sldGuideLst xmlns:p15="http://schemas.microsoft.com/office/powerpoint/2012/main">
        <p15:guide id="1" orient="horz" pos="679">
          <p15:clr>
            <a:srgbClr val="A4A3A4"/>
          </p15:clr>
        </p15:guide>
        <p15:guide id="2" pos="52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99"/>
    <a:srgbClr val="00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0" d="100"/>
          <a:sy n="80" d="100"/>
        </p:scale>
        <p:origin x="880" y="64"/>
      </p:cViewPr>
      <p:guideLst>
        <p:guide orient="horz" pos="679"/>
        <p:guide pos="52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charset="0"/>
                <a:ea typeface="+mn-ea"/>
              </a:defRPr>
            </a:lvl1pPr>
          </a:lstStyle>
          <a:p>
            <a:pPr>
              <a:defRPr/>
            </a:pPr>
            <a:endParaRPr lang="en-US"/>
          </a:p>
        </p:txBody>
      </p:sp>
      <p:sp>
        <p:nvSpPr>
          <p:cNvPr id="58371" name="Rectangle 3"/>
          <p:cNvSpPr>
            <a:spLocks noGrp="1" noChangeArrowheads="1"/>
          </p:cNvSpPr>
          <p:nvPr>
            <p:ph type="dt" sz="quarter"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charset="0"/>
                <a:ea typeface="+mn-ea"/>
              </a:defRPr>
            </a:lvl1pPr>
          </a:lstStyle>
          <a:p>
            <a:pPr>
              <a:defRPr/>
            </a:pPr>
            <a:endParaRPr lang="en-US"/>
          </a:p>
        </p:txBody>
      </p:sp>
      <p:sp>
        <p:nvSpPr>
          <p:cNvPr id="58372" name="Rectangle 4"/>
          <p:cNvSpPr>
            <a:spLocks noGrp="1" noChangeArrowheads="1"/>
          </p:cNvSpPr>
          <p:nvPr>
            <p:ph type="ftr" sz="quarter" idx="2"/>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charset="0"/>
                <a:ea typeface="+mn-ea"/>
              </a:defRPr>
            </a:lvl1pPr>
          </a:lstStyle>
          <a:p>
            <a:pPr>
              <a:defRPr/>
            </a:pPr>
            <a:endParaRPr lang="en-US"/>
          </a:p>
        </p:txBody>
      </p:sp>
      <p:sp>
        <p:nvSpPr>
          <p:cNvPr id="58373" name="Rectangle 5"/>
          <p:cNvSpPr>
            <a:spLocks noGrp="1" noChangeArrowheads="1"/>
          </p:cNvSpPr>
          <p:nvPr>
            <p:ph type="sldNum" sz="quarter" idx="3"/>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fld id="{459205DD-55B9-4BE0-9CBA-E94060D114AF}" type="slidenum">
              <a:rPr lang="en-US" altLang="en-US"/>
              <a:pPr/>
              <a:t>‹#›</a:t>
            </a:fld>
            <a:endParaRPr lang="en-US" altLang="en-US"/>
          </a:p>
        </p:txBody>
      </p:sp>
    </p:spTree>
    <p:extLst>
      <p:ext uri="{BB962C8B-B14F-4D97-AF65-F5344CB8AC3E}">
        <p14:creationId xmlns:p14="http://schemas.microsoft.com/office/powerpoint/2010/main" val="4236564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defTabSz="930275">
              <a:defRPr sz="1200">
                <a:latin typeface="Helvetica" charset="0"/>
                <a:ea typeface="+mn-ea"/>
              </a:defRPr>
            </a:lvl1pPr>
          </a:lstStyle>
          <a:p>
            <a:pPr>
              <a:defRPr/>
            </a:pPr>
            <a:endParaRPr lang="en-US"/>
          </a:p>
        </p:txBody>
      </p:sp>
      <p:sp>
        <p:nvSpPr>
          <p:cNvPr id="52227" name="Rectangle 3"/>
          <p:cNvSpPr>
            <a:spLocks noGrp="1" noChangeArrowheads="1"/>
          </p:cNvSpPr>
          <p:nvPr>
            <p:ph type="dt" idx="1"/>
          </p:nvPr>
        </p:nvSpPr>
        <p:spPr bwMode="auto">
          <a:xfrm>
            <a:off x="3965575" y="0"/>
            <a:ext cx="3032125" cy="463550"/>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lvl1pPr algn="r" defTabSz="930275">
              <a:defRPr sz="1200">
                <a:latin typeface="Helvetica" charset="0"/>
                <a:ea typeface="+mn-ea"/>
              </a:defRPr>
            </a:lvl1pPr>
          </a:lstStyle>
          <a:p>
            <a:pPr>
              <a:defRPr/>
            </a:pPr>
            <a:endParaRPr lang="en-US"/>
          </a:p>
        </p:txBody>
      </p:sp>
      <p:sp>
        <p:nvSpPr>
          <p:cNvPr id="14340" name="Rectangle 4"/>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933450" y="4410075"/>
            <a:ext cx="5130800" cy="4176713"/>
          </a:xfrm>
          <a:prstGeom prst="rect">
            <a:avLst/>
          </a:prstGeom>
          <a:noFill/>
          <a:ln w="9525">
            <a:noFill/>
            <a:miter lim="800000"/>
            <a:headEnd/>
            <a:tailEnd/>
          </a:ln>
          <a:effectLst/>
        </p:spPr>
        <p:txBody>
          <a:bodyPr vert="horz" wrap="none" lIns="93031" tIns="46516" rIns="93031" bIns="46516"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2230" name="Rectangle 6"/>
          <p:cNvSpPr>
            <a:spLocks noGrp="1" noChangeArrowheads="1"/>
          </p:cNvSpPr>
          <p:nvPr>
            <p:ph type="ftr" sz="quarter" idx="4"/>
          </p:nvPr>
        </p:nvSpPr>
        <p:spPr bwMode="auto">
          <a:xfrm>
            <a:off x="0"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defTabSz="930275">
              <a:defRPr sz="1200">
                <a:latin typeface="Helvetica" charset="0"/>
                <a:ea typeface="+mn-ea"/>
              </a:defRPr>
            </a:lvl1pPr>
          </a:lstStyle>
          <a:p>
            <a:pPr>
              <a:defRPr/>
            </a:pPr>
            <a:endParaRPr lang="en-US"/>
          </a:p>
        </p:txBody>
      </p:sp>
      <p:sp>
        <p:nvSpPr>
          <p:cNvPr id="52231" name="Rectangle 7"/>
          <p:cNvSpPr>
            <a:spLocks noGrp="1" noChangeArrowheads="1"/>
          </p:cNvSpPr>
          <p:nvPr>
            <p:ph type="sldNum" sz="quarter" idx="5"/>
          </p:nvPr>
        </p:nvSpPr>
        <p:spPr bwMode="auto">
          <a:xfrm>
            <a:off x="3965575" y="8820150"/>
            <a:ext cx="3032125" cy="463550"/>
          </a:xfrm>
          <a:prstGeom prst="rect">
            <a:avLst/>
          </a:prstGeom>
          <a:noFill/>
          <a:ln w="9525">
            <a:noFill/>
            <a:miter lim="800000"/>
            <a:headEnd/>
            <a:tailEnd/>
          </a:ln>
          <a:effectLst/>
        </p:spPr>
        <p:txBody>
          <a:bodyPr vert="horz" wrap="none" lIns="93031" tIns="46516" rIns="93031" bIns="46516" numCol="1" anchor="b" anchorCtr="0" compatLnSpc="1">
            <a:prstTxWarp prst="textNoShape">
              <a:avLst/>
            </a:prstTxWarp>
          </a:bodyPr>
          <a:lstStyle>
            <a:lvl1pPr algn="r" defTabSz="930275">
              <a:defRPr sz="1200"/>
            </a:lvl1pPr>
          </a:lstStyle>
          <a:p>
            <a:fld id="{067BBE33-9FD6-4337-B8A7-DC226C08AC22}" type="slidenum">
              <a:rPr lang="en-US" altLang="en-US"/>
              <a:pPr/>
              <a:t>‹#›</a:t>
            </a:fld>
            <a:endParaRPr lang="en-US" altLang="en-US"/>
          </a:p>
        </p:txBody>
      </p:sp>
    </p:spTree>
    <p:extLst>
      <p:ext uri="{BB962C8B-B14F-4D97-AF65-F5344CB8AC3E}">
        <p14:creationId xmlns:p14="http://schemas.microsoft.com/office/powerpoint/2010/main" val="341146463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34" charset="-128"/>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charset="0"/>
                <a:ea typeface="ＭＳ Ｐゴシック" charset="-128"/>
              </a:defRPr>
            </a:lvl1pPr>
            <a:lvl2pPr marL="37931725" indent="-37474525" defTabSz="930275">
              <a:defRPr sz="1600">
                <a:solidFill>
                  <a:schemeClr val="tx1"/>
                </a:solidFill>
                <a:latin typeface="Helvetica" charset="0"/>
                <a:ea typeface="ＭＳ Ｐゴシック" charset="-128"/>
              </a:defRPr>
            </a:lvl2pPr>
            <a:lvl3pPr marL="1143000" indent="-228600" defTabSz="930275">
              <a:defRPr sz="1600">
                <a:solidFill>
                  <a:schemeClr val="tx1"/>
                </a:solidFill>
                <a:latin typeface="Helvetica" charset="0"/>
                <a:ea typeface="ＭＳ Ｐゴシック" charset="-128"/>
              </a:defRPr>
            </a:lvl3pPr>
            <a:lvl4pPr marL="1600200" indent="-228600" defTabSz="930275">
              <a:defRPr sz="1600">
                <a:solidFill>
                  <a:schemeClr val="tx1"/>
                </a:solidFill>
                <a:latin typeface="Helvetica" charset="0"/>
                <a:ea typeface="ＭＳ Ｐゴシック" charset="-128"/>
              </a:defRPr>
            </a:lvl4pPr>
            <a:lvl5pPr marL="2057400" indent="-228600" defTabSz="930275">
              <a:defRPr sz="1600">
                <a:solidFill>
                  <a:schemeClr val="tx1"/>
                </a:solidFill>
                <a:latin typeface="Helvetica" charset="0"/>
                <a:ea typeface="ＭＳ Ｐゴシック" charset="-128"/>
              </a:defRPr>
            </a:lvl5pPr>
            <a:lvl6pPr marL="2514600" indent="-228600" defTabSz="930275" eaLnBrk="0" fontAlgn="base" hangingPunct="0">
              <a:spcBef>
                <a:spcPct val="0"/>
              </a:spcBef>
              <a:spcAft>
                <a:spcPct val="0"/>
              </a:spcAft>
              <a:defRPr sz="1600">
                <a:solidFill>
                  <a:schemeClr val="tx1"/>
                </a:solidFill>
                <a:latin typeface="Helvetica" charset="0"/>
                <a:ea typeface="ＭＳ Ｐゴシック" charset="-128"/>
              </a:defRPr>
            </a:lvl6pPr>
            <a:lvl7pPr marL="2971800" indent="-228600" defTabSz="930275" eaLnBrk="0" fontAlgn="base" hangingPunct="0">
              <a:spcBef>
                <a:spcPct val="0"/>
              </a:spcBef>
              <a:spcAft>
                <a:spcPct val="0"/>
              </a:spcAft>
              <a:defRPr sz="1600">
                <a:solidFill>
                  <a:schemeClr val="tx1"/>
                </a:solidFill>
                <a:latin typeface="Helvetica" charset="0"/>
                <a:ea typeface="ＭＳ Ｐゴシック" charset="-128"/>
              </a:defRPr>
            </a:lvl7pPr>
            <a:lvl8pPr marL="3429000" indent="-228600" defTabSz="930275" eaLnBrk="0" fontAlgn="base" hangingPunct="0">
              <a:spcBef>
                <a:spcPct val="0"/>
              </a:spcBef>
              <a:spcAft>
                <a:spcPct val="0"/>
              </a:spcAft>
              <a:defRPr sz="1600">
                <a:solidFill>
                  <a:schemeClr val="tx1"/>
                </a:solidFill>
                <a:latin typeface="Helvetica" charset="0"/>
                <a:ea typeface="ＭＳ Ｐゴシック" charset="-128"/>
              </a:defRPr>
            </a:lvl8pPr>
            <a:lvl9pPr marL="3886200" indent="-228600" defTabSz="930275" eaLnBrk="0" fontAlgn="base" hangingPunct="0">
              <a:spcBef>
                <a:spcPct val="0"/>
              </a:spcBef>
              <a:spcAft>
                <a:spcPct val="0"/>
              </a:spcAft>
              <a:defRPr sz="1600">
                <a:solidFill>
                  <a:schemeClr val="tx1"/>
                </a:solidFill>
                <a:latin typeface="Helvetica" charset="0"/>
                <a:ea typeface="ＭＳ Ｐゴシック" charset="-128"/>
              </a:defRPr>
            </a:lvl9pPr>
          </a:lstStyle>
          <a:p>
            <a:fld id="{10DD79D5-7A15-4098-A227-B6B5414F47DD}" type="slidenum">
              <a:rPr lang="en-US" altLang="en-US" sz="1200"/>
              <a:pPr/>
              <a:t>1</a:t>
            </a:fld>
            <a:endParaRPr lang="en-US" altLang="en-US" sz="1200"/>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charset="0"/>
                <a:ea typeface="ＭＳ Ｐゴシック" charset="-128"/>
              </a:defRPr>
            </a:lvl1pPr>
            <a:lvl2pPr marL="37931725" indent="-37474525" defTabSz="930275">
              <a:defRPr sz="1600">
                <a:solidFill>
                  <a:schemeClr val="tx1"/>
                </a:solidFill>
                <a:latin typeface="Helvetica" charset="0"/>
                <a:ea typeface="ＭＳ Ｐゴシック" charset="-128"/>
              </a:defRPr>
            </a:lvl2pPr>
            <a:lvl3pPr marL="1143000" indent="-228600" defTabSz="930275">
              <a:defRPr sz="1600">
                <a:solidFill>
                  <a:schemeClr val="tx1"/>
                </a:solidFill>
                <a:latin typeface="Helvetica" charset="0"/>
                <a:ea typeface="ＭＳ Ｐゴシック" charset="-128"/>
              </a:defRPr>
            </a:lvl3pPr>
            <a:lvl4pPr marL="1600200" indent="-228600" defTabSz="930275">
              <a:defRPr sz="1600">
                <a:solidFill>
                  <a:schemeClr val="tx1"/>
                </a:solidFill>
                <a:latin typeface="Helvetica" charset="0"/>
                <a:ea typeface="ＭＳ Ｐゴシック" charset="-128"/>
              </a:defRPr>
            </a:lvl4pPr>
            <a:lvl5pPr marL="2057400" indent="-228600" defTabSz="930275">
              <a:defRPr sz="1600">
                <a:solidFill>
                  <a:schemeClr val="tx1"/>
                </a:solidFill>
                <a:latin typeface="Helvetica" charset="0"/>
                <a:ea typeface="ＭＳ Ｐゴシック" charset="-128"/>
              </a:defRPr>
            </a:lvl5pPr>
            <a:lvl6pPr marL="2514600" indent="-228600" defTabSz="930275" eaLnBrk="0" fontAlgn="base" hangingPunct="0">
              <a:spcBef>
                <a:spcPct val="0"/>
              </a:spcBef>
              <a:spcAft>
                <a:spcPct val="0"/>
              </a:spcAft>
              <a:defRPr sz="1600">
                <a:solidFill>
                  <a:schemeClr val="tx1"/>
                </a:solidFill>
                <a:latin typeface="Helvetica" charset="0"/>
                <a:ea typeface="ＭＳ Ｐゴシック" charset="-128"/>
              </a:defRPr>
            </a:lvl6pPr>
            <a:lvl7pPr marL="2971800" indent="-228600" defTabSz="930275" eaLnBrk="0" fontAlgn="base" hangingPunct="0">
              <a:spcBef>
                <a:spcPct val="0"/>
              </a:spcBef>
              <a:spcAft>
                <a:spcPct val="0"/>
              </a:spcAft>
              <a:defRPr sz="1600">
                <a:solidFill>
                  <a:schemeClr val="tx1"/>
                </a:solidFill>
                <a:latin typeface="Helvetica" charset="0"/>
                <a:ea typeface="ＭＳ Ｐゴシック" charset="-128"/>
              </a:defRPr>
            </a:lvl7pPr>
            <a:lvl8pPr marL="3429000" indent="-228600" defTabSz="930275" eaLnBrk="0" fontAlgn="base" hangingPunct="0">
              <a:spcBef>
                <a:spcPct val="0"/>
              </a:spcBef>
              <a:spcAft>
                <a:spcPct val="0"/>
              </a:spcAft>
              <a:defRPr sz="1600">
                <a:solidFill>
                  <a:schemeClr val="tx1"/>
                </a:solidFill>
                <a:latin typeface="Helvetica" charset="0"/>
                <a:ea typeface="ＭＳ Ｐゴシック" charset="-128"/>
              </a:defRPr>
            </a:lvl8pPr>
            <a:lvl9pPr marL="3886200" indent="-228600" defTabSz="930275" eaLnBrk="0" fontAlgn="base" hangingPunct="0">
              <a:spcBef>
                <a:spcPct val="0"/>
              </a:spcBef>
              <a:spcAft>
                <a:spcPct val="0"/>
              </a:spcAft>
              <a:defRPr sz="1600">
                <a:solidFill>
                  <a:schemeClr val="tx1"/>
                </a:solidFill>
                <a:latin typeface="Helvetica" charset="0"/>
                <a:ea typeface="ＭＳ Ｐゴシック" charset="-128"/>
              </a:defRPr>
            </a:lvl9pPr>
          </a:lstStyle>
          <a:p>
            <a:fld id="{790C41B7-59EC-4709-BE31-BA579B119CB8}" type="slidenum">
              <a:rPr lang="en-US" altLang="en-US" sz="1200"/>
              <a:pPr/>
              <a:t>17</a:t>
            </a:fld>
            <a:endParaRPr lang="en-US" altLang="en-US" sz="1200"/>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charset="0"/>
                <a:ea typeface="ＭＳ Ｐゴシック" charset="-128"/>
              </a:defRPr>
            </a:lvl1pPr>
            <a:lvl2pPr marL="37931725" indent="-37474525" defTabSz="930275">
              <a:defRPr sz="1600">
                <a:solidFill>
                  <a:schemeClr val="tx1"/>
                </a:solidFill>
                <a:latin typeface="Helvetica" charset="0"/>
                <a:ea typeface="ＭＳ Ｐゴシック" charset="-128"/>
              </a:defRPr>
            </a:lvl2pPr>
            <a:lvl3pPr marL="1143000" indent="-228600" defTabSz="930275">
              <a:defRPr sz="1600">
                <a:solidFill>
                  <a:schemeClr val="tx1"/>
                </a:solidFill>
                <a:latin typeface="Helvetica" charset="0"/>
                <a:ea typeface="ＭＳ Ｐゴシック" charset="-128"/>
              </a:defRPr>
            </a:lvl3pPr>
            <a:lvl4pPr marL="1600200" indent="-228600" defTabSz="930275">
              <a:defRPr sz="1600">
                <a:solidFill>
                  <a:schemeClr val="tx1"/>
                </a:solidFill>
                <a:latin typeface="Helvetica" charset="0"/>
                <a:ea typeface="ＭＳ Ｐゴシック" charset="-128"/>
              </a:defRPr>
            </a:lvl4pPr>
            <a:lvl5pPr marL="2057400" indent="-228600" defTabSz="930275">
              <a:defRPr sz="1600">
                <a:solidFill>
                  <a:schemeClr val="tx1"/>
                </a:solidFill>
                <a:latin typeface="Helvetica" charset="0"/>
                <a:ea typeface="ＭＳ Ｐゴシック" charset="-128"/>
              </a:defRPr>
            </a:lvl5pPr>
            <a:lvl6pPr marL="2514600" indent="-228600" defTabSz="930275" eaLnBrk="0" fontAlgn="base" hangingPunct="0">
              <a:spcBef>
                <a:spcPct val="0"/>
              </a:spcBef>
              <a:spcAft>
                <a:spcPct val="0"/>
              </a:spcAft>
              <a:defRPr sz="1600">
                <a:solidFill>
                  <a:schemeClr val="tx1"/>
                </a:solidFill>
                <a:latin typeface="Helvetica" charset="0"/>
                <a:ea typeface="ＭＳ Ｐゴシック" charset="-128"/>
              </a:defRPr>
            </a:lvl6pPr>
            <a:lvl7pPr marL="2971800" indent="-228600" defTabSz="930275" eaLnBrk="0" fontAlgn="base" hangingPunct="0">
              <a:spcBef>
                <a:spcPct val="0"/>
              </a:spcBef>
              <a:spcAft>
                <a:spcPct val="0"/>
              </a:spcAft>
              <a:defRPr sz="1600">
                <a:solidFill>
                  <a:schemeClr val="tx1"/>
                </a:solidFill>
                <a:latin typeface="Helvetica" charset="0"/>
                <a:ea typeface="ＭＳ Ｐゴシック" charset="-128"/>
              </a:defRPr>
            </a:lvl7pPr>
            <a:lvl8pPr marL="3429000" indent="-228600" defTabSz="930275" eaLnBrk="0" fontAlgn="base" hangingPunct="0">
              <a:spcBef>
                <a:spcPct val="0"/>
              </a:spcBef>
              <a:spcAft>
                <a:spcPct val="0"/>
              </a:spcAft>
              <a:defRPr sz="1600">
                <a:solidFill>
                  <a:schemeClr val="tx1"/>
                </a:solidFill>
                <a:latin typeface="Helvetica" charset="0"/>
                <a:ea typeface="ＭＳ Ｐゴシック" charset="-128"/>
              </a:defRPr>
            </a:lvl8pPr>
            <a:lvl9pPr marL="3886200" indent="-228600" defTabSz="930275" eaLnBrk="0" fontAlgn="base" hangingPunct="0">
              <a:spcBef>
                <a:spcPct val="0"/>
              </a:spcBef>
              <a:spcAft>
                <a:spcPct val="0"/>
              </a:spcAft>
              <a:defRPr sz="1600">
                <a:solidFill>
                  <a:schemeClr val="tx1"/>
                </a:solidFill>
                <a:latin typeface="Helvetica" charset="0"/>
                <a:ea typeface="ＭＳ Ｐゴシック" charset="-128"/>
              </a:defRPr>
            </a:lvl9pPr>
          </a:lstStyle>
          <a:p>
            <a:fld id="{0C3CAE88-19BF-427A-A9EB-EAE6F122CD11}" type="slidenum">
              <a:rPr lang="en-US" altLang="en-US" sz="1200"/>
              <a:pPr/>
              <a:t>18</a:t>
            </a:fld>
            <a:endParaRPr lang="en-US" altLang="en-US" sz="1200"/>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charset="0"/>
                <a:ea typeface="ＭＳ Ｐゴシック" charset="-128"/>
              </a:defRPr>
            </a:lvl1pPr>
            <a:lvl2pPr marL="37931725" indent="-37474525" defTabSz="930275">
              <a:defRPr sz="1600">
                <a:solidFill>
                  <a:schemeClr val="tx1"/>
                </a:solidFill>
                <a:latin typeface="Helvetica" charset="0"/>
                <a:ea typeface="ＭＳ Ｐゴシック" charset="-128"/>
              </a:defRPr>
            </a:lvl2pPr>
            <a:lvl3pPr marL="1143000" indent="-228600" defTabSz="930275">
              <a:defRPr sz="1600">
                <a:solidFill>
                  <a:schemeClr val="tx1"/>
                </a:solidFill>
                <a:latin typeface="Helvetica" charset="0"/>
                <a:ea typeface="ＭＳ Ｐゴシック" charset="-128"/>
              </a:defRPr>
            </a:lvl3pPr>
            <a:lvl4pPr marL="1600200" indent="-228600" defTabSz="930275">
              <a:defRPr sz="1600">
                <a:solidFill>
                  <a:schemeClr val="tx1"/>
                </a:solidFill>
                <a:latin typeface="Helvetica" charset="0"/>
                <a:ea typeface="ＭＳ Ｐゴシック" charset="-128"/>
              </a:defRPr>
            </a:lvl4pPr>
            <a:lvl5pPr marL="2057400" indent="-228600" defTabSz="930275">
              <a:defRPr sz="1600">
                <a:solidFill>
                  <a:schemeClr val="tx1"/>
                </a:solidFill>
                <a:latin typeface="Helvetica" charset="0"/>
                <a:ea typeface="ＭＳ Ｐゴシック" charset="-128"/>
              </a:defRPr>
            </a:lvl5pPr>
            <a:lvl6pPr marL="2514600" indent="-228600" defTabSz="930275" eaLnBrk="0" fontAlgn="base" hangingPunct="0">
              <a:spcBef>
                <a:spcPct val="0"/>
              </a:spcBef>
              <a:spcAft>
                <a:spcPct val="0"/>
              </a:spcAft>
              <a:defRPr sz="1600">
                <a:solidFill>
                  <a:schemeClr val="tx1"/>
                </a:solidFill>
                <a:latin typeface="Helvetica" charset="0"/>
                <a:ea typeface="ＭＳ Ｐゴシック" charset="-128"/>
              </a:defRPr>
            </a:lvl6pPr>
            <a:lvl7pPr marL="2971800" indent="-228600" defTabSz="930275" eaLnBrk="0" fontAlgn="base" hangingPunct="0">
              <a:spcBef>
                <a:spcPct val="0"/>
              </a:spcBef>
              <a:spcAft>
                <a:spcPct val="0"/>
              </a:spcAft>
              <a:defRPr sz="1600">
                <a:solidFill>
                  <a:schemeClr val="tx1"/>
                </a:solidFill>
                <a:latin typeface="Helvetica" charset="0"/>
                <a:ea typeface="ＭＳ Ｐゴシック" charset="-128"/>
              </a:defRPr>
            </a:lvl7pPr>
            <a:lvl8pPr marL="3429000" indent="-228600" defTabSz="930275" eaLnBrk="0" fontAlgn="base" hangingPunct="0">
              <a:spcBef>
                <a:spcPct val="0"/>
              </a:spcBef>
              <a:spcAft>
                <a:spcPct val="0"/>
              </a:spcAft>
              <a:defRPr sz="1600">
                <a:solidFill>
                  <a:schemeClr val="tx1"/>
                </a:solidFill>
                <a:latin typeface="Helvetica" charset="0"/>
                <a:ea typeface="ＭＳ Ｐゴシック" charset="-128"/>
              </a:defRPr>
            </a:lvl8pPr>
            <a:lvl9pPr marL="3886200" indent="-228600" defTabSz="930275" eaLnBrk="0" fontAlgn="base" hangingPunct="0">
              <a:spcBef>
                <a:spcPct val="0"/>
              </a:spcBef>
              <a:spcAft>
                <a:spcPct val="0"/>
              </a:spcAft>
              <a:defRPr sz="1600">
                <a:solidFill>
                  <a:schemeClr val="tx1"/>
                </a:solidFill>
                <a:latin typeface="Helvetica" charset="0"/>
                <a:ea typeface="ＭＳ Ｐゴシック" charset="-128"/>
              </a:defRPr>
            </a:lvl9pPr>
          </a:lstStyle>
          <a:p>
            <a:fld id="{DBBE6FC6-742A-4CB4-B859-991EAC00DD5C}" type="slidenum">
              <a:rPr lang="en-US" altLang="en-US" sz="1200"/>
              <a:pPr/>
              <a:t>19</a:t>
            </a:fld>
            <a:endParaRPr lang="en-US" altLang="en-US" sz="1200"/>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charset="0"/>
                <a:ea typeface="ＭＳ Ｐゴシック" charset="-128"/>
              </a:defRPr>
            </a:lvl1pPr>
            <a:lvl2pPr marL="37931725" indent="-37474525" defTabSz="930275">
              <a:defRPr sz="1600">
                <a:solidFill>
                  <a:schemeClr val="tx1"/>
                </a:solidFill>
                <a:latin typeface="Helvetica" charset="0"/>
                <a:ea typeface="ＭＳ Ｐゴシック" charset="-128"/>
              </a:defRPr>
            </a:lvl2pPr>
            <a:lvl3pPr marL="1143000" indent="-228600" defTabSz="930275">
              <a:defRPr sz="1600">
                <a:solidFill>
                  <a:schemeClr val="tx1"/>
                </a:solidFill>
                <a:latin typeface="Helvetica" charset="0"/>
                <a:ea typeface="ＭＳ Ｐゴシック" charset="-128"/>
              </a:defRPr>
            </a:lvl3pPr>
            <a:lvl4pPr marL="1600200" indent="-228600" defTabSz="930275">
              <a:defRPr sz="1600">
                <a:solidFill>
                  <a:schemeClr val="tx1"/>
                </a:solidFill>
                <a:latin typeface="Helvetica" charset="0"/>
                <a:ea typeface="ＭＳ Ｐゴシック" charset="-128"/>
              </a:defRPr>
            </a:lvl4pPr>
            <a:lvl5pPr marL="2057400" indent="-228600" defTabSz="930275">
              <a:defRPr sz="1600">
                <a:solidFill>
                  <a:schemeClr val="tx1"/>
                </a:solidFill>
                <a:latin typeface="Helvetica" charset="0"/>
                <a:ea typeface="ＭＳ Ｐゴシック" charset="-128"/>
              </a:defRPr>
            </a:lvl5pPr>
            <a:lvl6pPr marL="2514600" indent="-228600" defTabSz="930275" eaLnBrk="0" fontAlgn="base" hangingPunct="0">
              <a:spcBef>
                <a:spcPct val="0"/>
              </a:spcBef>
              <a:spcAft>
                <a:spcPct val="0"/>
              </a:spcAft>
              <a:defRPr sz="1600">
                <a:solidFill>
                  <a:schemeClr val="tx1"/>
                </a:solidFill>
                <a:latin typeface="Helvetica" charset="0"/>
                <a:ea typeface="ＭＳ Ｐゴシック" charset="-128"/>
              </a:defRPr>
            </a:lvl6pPr>
            <a:lvl7pPr marL="2971800" indent="-228600" defTabSz="930275" eaLnBrk="0" fontAlgn="base" hangingPunct="0">
              <a:spcBef>
                <a:spcPct val="0"/>
              </a:spcBef>
              <a:spcAft>
                <a:spcPct val="0"/>
              </a:spcAft>
              <a:defRPr sz="1600">
                <a:solidFill>
                  <a:schemeClr val="tx1"/>
                </a:solidFill>
                <a:latin typeface="Helvetica" charset="0"/>
                <a:ea typeface="ＭＳ Ｐゴシック" charset="-128"/>
              </a:defRPr>
            </a:lvl7pPr>
            <a:lvl8pPr marL="3429000" indent="-228600" defTabSz="930275" eaLnBrk="0" fontAlgn="base" hangingPunct="0">
              <a:spcBef>
                <a:spcPct val="0"/>
              </a:spcBef>
              <a:spcAft>
                <a:spcPct val="0"/>
              </a:spcAft>
              <a:defRPr sz="1600">
                <a:solidFill>
                  <a:schemeClr val="tx1"/>
                </a:solidFill>
                <a:latin typeface="Helvetica" charset="0"/>
                <a:ea typeface="ＭＳ Ｐゴシック" charset="-128"/>
              </a:defRPr>
            </a:lvl8pPr>
            <a:lvl9pPr marL="3886200" indent="-228600" defTabSz="930275" eaLnBrk="0" fontAlgn="base" hangingPunct="0">
              <a:spcBef>
                <a:spcPct val="0"/>
              </a:spcBef>
              <a:spcAft>
                <a:spcPct val="0"/>
              </a:spcAft>
              <a:defRPr sz="1600">
                <a:solidFill>
                  <a:schemeClr val="tx1"/>
                </a:solidFill>
                <a:latin typeface="Helvetica" charset="0"/>
                <a:ea typeface="ＭＳ Ｐゴシック" charset="-128"/>
              </a:defRPr>
            </a:lvl9pPr>
          </a:lstStyle>
          <a:p>
            <a:fld id="{C8D2B225-CA9D-47C8-8AF3-D22AE8CE5D3D}" type="slidenum">
              <a:rPr lang="en-US" altLang="en-US" sz="1200"/>
              <a:pPr/>
              <a:t>20</a:t>
            </a:fld>
            <a:endParaRPr lang="en-US" altLang="en-US" sz="120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5843"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7891" name="Rectangle 3"/>
          <p:cNvSpPr>
            <a:spLocks noGrp="1" noRot="1" noChangeAspect="1" noChangeArrowheads="1" noTextEdit="1"/>
          </p:cNvSpPr>
          <p:nvPr>
            <p:ph type="sldImg"/>
          </p:nvPr>
        </p:nvSpPr>
        <p:spPr>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39939" name="Rectangle 3"/>
          <p:cNvSpPr>
            <a:spLocks noGrp="1" noRot="1" noChangeAspect="1" noChangeArrowheads="1" noTextEdit="1"/>
          </p:cNvSpPr>
          <p:nvPr>
            <p:ph type="sldImg"/>
          </p:nvPr>
        </p:nvSpPr>
        <p:spPr>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41987"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charset="0"/>
                <a:ea typeface="ＭＳ Ｐゴシック" charset="-128"/>
              </a:defRPr>
            </a:lvl1pPr>
            <a:lvl2pPr marL="37931725" indent="-37474525" defTabSz="930275">
              <a:defRPr sz="1600">
                <a:solidFill>
                  <a:schemeClr val="tx1"/>
                </a:solidFill>
                <a:latin typeface="Helvetica" charset="0"/>
                <a:ea typeface="ＭＳ Ｐゴシック" charset="-128"/>
              </a:defRPr>
            </a:lvl2pPr>
            <a:lvl3pPr marL="1143000" indent="-228600" defTabSz="930275">
              <a:defRPr sz="1600">
                <a:solidFill>
                  <a:schemeClr val="tx1"/>
                </a:solidFill>
                <a:latin typeface="Helvetica" charset="0"/>
                <a:ea typeface="ＭＳ Ｐゴシック" charset="-128"/>
              </a:defRPr>
            </a:lvl3pPr>
            <a:lvl4pPr marL="1600200" indent="-228600" defTabSz="930275">
              <a:defRPr sz="1600">
                <a:solidFill>
                  <a:schemeClr val="tx1"/>
                </a:solidFill>
                <a:latin typeface="Helvetica" charset="0"/>
                <a:ea typeface="ＭＳ Ｐゴシック" charset="-128"/>
              </a:defRPr>
            </a:lvl4pPr>
            <a:lvl5pPr marL="2057400" indent="-228600" defTabSz="930275">
              <a:defRPr sz="1600">
                <a:solidFill>
                  <a:schemeClr val="tx1"/>
                </a:solidFill>
                <a:latin typeface="Helvetica" charset="0"/>
                <a:ea typeface="ＭＳ Ｐゴシック" charset="-128"/>
              </a:defRPr>
            </a:lvl5pPr>
            <a:lvl6pPr marL="2514600" indent="-228600" defTabSz="930275" eaLnBrk="0" fontAlgn="base" hangingPunct="0">
              <a:spcBef>
                <a:spcPct val="0"/>
              </a:spcBef>
              <a:spcAft>
                <a:spcPct val="0"/>
              </a:spcAft>
              <a:defRPr sz="1600">
                <a:solidFill>
                  <a:schemeClr val="tx1"/>
                </a:solidFill>
                <a:latin typeface="Helvetica" charset="0"/>
                <a:ea typeface="ＭＳ Ｐゴシック" charset="-128"/>
              </a:defRPr>
            </a:lvl6pPr>
            <a:lvl7pPr marL="2971800" indent="-228600" defTabSz="930275" eaLnBrk="0" fontAlgn="base" hangingPunct="0">
              <a:spcBef>
                <a:spcPct val="0"/>
              </a:spcBef>
              <a:spcAft>
                <a:spcPct val="0"/>
              </a:spcAft>
              <a:defRPr sz="1600">
                <a:solidFill>
                  <a:schemeClr val="tx1"/>
                </a:solidFill>
                <a:latin typeface="Helvetica" charset="0"/>
                <a:ea typeface="ＭＳ Ｐゴシック" charset="-128"/>
              </a:defRPr>
            </a:lvl7pPr>
            <a:lvl8pPr marL="3429000" indent="-228600" defTabSz="930275" eaLnBrk="0" fontAlgn="base" hangingPunct="0">
              <a:spcBef>
                <a:spcPct val="0"/>
              </a:spcBef>
              <a:spcAft>
                <a:spcPct val="0"/>
              </a:spcAft>
              <a:defRPr sz="1600">
                <a:solidFill>
                  <a:schemeClr val="tx1"/>
                </a:solidFill>
                <a:latin typeface="Helvetica" charset="0"/>
                <a:ea typeface="ＭＳ Ｐゴシック" charset="-128"/>
              </a:defRPr>
            </a:lvl8pPr>
            <a:lvl9pPr marL="3886200" indent="-228600" defTabSz="930275" eaLnBrk="0" fontAlgn="base" hangingPunct="0">
              <a:spcBef>
                <a:spcPct val="0"/>
              </a:spcBef>
              <a:spcAft>
                <a:spcPct val="0"/>
              </a:spcAft>
              <a:defRPr sz="1600">
                <a:solidFill>
                  <a:schemeClr val="tx1"/>
                </a:solidFill>
                <a:latin typeface="Helvetica" charset="0"/>
                <a:ea typeface="ＭＳ Ｐゴシック" charset="-128"/>
              </a:defRPr>
            </a:lvl9pPr>
          </a:lstStyle>
          <a:p>
            <a:fld id="{BB2B8E5B-114D-45F3-B63F-637565BC3D74}" type="slidenum">
              <a:rPr lang="en-US" altLang="en-US" sz="1200"/>
              <a:pPr/>
              <a:t>2</a:t>
            </a:fld>
            <a:endParaRPr lang="en-US" altLang="en-US" sz="1200"/>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charset="0"/>
                <a:ea typeface="ＭＳ Ｐゴシック" charset="-128"/>
              </a:defRPr>
            </a:lvl1pPr>
            <a:lvl2pPr marL="37931725" indent="-37474525" defTabSz="930275">
              <a:defRPr sz="1600">
                <a:solidFill>
                  <a:schemeClr val="tx1"/>
                </a:solidFill>
                <a:latin typeface="Helvetica" charset="0"/>
                <a:ea typeface="ＭＳ Ｐゴシック" charset="-128"/>
              </a:defRPr>
            </a:lvl2pPr>
            <a:lvl3pPr marL="1143000" indent="-228600" defTabSz="930275">
              <a:defRPr sz="1600">
                <a:solidFill>
                  <a:schemeClr val="tx1"/>
                </a:solidFill>
                <a:latin typeface="Helvetica" charset="0"/>
                <a:ea typeface="ＭＳ Ｐゴシック" charset="-128"/>
              </a:defRPr>
            </a:lvl3pPr>
            <a:lvl4pPr marL="1600200" indent="-228600" defTabSz="930275">
              <a:defRPr sz="1600">
                <a:solidFill>
                  <a:schemeClr val="tx1"/>
                </a:solidFill>
                <a:latin typeface="Helvetica" charset="0"/>
                <a:ea typeface="ＭＳ Ｐゴシック" charset="-128"/>
              </a:defRPr>
            </a:lvl4pPr>
            <a:lvl5pPr marL="2057400" indent="-228600" defTabSz="930275">
              <a:defRPr sz="1600">
                <a:solidFill>
                  <a:schemeClr val="tx1"/>
                </a:solidFill>
                <a:latin typeface="Helvetica" charset="0"/>
                <a:ea typeface="ＭＳ Ｐゴシック" charset="-128"/>
              </a:defRPr>
            </a:lvl5pPr>
            <a:lvl6pPr marL="2514600" indent="-228600" defTabSz="930275" eaLnBrk="0" fontAlgn="base" hangingPunct="0">
              <a:spcBef>
                <a:spcPct val="0"/>
              </a:spcBef>
              <a:spcAft>
                <a:spcPct val="0"/>
              </a:spcAft>
              <a:defRPr sz="1600">
                <a:solidFill>
                  <a:schemeClr val="tx1"/>
                </a:solidFill>
                <a:latin typeface="Helvetica" charset="0"/>
                <a:ea typeface="ＭＳ Ｐゴシック" charset="-128"/>
              </a:defRPr>
            </a:lvl6pPr>
            <a:lvl7pPr marL="2971800" indent="-228600" defTabSz="930275" eaLnBrk="0" fontAlgn="base" hangingPunct="0">
              <a:spcBef>
                <a:spcPct val="0"/>
              </a:spcBef>
              <a:spcAft>
                <a:spcPct val="0"/>
              </a:spcAft>
              <a:defRPr sz="1600">
                <a:solidFill>
                  <a:schemeClr val="tx1"/>
                </a:solidFill>
                <a:latin typeface="Helvetica" charset="0"/>
                <a:ea typeface="ＭＳ Ｐゴシック" charset="-128"/>
              </a:defRPr>
            </a:lvl7pPr>
            <a:lvl8pPr marL="3429000" indent="-228600" defTabSz="930275" eaLnBrk="0" fontAlgn="base" hangingPunct="0">
              <a:spcBef>
                <a:spcPct val="0"/>
              </a:spcBef>
              <a:spcAft>
                <a:spcPct val="0"/>
              </a:spcAft>
              <a:defRPr sz="1600">
                <a:solidFill>
                  <a:schemeClr val="tx1"/>
                </a:solidFill>
                <a:latin typeface="Helvetica" charset="0"/>
                <a:ea typeface="ＭＳ Ｐゴシック" charset="-128"/>
              </a:defRPr>
            </a:lvl8pPr>
            <a:lvl9pPr marL="3886200" indent="-228600" defTabSz="930275" eaLnBrk="0" fontAlgn="base" hangingPunct="0">
              <a:spcBef>
                <a:spcPct val="0"/>
              </a:spcBef>
              <a:spcAft>
                <a:spcPct val="0"/>
              </a:spcAft>
              <a:defRPr sz="1600">
                <a:solidFill>
                  <a:schemeClr val="tx1"/>
                </a:solidFill>
                <a:latin typeface="Helvetica" charset="0"/>
                <a:ea typeface="ＭＳ Ｐゴシック" charset="-128"/>
              </a:defRPr>
            </a:lvl9pPr>
          </a:lstStyle>
          <a:p>
            <a:fld id="{B887D67E-DBB4-4BA4-8C3A-B87F1D9242E0}" type="slidenum">
              <a:rPr lang="en-US" altLang="en-US" sz="1200"/>
              <a:pPr/>
              <a:t>3</a:t>
            </a:fld>
            <a:endParaRPr lang="en-US" altLang="en-US" sz="1200"/>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charset="0"/>
                <a:ea typeface="ＭＳ Ｐゴシック" charset="-128"/>
              </a:defRPr>
            </a:lvl1pPr>
            <a:lvl2pPr marL="37931725" indent="-37474525" defTabSz="930275">
              <a:defRPr sz="1600">
                <a:solidFill>
                  <a:schemeClr val="tx1"/>
                </a:solidFill>
                <a:latin typeface="Helvetica" charset="0"/>
                <a:ea typeface="ＭＳ Ｐゴシック" charset="-128"/>
              </a:defRPr>
            </a:lvl2pPr>
            <a:lvl3pPr marL="1143000" indent="-228600" defTabSz="930275">
              <a:defRPr sz="1600">
                <a:solidFill>
                  <a:schemeClr val="tx1"/>
                </a:solidFill>
                <a:latin typeface="Helvetica" charset="0"/>
                <a:ea typeface="ＭＳ Ｐゴシック" charset="-128"/>
              </a:defRPr>
            </a:lvl3pPr>
            <a:lvl4pPr marL="1600200" indent="-228600" defTabSz="930275">
              <a:defRPr sz="1600">
                <a:solidFill>
                  <a:schemeClr val="tx1"/>
                </a:solidFill>
                <a:latin typeface="Helvetica" charset="0"/>
                <a:ea typeface="ＭＳ Ｐゴシック" charset="-128"/>
              </a:defRPr>
            </a:lvl4pPr>
            <a:lvl5pPr marL="2057400" indent="-228600" defTabSz="930275">
              <a:defRPr sz="1600">
                <a:solidFill>
                  <a:schemeClr val="tx1"/>
                </a:solidFill>
                <a:latin typeface="Helvetica" charset="0"/>
                <a:ea typeface="ＭＳ Ｐゴシック" charset="-128"/>
              </a:defRPr>
            </a:lvl5pPr>
            <a:lvl6pPr marL="2514600" indent="-228600" defTabSz="930275" eaLnBrk="0" fontAlgn="base" hangingPunct="0">
              <a:spcBef>
                <a:spcPct val="0"/>
              </a:spcBef>
              <a:spcAft>
                <a:spcPct val="0"/>
              </a:spcAft>
              <a:defRPr sz="1600">
                <a:solidFill>
                  <a:schemeClr val="tx1"/>
                </a:solidFill>
                <a:latin typeface="Helvetica" charset="0"/>
                <a:ea typeface="ＭＳ Ｐゴシック" charset="-128"/>
              </a:defRPr>
            </a:lvl6pPr>
            <a:lvl7pPr marL="2971800" indent="-228600" defTabSz="930275" eaLnBrk="0" fontAlgn="base" hangingPunct="0">
              <a:spcBef>
                <a:spcPct val="0"/>
              </a:spcBef>
              <a:spcAft>
                <a:spcPct val="0"/>
              </a:spcAft>
              <a:defRPr sz="1600">
                <a:solidFill>
                  <a:schemeClr val="tx1"/>
                </a:solidFill>
                <a:latin typeface="Helvetica" charset="0"/>
                <a:ea typeface="ＭＳ Ｐゴシック" charset="-128"/>
              </a:defRPr>
            </a:lvl7pPr>
            <a:lvl8pPr marL="3429000" indent="-228600" defTabSz="930275" eaLnBrk="0" fontAlgn="base" hangingPunct="0">
              <a:spcBef>
                <a:spcPct val="0"/>
              </a:spcBef>
              <a:spcAft>
                <a:spcPct val="0"/>
              </a:spcAft>
              <a:defRPr sz="1600">
                <a:solidFill>
                  <a:schemeClr val="tx1"/>
                </a:solidFill>
                <a:latin typeface="Helvetica" charset="0"/>
                <a:ea typeface="ＭＳ Ｐゴシック" charset="-128"/>
              </a:defRPr>
            </a:lvl8pPr>
            <a:lvl9pPr marL="3886200" indent="-228600" defTabSz="930275" eaLnBrk="0" fontAlgn="base" hangingPunct="0">
              <a:spcBef>
                <a:spcPct val="0"/>
              </a:spcBef>
              <a:spcAft>
                <a:spcPct val="0"/>
              </a:spcAft>
              <a:defRPr sz="1600">
                <a:solidFill>
                  <a:schemeClr val="tx1"/>
                </a:solidFill>
                <a:latin typeface="Helvetica" charset="0"/>
                <a:ea typeface="ＭＳ Ｐゴシック" charset="-128"/>
              </a:defRPr>
            </a:lvl9pPr>
          </a:lstStyle>
          <a:p>
            <a:fld id="{9E45EB6B-6E96-484E-9DD4-E83B2DC9B069}" type="slidenum">
              <a:rPr lang="en-US" altLang="en-US" sz="1200"/>
              <a:pPr/>
              <a:t>4</a:t>
            </a:fld>
            <a:endParaRPr lang="en-US" altLang="en-US" sz="1200"/>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charset="0"/>
                <a:ea typeface="ＭＳ Ｐゴシック" charset="-128"/>
              </a:defRPr>
            </a:lvl1pPr>
            <a:lvl2pPr marL="37931725" indent="-37474525" defTabSz="930275">
              <a:defRPr sz="1600">
                <a:solidFill>
                  <a:schemeClr val="tx1"/>
                </a:solidFill>
                <a:latin typeface="Helvetica" charset="0"/>
                <a:ea typeface="ＭＳ Ｐゴシック" charset="-128"/>
              </a:defRPr>
            </a:lvl2pPr>
            <a:lvl3pPr marL="1143000" indent="-228600" defTabSz="930275">
              <a:defRPr sz="1600">
                <a:solidFill>
                  <a:schemeClr val="tx1"/>
                </a:solidFill>
                <a:latin typeface="Helvetica" charset="0"/>
                <a:ea typeface="ＭＳ Ｐゴシック" charset="-128"/>
              </a:defRPr>
            </a:lvl3pPr>
            <a:lvl4pPr marL="1600200" indent="-228600" defTabSz="930275">
              <a:defRPr sz="1600">
                <a:solidFill>
                  <a:schemeClr val="tx1"/>
                </a:solidFill>
                <a:latin typeface="Helvetica" charset="0"/>
                <a:ea typeface="ＭＳ Ｐゴシック" charset="-128"/>
              </a:defRPr>
            </a:lvl4pPr>
            <a:lvl5pPr marL="2057400" indent="-228600" defTabSz="930275">
              <a:defRPr sz="1600">
                <a:solidFill>
                  <a:schemeClr val="tx1"/>
                </a:solidFill>
                <a:latin typeface="Helvetica" charset="0"/>
                <a:ea typeface="ＭＳ Ｐゴシック" charset="-128"/>
              </a:defRPr>
            </a:lvl5pPr>
            <a:lvl6pPr marL="2514600" indent="-228600" defTabSz="930275" eaLnBrk="0" fontAlgn="base" hangingPunct="0">
              <a:spcBef>
                <a:spcPct val="0"/>
              </a:spcBef>
              <a:spcAft>
                <a:spcPct val="0"/>
              </a:spcAft>
              <a:defRPr sz="1600">
                <a:solidFill>
                  <a:schemeClr val="tx1"/>
                </a:solidFill>
                <a:latin typeface="Helvetica" charset="0"/>
                <a:ea typeface="ＭＳ Ｐゴシック" charset="-128"/>
              </a:defRPr>
            </a:lvl6pPr>
            <a:lvl7pPr marL="2971800" indent="-228600" defTabSz="930275" eaLnBrk="0" fontAlgn="base" hangingPunct="0">
              <a:spcBef>
                <a:spcPct val="0"/>
              </a:spcBef>
              <a:spcAft>
                <a:spcPct val="0"/>
              </a:spcAft>
              <a:defRPr sz="1600">
                <a:solidFill>
                  <a:schemeClr val="tx1"/>
                </a:solidFill>
                <a:latin typeface="Helvetica" charset="0"/>
                <a:ea typeface="ＭＳ Ｐゴシック" charset="-128"/>
              </a:defRPr>
            </a:lvl7pPr>
            <a:lvl8pPr marL="3429000" indent="-228600" defTabSz="930275" eaLnBrk="0" fontAlgn="base" hangingPunct="0">
              <a:spcBef>
                <a:spcPct val="0"/>
              </a:spcBef>
              <a:spcAft>
                <a:spcPct val="0"/>
              </a:spcAft>
              <a:defRPr sz="1600">
                <a:solidFill>
                  <a:schemeClr val="tx1"/>
                </a:solidFill>
                <a:latin typeface="Helvetica" charset="0"/>
                <a:ea typeface="ＭＳ Ｐゴシック" charset="-128"/>
              </a:defRPr>
            </a:lvl8pPr>
            <a:lvl9pPr marL="3886200" indent="-228600" defTabSz="930275" eaLnBrk="0" fontAlgn="base" hangingPunct="0">
              <a:spcBef>
                <a:spcPct val="0"/>
              </a:spcBef>
              <a:spcAft>
                <a:spcPct val="0"/>
              </a:spcAft>
              <a:defRPr sz="1600">
                <a:solidFill>
                  <a:schemeClr val="tx1"/>
                </a:solidFill>
                <a:latin typeface="Helvetica" charset="0"/>
                <a:ea typeface="ＭＳ Ｐゴシック" charset="-128"/>
              </a:defRPr>
            </a:lvl9pPr>
          </a:lstStyle>
          <a:p>
            <a:fld id="{44E499F8-57D6-44F6-83BC-981545559494}" type="slidenum">
              <a:rPr lang="en-US" altLang="en-US" sz="1200"/>
              <a:pPr/>
              <a:t>5</a:t>
            </a:fld>
            <a:endParaRPr lang="en-US" altLang="en-US" sz="1200"/>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charset="0"/>
                <a:ea typeface="ＭＳ Ｐゴシック" charset="-128"/>
              </a:defRPr>
            </a:lvl1pPr>
            <a:lvl2pPr marL="37931725" indent="-37474525" defTabSz="930275">
              <a:defRPr sz="1600">
                <a:solidFill>
                  <a:schemeClr val="tx1"/>
                </a:solidFill>
                <a:latin typeface="Helvetica" charset="0"/>
                <a:ea typeface="ＭＳ Ｐゴシック" charset="-128"/>
              </a:defRPr>
            </a:lvl2pPr>
            <a:lvl3pPr marL="1143000" indent="-228600" defTabSz="930275">
              <a:defRPr sz="1600">
                <a:solidFill>
                  <a:schemeClr val="tx1"/>
                </a:solidFill>
                <a:latin typeface="Helvetica" charset="0"/>
                <a:ea typeface="ＭＳ Ｐゴシック" charset="-128"/>
              </a:defRPr>
            </a:lvl3pPr>
            <a:lvl4pPr marL="1600200" indent="-228600" defTabSz="930275">
              <a:defRPr sz="1600">
                <a:solidFill>
                  <a:schemeClr val="tx1"/>
                </a:solidFill>
                <a:latin typeface="Helvetica" charset="0"/>
                <a:ea typeface="ＭＳ Ｐゴシック" charset="-128"/>
              </a:defRPr>
            </a:lvl4pPr>
            <a:lvl5pPr marL="2057400" indent="-228600" defTabSz="930275">
              <a:defRPr sz="1600">
                <a:solidFill>
                  <a:schemeClr val="tx1"/>
                </a:solidFill>
                <a:latin typeface="Helvetica" charset="0"/>
                <a:ea typeface="ＭＳ Ｐゴシック" charset="-128"/>
              </a:defRPr>
            </a:lvl5pPr>
            <a:lvl6pPr marL="2514600" indent="-228600" defTabSz="930275" eaLnBrk="0" fontAlgn="base" hangingPunct="0">
              <a:spcBef>
                <a:spcPct val="0"/>
              </a:spcBef>
              <a:spcAft>
                <a:spcPct val="0"/>
              </a:spcAft>
              <a:defRPr sz="1600">
                <a:solidFill>
                  <a:schemeClr val="tx1"/>
                </a:solidFill>
                <a:latin typeface="Helvetica" charset="0"/>
                <a:ea typeface="ＭＳ Ｐゴシック" charset="-128"/>
              </a:defRPr>
            </a:lvl6pPr>
            <a:lvl7pPr marL="2971800" indent="-228600" defTabSz="930275" eaLnBrk="0" fontAlgn="base" hangingPunct="0">
              <a:spcBef>
                <a:spcPct val="0"/>
              </a:spcBef>
              <a:spcAft>
                <a:spcPct val="0"/>
              </a:spcAft>
              <a:defRPr sz="1600">
                <a:solidFill>
                  <a:schemeClr val="tx1"/>
                </a:solidFill>
                <a:latin typeface="Helvetica" charset="0"/>
                <a:ea typeface="ＭＳ Ｐゴシック" charset="-128"/>
              </a:defRPr>
            </a:lvl7pPr>
            <a:lvl8pPr marL="3429000" indent="-228600" defTabSz="930275" eaLnBrk="0" fontAlgn="base" hangingPunct="0">
              <a:spcBef>
                <a:spcPct val="0"/>
              </a:spcBef>
              <a:spcAft>
                <a:spcPct val="0"/>
              </a:spcAft>
              <a:defRPr sz="1600">
                <a:solidFill>
                  <a:schemeClr val="tx1"/>
                </a:solidFill>
                <a:latin typeface="Helvetica" charset="0"/>
                <a:ea typeface="ＭＳ Ｐゴシック" charset="-128"/>
              </a:defRPr>
            </a:lvl8pPr>
            <a:lvl9pPr marL="3886200" indent="-228600" defTabSz="930275" eaLnBrk="0" fontAlgn="base" hangingPunct="0">
              <a:spcBef>
                <a:spcPct val="0"/>
              </a:spcBef>
              <a:spcAft>
                <a:spcPct val="0"/>
              </a:spcAft>
              <a:defRPr sz="1600">
                <a:solidFill>
                  <a:schemeClr val="tx1"/>
                </a:solidFill>
                <a:latin typeface="Helvetica" charset="0"/>
                <a:ea typeface="ＭＳ Ｐゴシック" charset="-128"/>
              </a:defRPr>
            </a:lvl9pPr>
          </a:lstStyle>
          <a:p>
            <a:fld id="{7471F51C-F672-4512-B852-820676EEFF06}" type="slidenum">
              <a:rPr lang="en-US" altLang="en-US" sz="1200"/>
              <a:pPr/>
              <a:t>6</a:t>
            </a:fld>
            <a:endParaRPr lang="en-US" altLang="en-US" sz="1200"/>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1600">
                <a:solidFill>
                  <a:schemeClr val="tx1"/>
                </a:solidFill>
                <a:latin typeface="Helvetica" charset="0"/>
                <a:ea typeface="ＭＳ Ｐゴシック" charset="-128"/>
              </a:defRPr>
            </a:lvl1pPr>
            <a:lvl2pPr marL="37931725" indent="-37474525" defTabSz="930275">
              <a:defRPr sz="1600">
                <a:solidFill>
                  <a:schemeClr val="tx1"/>
                </a:solidFill>
                <a:latin typeface="Helvetica" charset="0"/>
                <a:ea typeface="ＭＳ Ｐゴシック" charset="-128"/>
              </a:defRPr>
            </a:lvl2pPr>
            <a:lvl3pPr marL="1143000" indent="-228600" defTabSz="930275">
              <a:defRPr sz="1600">
                <a:solidFill>
                  <a:schemeClr val="tx1"/>
                </a:solidFill>
                <a:latin typeface="Helvetica" charset="0"/>
                <a:ea typeface="ＭＳ Ｐゴシック" charset="-128"/>
              </a:defRPr>
            </a:lvl3pPr>
            <a:lvl4pPr marL="1600200" indent="-228600" defTabSz="930275">
              <a:defRPr sz="1600">
                <a:solidFill>
                  <a:schemeClr val="tx1"/>
                </a:solidFill>
                <a:latin typeface="Helvetica" charset="0"/>
                <a:ea typeface="ＭＳ Ｐゴシック" charset="-128"/>
              </a:defRPr>
            </a:lvl4pPr>
            <a:lvl5pPr marL="2057400" indent="-228600" defTabSz="930275">
              <a:defRPr sz="1600">
                <a:solidFill>
                  <a:schemeClr val="tx1"/>
                </a:solidFill>
                <a:latin typeface="Helvetica" charset="0"/>
                <a:ea typeface="ＭＳ Ｐゴシック" charset="-128"/>
              </a:defRPr>
            </a:lvl5pPr>
            <a:lvl6pPr marL="2514600" indent="-228600" defTabSz="930275" eaLnBrk="0" fontAlgn="base" hangingPunct="0">
              <a:spcBef>
                <a:spcPct val="0"/>
              </a:spcBef>
              <a:spcAft>
                <a:spcPct val="0"/>
              </a:spcAft>
              <a:defRPr sz="1600">
                <a:solidFill>
                  <a:schemeClr val="tx1"/>
                </a:solidFill>
                <a:latin typeface="Helvetica" charset="0"/>
                <a:ea typeface="ＭＳ Ｐゴシック" charset="-128"/>
              </a:defRPr>
            </a:lvl6pPr>
            <a:lvl7pPr marL="2971800" indent="-228600" defTabSz="930275" eaLnBrk="0" fontAlgn="base" hangingPunct="0">
              <a:spcBef>
                <a:spcPct val="0"/>
              </a:spcBef>
              <a:spcAft>
                <a:spcPct val="0"/>
              </a:spcAft>
              <a:defRPr sz="1600">
                <a:solidFill>
                  <a:schemeClr val="tx1"/>
                </a:solidFill>
                <a:latin typeface="Helvetica" charset="0"/>
                <a:ea typeface="ＭＳ Ｐゴシック" charset="-128"/>
              </a:defRPr>
            </a:lvl7pPr>
            <a:lvl8pPr marL="3429000" indent="-228600" defTabSz="930275" eaLnBrk="0" fontAlgn="base" hangingPunct="0">
              <a:spcBef>
                <a:spcPct val="0"/>
              </a:spcBef>
              <a:spcAft>
                <a:spcPct val="0"/>
              </a:spcAft>
              <a:defRPr sz="1600">
                <a:solidFill>
                  <a:schemeClr val="tx1"/>
                </a:solidFill>
                <a:latin typeface="Helvetica" charset="0"/>
                <a:ea typeface="ＭＳ Ｐゴシック" charset="-128"/>
              </a:defRPr>
            </a:lvl8pPr>
            <a:lvl9pPr marL="3886200" indent="-228600" defTabSz="930275" eaLnBrk="0" fontAlgn="base" hangingPunct="0">
              <a:spcBef>
                <a:spcPct val="0"/>
              </a:spcBef>
              <a:spcAft>
                <a:spcPct val="0"/>
              </a:spcAft>
              <a:defRPr sz="1600">
                <a:solidFill>
                  <a:schemeClr val="tx1"/>
                </a:solidFill>
                <a:latin typeface="Helvetica" charset="0"/>
                <a:ea typeface="ＭＳ Ｐゴシック" charset="-128"/>
              </a:defRPr>
            </a:lvl9pPr>
          </a:lstStyle>
          <a:p>
            <a:fld id="{5622F2B8-D547-4CE2-AF08-F7132A127588}" type="slidenum">
              <a:rPr lang="en-US" altLang="en-US" sz="1200"/>
              <a:pPr/>
              <a:t>7</a:t>
            </a:fld>
            <a:endParaRPr lang="en-US" altLang="en-US" sz="120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xfrm>
            <a:off x="931863" y="4410075"/>
            <a:ext cx="5133975" cy="417671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ea typeface="ＭＳ Ｐゴシック" charset="-128"/>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5877" indent="-290722" eaLnBrk="0" hangingPunct="0">
              <a:defRPr sz="2400">
                <a:solidFill>
                  <a:schemeClr val="tx1"/>
                </a:solidFill>
                <a:latin typeface="Times New Roman" pitchFamily="18" charset="0"/>
              </a:defRPr>
            </a:lvl2pPr>
            <a:lvl3pPr marL="1162888" indent="-232578" eaLnBrk="0" hangingPunct="0">
              <a:defRPr sz="2400">
                <a:solidFill>
                  <a:schemeClr val="tx1"/>
                </a:solidFill>
                <a:latin typeface="Times New Roman" pitchFamily="18" charset="0"/>
              </a:defRPr>
            </a:lvl3pPr>
            <a:lvl4pPr marL="1628043" indent="-232578" eaLnBrk="0" hangingPunct="0">
              <a:defRPr sz="2400">
                <a:solidFill>
                  <a:schemeClr val="tx1"/>
                </a:solidFill>
                <a:latin typeface="Times New Roman" pitchFamily="18" charset="0"/>
              </a:defRPr>
            </a:lvl4pPr>
            <a:lvl5pPr marL="2093199" indent="-232578" eaLnBrk="0" hangingPunct="0">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pPr eaLnBrk="1" hangingPunct="1"/>
            <a:fld id="{CDFBF560-FC7B-41B3-8AC3-3DCFF48C2E14}" type="slidenum">
              <a:rPr lang="en-US" altLang="en-US" sz="1200"/>
              <a:pPr eaLnBrk="1" hangingPunct="1"/>
              <a:t>14</a:t>
            </a:fld>
            <a:endParaRPr lang="en-US" altLang="en-US" sz="1200"/>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55877" indent="-290722" eaLnBrk="0" hangingPunct="0">
              <a:defRPr sz="2400">
                <a:solidFill>
                  <a:schemeClr val="tx1"/>
                </a:solidFill>
                <a:latin typeface="Times New Roman" pitchFamily="18" charset="0"/>
              </a:defRPr>
            </a:lvl2pPr>
            <a:lvl3pPr marL="1162888" indent="-232578" eaLnBrk="0" hangingPunct="0">
              <a:defRPr sz="2400">
                <a:solidFill>
                  <a:schemeClr val="tx1"/>
                </a:solidFill>
                <a:latin typeface="Times New Roman" pitchFamily="18" charset="0"/>
              </a:defRPr>
            </a:lvl3pPr>
            <a:lvl4pPr marL="1628043" indent="-232578" eaLnBrk="0" hangingPunct="0">
              <a:defRPr sz="2400">
                <a:solidFill>
                  <a:schemeClr val="tx1"/>
                </a:solidFill>
                <a:latin typeface="Times New Roman" pitchFamily="18" charset="0"/>
              </a:defRPr>
            </a:lvl4pPr>
            <a:lvl5pPr marL="2093199" indent="-232578" eaLnBrk="0" hangingPunct="0">
              <a:defRPr sz="2400">
                <a:solidFill>
                  <a:schemeClr val="tx1"/>
                </a:solidFill>
                <a:latin typeface="Times New Roman" pitchFamily="18" charset="0"/>
              </a:defRPr>
            </a:lvl5pPr>
            <a:lvl6pPr marL="2558354" indent="-232578" eaLnBrk="0" fontAlgn="base" hangingPunct="0">
              <a:spcBef>
                <a:spcPct val="0"/>
              </a:spcBef>
              <a:spcAft>
                <a:spcPct val="0"/>
              </a:spcAft>
              <a:defRPr sz="2400">
                <a:solidFill>
                  <a:schemeClr val="tx1"/>
                </a:solidFill>
                <a:latin typeface="Times New Roman" pitchFamily="18" charset="0"/>
              </a:defRPr>
            </a:lvl6pPr>
            <a:lvl7pPr marL="3023509" indent="-232578" eaLnBrk="0" fontAlgn="base" hangingPunct="0">
              <a:spcBef>
                <a:spcPct val="0"/>
              </a:spcBef>
              <a:spcAft>
                <a:spcPct val="0"/>
              </a:spcAft>
              <a:defRPr sz="2400">
                <a:solidFill>
                  <a:schemeClr val="tx1"/>
                </a:solidFill>
                <a:latin typeface="Times New Roman" pitchFamily="18" charset="0"/>
              </a:defRPr>
            </a:lvl7pPr>
            <a:lvl8pPr marL="3488665" indent="-232578" eaLnBrk="0" fontAlgn="base" hangingPunct="0">
              <a:spcBef>
                <a:spcPct val="0"/>
              </a:spcBef>
              <a:spcAft>
                <a:spcPct val="0"/>
              </a:spcAft>
              <a:defRPr sz="2400">
                <a:solidFill>
                  <a:schemeClr val="tx1"/>
                </a:solidFill>
                <a:latin typeface="Times New Roman" pitchFamily="18" charset="0"/>
              </a:defRPr>
            </a:lvl8pPr>
            <a:lvl9pPr marL="3953820" indent="-232578" eaLnBrk="0" fontAlgn="base" hangingPunct="0">
              <a:spcBef>
                <a:spcPct val="0"/>
              </a:spcBef>
              <a:spcAft>
                <a:spcPct val="0"/>
              </a:spcAft>
              <a:defRPr sz="2400">
                <a:solidFill>
                  <a:schemeClr val="tx1"/>
                </a:solidFill>
                <a:latin typeface="Times New Roman" pitchFamily="18" charset="0"/>
              </a:defRPr>
            </a:lvl9pPr>
          </a:lstStyle>
          <a:p>
            <a:pPr eaLnBrk="1" hangingPunct="1"/>
            <a:fld id="{8BF6DD1B-F6EA-4D60-BA6E-2871E80C8C1A}" type="slidenum">
              <a:rPr lang="en-US" altLang="en-US" sz="1200"/>
              <a:pPr eaLnBrk="1" hangingPunct="1"/>
              <a:t>16</a:t>
            </a:fld>
            <a:endParaRPr lang="en-US" altLang="en-US" sz="120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tr-TR"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0EAB0777-4C60-462E-A92C-CDAFD498799C}" type="datetimeFigureOut">
              <a:rPr lang="en-US" smtClean="0"/>
              <a:t>3/11/2025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68C40F1-B8B6-4921-8074-C7C38502A74D}"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AC582C-15F2-4865-9446-5A8FD9F33A52}" type="slidenum">
              <a:rPr lang="en-US" altLang="en-US" smtClean="0"/>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B0DB458-85F8-4DDE-885D-E68FEB0C8C0C}" type="slidenum">
              <a:rPr lang="en-US" altLang="en-US" smtClean="0"/>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EAB0777-4C60-462E-A92C-CDAFD498799C}"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821E4F6-86EA-432D-AA5C-2569F7E947AA}" type="slidenum">
              <a:rPr lang="en-US" altLang="en-US" smtClean="0"/>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EAB0777-4C60-462E-A92C-CDAFD498799C}" type="datetimeFigureOut">
              <a:rPr lang="en-US" smtClean="0"/>
              <a:t>3/11/2025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27E9A5-F720-45FA-B6AC-D405760F0239}" type="slidenum">
              <a:rPr lang="en-US" altLang="en-US" smtClean="0"/>
              <a:pPr/>
              <a:t>‹#›</a:t>
            </a:fld>
            <a:endParaRPr lang="en-US"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BC682F-CB7E-4764-B379-50D4EE67E72E}" type="slidenum">
              <a:rPr lang="en-US" altLang="en-US" smtClean="0"/>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EAB0777-4C60-462E-A92C-CDAFD498799C}" type="datetimeFigureOut">
              <a:rPr lang="en-US" smtClean="0"/>
              <a:t>3/11/2025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53B08A-7CDD-46FE-8A84-1B1E04064E89}" type="slidenum">
              <a:rPr lang="en-US" altLang="en-US" smtClean="0"/>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0EAB0777-4C60-462E-A92C-CDAFD498799C}" type="datetimeFigureOut">
              <a:rPr lang="en-US" smtClean="0"/>
              <a:t>3/11/2025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52555-8A4F-46FE-ADAC-5ACBE037CFBC}" type="slidenum">
              <a:rPr lang="en-US" altLang="en-US" smtClean="0"/>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AB0777-4C60-462E-A92C-CDAFD498799C}" type="datetimeFigureOut">
              <a:rPr lang="en-US" smtClean="0"/>
              <a:t>3/11/2025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472542-F3A3-43A0-9B4A-3839A9F5D0BB}" type="slidenum">
              <a:rPr lang="en-US" altLang="en-US" smtClean="0"/>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0EAB0777-4C60-462E-A92C-CDAFD498799C}"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1B2ED2-0739-4B05-970B-098D2C59052F}" type="slidenum">
              <a:rPr lang="en-US" altLang="en-US" smtClean="0"/>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0EAB0777-4C60-462E-A92C-CDAFD498799C}" type="datetimeFigureOut">
              <a:rPr lang="en-US" smtClean="0"/>
              <a:t>3/11/2025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C56BC47E-5828-4A97-BC34-1E290153BC2A}" type="slidenum">
              <a:rPr lang="en-US" altLang="en-US" smtClean="0"/>
              <a:pPr/>
              <a:t>‹#›</a:t>
            </a:fld>
            <a:endParaRPr lang="en-US" alt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0EAB0777-4C60-462E-A92C-CDAFD498799C}" type="datetimeFigureOut">
              <a:rPr lang="en-US" smtClean="0"/>
              <a:t>3/11/2025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CF06C719-7A09-47E9-902B-9A6FB1E4894A}" type="slidenum">
              <a:rPr lang="en-US" altLang="en-US" smtClean="0"/>
              <a:pPr/>
              <a:t>‹#›</a:t>
            </a:fld>
            <a:endParaRPr lang="en-US" alt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6.xml"/><Relationship Id="rId5" Type="http://schemas.openxmlformats.org/officeDocument/2006/relationships/image" Target="../media/image9.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21314" name="Rectangle 2"/>
          <p:cNvSpPr>
            <a:spLocks noGrp="1" noChangeArrowheads="1"/>
          </p:cNvSpPr>
          <p:nvPr>
            <p:ph type="ctrTitle"/>
          </p:nvPr>
        </p:nvSpPr>
        <p:spPr/>
        <p:txBody>
          <a:bodyPr/>
          <a:lstStyle/>
          <a:p>
            <a:pPr>
              <a:defRPr/>
            </a:pPr>
            <a:r>
              <a:rPr lang="en-US">
                <a:ea typeface="+mj-ea"/>
              </a:rPr>
              <a:t>Hashing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457200" y="-149394"/>
            <a:ext cx="8305800" cy="1143000"/>
          </a:xfrm>
        </p:spPr>
        <p:txBody>
          <a:bodyPr/>
          <a:lstStyle/>
          <a:p>
            <a:pPr eaLnBrk="1" hangingPunct="1"/>
            <a:r>
              <a:rPr lang="en-US" altLang="en-US" dirty="0"/>
              <a:t>Example</a:t>
            </a:r>
          </a:p>
        </p:txBody>
      </p:sp>
      <p:grpSp>
        <p:nvGrpSpPr>
          <p:cNvPr id="19461" name="Group 96"/>
          <p:cNvGrpSpPr>
            <a:grpSpLocks/>
          </p:cNvGrpSpPr>
          <p:nvPr/>
        </p:nvGrpSpPr>
        <p:grpSpPr bwMode="auto">
          <a:xfrm>
            <a:off x="1752600" y="2133600"/>
            <a:ext cx="5334000" cy="3886200"/>
            <a:chOff x="1428" y="1570"/>
            <a:chExt cx="2450" cy="1816"/>
          </a:xfrm>
        </p:grpSpPr>
        <p:sp>
          <p:nvSpPr>
            <p:cNvPr id="19464" name="Text Box 3"/>
            <p:cNvSpPr txBox="1">
              <a:spLocks noChangeArrowheads="1"/>
            </p:cNvSpPr>
            <p:nvPr/>
          </p:nvSpPr>
          <p:spPr bwMode="auto">
            <a:xfrm>
              <a:off x="1433" y="1570"/>
              <a:ext cx="12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latin typeface="Arial" charset="0"/>
                </a:rPr>
                <a:t>0</a:t>
              </a:r>
            </a:p>
          </p:txBody>
        </p:sp>
        <p:sp>
          <p:nvSpPr>
            <p:cNvPr id="19465" name="Text Box 4"/>
            <p:cNvSpPr txBox="1">
              <a:spLocks noChangeArrowheads="1"/>
            </p:cNvSpPr>
            <p:nvPr/>
          </p:nvSpPr>
          <p:spPr bwMode="auto">
            <a:xfrm>
              <a:off x="1428" y="1752"/>
              <a:ext cx="12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latin typeface="Arial" charset="0"/>
                </a:rPr>
                <a:t>1</a:t>
              </a:r>
            </a:p>
          </p:txBody>
        </p:sp>
        <p:sp>
          <p:nvSpPr>
            <p:cNvPr id="19466" name="Text Box 5"/>
            <p:cNvSpPr txBox="1">
              <a:spLocks noChangeArrowheads="1"/>
            </p:cNvSpPr>
            <p:nvPr/>
          </p:nvSpPr>
          <p:spPr bwMode="auto">
            <a:xfrm>
              <a:off x="1428" y="1923"/>
              <a:ext cx="128"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latin typeface="Arial" charset="0"/>
                </a:rPr>
                <a:t>2</a:t>
              </a:r>
            </a:p>
          </p:txBody>
        </p:sp>
        <p:sp>
          <p:nvSpPr>
            <p:cNvPr id="19467" name="Text Box 6"/>
            <p:cNvSpPr txBox="1">
              <a:spLocks noChangeArrowheads="1"/>
            </p:cNvSpPr>
            <p:nvPr/>
          </p:nvSpPr>
          <p:spPr bwMode="auto">
            <a:xfrm>
              <a:off x="1428" y="2104"/>
              <a:ext cx="128"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latin typeface="Arial" charset="0"/>
                </a:rPr>
                <a:t>3</a:t>
              </a:r>
            </a:p>
          </p:txBody>
        </p:sp>
        <p:sp>
          <p:nvSpPr>
            <p:cNvPr id="19468" name="Text Box 7"/>
            <p:cNvSpPr txBox="1">
              <a:spLocks noChangeArrowheads="1"/>
            </p:cNvSpPr>
            <p:nvPr/>
          </p:nvSpPr>
          <p:spPr bwMode="auto">
            <a:xfrm>
              <a:off x="1428" y="2286"/>
              <a:ext cx="12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latin typeface="Arial" charset="0"/>
                </a:rPr>
                <a:t>4</a:t>
              </a:r>
            </a:p>
          </p:txBody>
        </p:sp>
        <p:sp>
          <p:nvSpPr>
            <p:cNvPr id="19469" name="Text Box 8"/>
            <p:cNvSpPr txBox="1">
              <a:spLocks noChangeArrowheads="1"/>
            </p:cNvSpPr>
            <p:nvPr/>
          </p:nvSpPr>
          <p:spPr bwMode="auto">
            <a:xfrm>
              <a:off x="1428" y="2467"/>
              <a:ext cx="12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latin typeface="Arial" charset="0"/>
                </a:rPr>
                <a:t>5</a:t>
              </a:r>
            </a:p>
          </p:txBody>
        </p:sp>
        <p:sp>
          <p:nvSpPr>
            <p:cNvPr id="19470" name="Text Box 9"/>
            <p:cNvSpPr txBox="1">
              <a:spLocks noChangeArrowheads="1"/>
            </p:cNvSpPr>
            <p:nvPr/>
          </p:nvSpPr>
          <p:spPr bwMode="auto">
            <a:xfrm>
              <a:off x="1428" y="2649"/>
              <a:ext cx="128"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latin typeface="Arial" charset="0"/>
                </a:rPr>
                <a:t>6</a:t>
              </a:r>
            </a:p>
          </p:txBody>
        </p:sp>
        <p:sp>
          <p:nvSpPr>
            <p:cNvPr id="19471" name="Text Box 10"/>
            <p:cNvSpPr txBox="1">
              <a:spLocks noChangeArrowheads="1"/>
            </p:cNvSpPr>
            <p:nvPr/>
          </p:nvSpPr>
          <p:spPr bwMode="auto">
            <a:xfrm>
              <a:off x="1428" y="2841"/>
              <a:ext cx="12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latin typeface="Arial" charset="0"/>
                </a:rPr>
                <a:t>7</a:t>
              </a:r>
            </a:p>
          </p:txBody>
        </p:sp>
        <p:sp>
          <p:nvSpPr>
            <p:cNvPr id="19472" name="Text Box 11"/>
            <p:cNvSpPr txBox="1">
              <a:spLocks noChangeArrowheads="1"/>
            </p:cNvSpPr>
            <p:nvPr/>
          </p:nvSpPr>
          <p:spPr bwMode="auto">
            <a:xfrm>
              <a:off x="1433" y="3022"/>
              <a:ext cx="128" cy="1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latin typeface="Arial" charset="0"/>
                </a:rPr>
                <a:t>8</a:t>
              </a:r>
            </a:p>
          </p:txBody>
        </p:sp>
        <p:sp>
          <p:nvSpPr>
            <p:cNvPr id="19473" name="Text Box 12"/>
            <p:cNvSpPr txBox="1">
              <a:spLocks noChangeArrowheads="1"/>
            </p:cNvSpPr>
            <p:nvPr/>
          </p:nvSpPr>
          <p:spPr bwMode="auto">
            <a:xfrm>
              <a:off x="1428" y="3193"/>
              <a:ext cx="128" cy="1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400">
                  <a:latin typeface="Arial" charset="0"/>
                </a:rPr>
                <a:t>9</a:t>
              </a:r>
            </a:p>
          </p:txBody>
        </p:sp>
        <p:sp>
          <p:nvSpPr>
            <p:cNvPr id="19474" name="Rectangle 13"/>
            <p:cNvSpPr>
              <a:spLocks noChangeArrowheads="1"/>
            </p:cNvSpPr>
            <p:nvPr/>
          </p:nvSpPr>
          <p:spPr bwMode="auto">
            <a:xfrm>
              <a:off x="1609" y="1570"/>
              <a:ext cx="182" cy="182"/>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475" name="Rectangle 14"/>
            <p:cNvSpPr>
              <a:spLocks noChangeArrowheads="1"/>
            </p:cNvSpPr>
            <p:nvPr/>
          </p:nvSpPr>
          <p:spPr bwMode="auto">
            <a:xfrm>
              <a:off x="1609" y="1751"/>
              <a:ext cx="182" cy="182"/>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476" name="Rectangle 15"/>
            <p:cNvSpPr>
              <a:spLocks noChangeArrowheads="1"/>
            </p:cNvSpPr>
            <p:nvPr/>
          </p:nvSpPr>
          <p:spPr bwMode="auto">
            <a:xfrm>
              <a:off x="1609" y="1933"/>
              <a:ext cx="182" cy="182"/>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477" name="Rectangle 16"/>
            <p:cNvSpPr>
              <a:spLocks noChangeArrowheads="1"/>
            </p:cNvSpPr>
            <p:nvPr/>
          </p:nvSpPr>
          <p:spPr bwMode="auto">
            <a:xfrm>
              <a:off x="1609" y="2114"/>
              <a:ext cx="182" cy="182"/>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478" name="Rectangle 17"/>
            <p:cNvSpPr>
              <a:spLocks noChangeArrowheads="1"/>
            </p:cNvSpPr>
            <p:nvPr/>
          </p:nvSpPr>
          <p:spPr bwMode="auto">
            <a:xfrm>
              <a:off x="1609" y="2296"/>
              <a:ext cx="182" cy="182"/>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479" name="Rectangle 18"/>
            <p:cNvSpPr>
              <a:spLocks noChangeArrowheads="1"/>
            </p:cNvSpPr>
            <p:nvPr/>
          </p:nvSpPr>
          <p:spPr bwMode="auto">
            <a:xfrm>
              <a:off x="1609" y="2478"/>
              <a:ext cx="182" cy="182"/>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480" name="Rectangle 19"/>
            <p:cNvSpPr>
              <a:spLocks noChangeArrowheads="1"/>
            </p:cNvSpPr>
            <p:nvPr/>
          </p:nvSpPr>
          <p:spPr bwMode="auto">
            <a:xfrm>
              <a:off x="1609" y="2659"/>
              <a:ext cx="182" cy="182"/>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481" name="Rectangle 20"/>
            <p:cNvSpPr>
              <a:spLocks noChangeArrowheads="1"/>
            </p:cNvSpPr>
            <p:nvPr/>
          </p:nvSpPr>
          <p:spPr bwMode="auto">
            <a:xfrm>
              <a:off x="1609" y="2841"/>
              <a:ext cx="182" cy="182"/>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482" name="Rectangle 21"/>
            <p:cNvSpPr>
              <a:spLocks noChangeArrowheads="1"/>
            </p:cNvSpPr>
            <p:nvPr/>
          </p:nvSpPr>
          <p:spPr bwMode="auto">
            <a:xfrm>
              <a:off x="1609" y="3022"/>
              <a:ext cx="182" cy="182"/>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483" name="Rectangle 22"/>
            <p:cNvSpPr>
              <a:spLocks noChangeArrowheads="1"/>
            </p:cNvSpPr>
            <p:nvPr/>
          </p:nvSpPr>
          <p:spPr bwMode="auto">
            <a:xfrm>
              <a:off x="1609" y="3204"/>
              <a:ext cx="182" cy="182"/>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484" name="Rectangle 23"/>
            <p:cNvSpPr>
              <a:spLocks noChangeArrowheads="1"/>
            </p:cNvSpPr>
            <p:nvPr/>
          </p:nvSpPr>
          <p:spPr bwMode="auto">
            <a:xfrm>
              <a:off x="2063" y="1586"/>
              <a:ext cx="363" cy="136"/>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400">
                  <a:latin typeface="Arial" charset="0"/>
                </a:rPr>
                <a:t>0</a:t>
              </a:r>
            </a:p>
          </p:txBody>
        </p:sp>
        <p:sp>
          <p:nvSpPr>
            <p:cNvPr id="19485" name="Rectangle 24"/>
            <p:cNvSpPr>
              <a:spLocks noChangeArrowheads="1"/>
            </p:cNvSpPr>
            <p:nvPr/>
          </p:nvSpPr>
          <p:spPr bwMode="auto">
            <a:xfrm>
              <a:off x="2426" y="1586"/>
              <a:ext cx="182" cy="13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486" name="Rectangle 25"/>
            <p:cNvSpPr>
              <a:spLocks noChangeArrowheads="1"/>
            </p:cNvSpPr>
            <p:nvPr/>
          </p:nvSpPr>
          <p:spPr bwMode="auto">
            <a:xfrm>
              <a:off x="2063" y="1773"/>
              <a:ext cx="363" cy="136"/>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400">
                  <a:latin typeface="Arial" charset="0"/>
                </a:rPr>
                <a:t>81</a:t>
              </a:r>
            </a:p>
          </p:txBody>
        </p:sp>
        <p:sp>
          <p:nvSpPr>
            <p:cNvPr id="19487" name="Rectangle 26"/>
            <p:cNvSpPr>
              <a:spLocks noChangeArrowheads="1"/>
            </p:cNvSpPr>
            <p:nvPr/>
          </p:nvSpPr>
          <p:spPr bwMode="auto">
            <a:xfrm>
              <a:off x="2426" y="1773"/>
              <a:ext cx="182" cy="13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488" name="Rectangle 27"/>
            <p:cNvSpPr>
              <a:spLocks noChangeArrowheads="1"/>
            </p:cNvSpPr>
            <p:nvPr/>
          </p:nvSpPr>
          <p:spPr bwMode="auto">
            <a:xfrm>
              <a:off x="2969" y="1776"/>
              <a:ext cx="363" cy="136"/>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400">
                  <a:latin typeface="Arial" charset="0"/>
                </a:rPr>
                <a:t>1</a:t>
              </a:r>
            </a:p>
          </p:txBody>
        </p:sp>
        <p:sp>
          <p:nvSpPr>
            <p:cNvPr id="19489" name="Rectangle 28"/>
            <p:cNvSpPr>
              <a:spLocks noChangeArrowheads="1"/>
            </p:cNvSpPr>
            <p:nvPr/>
          </p:nvSpPr>
          <p:spPr bwMode="auto">
            <a:xfrm>
              <a:off x="3332" y="1776"/>
              <a:ext cx="182" cy="13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490" name="Line 29"/>
            <p:cNvSpPr>
              <a:spLocks noChangeShapeType="1"/>
            </p:cNvSpPr>
            <p:nvPr/>
          </p:nvSpPr>
          <p:spPr bwMode="auto">
            <a:xfrm>
              <a:off x="1700" y="1843"/>
              <a:ext cx="363" cy="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491" name="Line 30"/>
            <p:cNvSpPr>
              <a:spLocks noChangeShapeType="1"/>
            </p:cNvSpPr>
            <p:nvPr/>
          </p:nvSpPr>
          <p:spPr bwMode="auto">
            <a:xfrm>
              <a:off x="2607" y="1843"/>
              <a:ext cx="363" cy="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492" name="Line 31"/>
            <p:cNvSpPr>
              <a:spLocks noChangeShapeType="1"/>
            </p:cNvSpPr>
            <p:nvPr/>
          </p:nvSpPr>
          <p:spPr bwMode="auto">
            <a:xfrm>
              <a:off x="1700" y="1656"/>
              <a:ext cx="363" cy="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493" name="Rectangle 32"/>
            <p:cNvSpPr>
              <a:spLocks noChangeArrowheads="1"/>
            </p:cNvSpPr>
            <p:nvPr/>
          </p:nvSpPr>
          <p:spPr bwMode="auto">
            <a:xfrm>
              <a:off x="1609" y="2296"/>
              <a:ext cx="182" cy="182"/>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494" name="Rectangle 33"/>
            <p:cNvSpPr>
              <a:spLocks noChangeArrowheads="1"/>
            </p:cNvSpPr>
            <p:nvPr/>
          </p:nvSpPr>
          <p:spPr bwMode="auto">
            <a:xfrm>
              <a:off x="2063" y="2318"/>
              <a:ext cx="363" cy="136"/>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400">
                  <a:latin typeface="Arial" charset="0"/>
                </a:rPr>
                <a:t>64</a:t>
              </a:r>
            </a:p>
          </p:txBody>
        </p:sp>
        <p:sp>
          <p:nvSpPr>
            <p:cNvPr id="19495" name="Rectangle 34"/>
            <p:cNvSpPr>
              <a:spLocks noChangeArrowheads="1"/>
            </p:cNvSpPr>
            <p:nvPr/>
          </p:nvSpPr>
          <p:spPr bwMode="auto">
            <a:xfrm>
              <a:off x="2426" y="2318"/>
              <a:ext cx="182" cy="13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496" name="Rectangle 35"/>
            <p:cNvSpPr>
              <a:spLocks noChangeArrowheads="1"/>
            </p:cNvSpPr>
            <p:nvPr/>
          </p:nvSpPr>
          <p:spPr bwMode="auto">
            <a:xfrm>
              <a:off x="2969" y="2321"/>
              <a:ext cx="363" cy="136"/>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400">
                  <a:latin typeface="Arial" charset="0"/>
                </a:rPr>
                <a:t>4</a:t>
              </a:r>
            </a:p>
          </p:txBody>
        </p:sp>
        <p:sp>
          <p:nvSpPr>
            <p:cNvPr id="19497" name="Rectangle 36"/>
            <p:cNvSpPr>
              <a:spLocks noChangeArrowheads="1"/>
            </p:cNvSpPr>
            <p:nvPr/>
          </p:nvSpPr>
          <p:spPr bwMode="auto">
            <a:xfrm>
              <a:off x="3332" y="2321"/>
              <a:ext cx="182" cy="13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498" name="Line 37"/>
            <p:cNvSpPr>
              <a:spLocks noChangeShapeType="1"/>
            </p:cNvSpPr>
            <p:nvPr/>
          </p:nvSpPr>
          <p:spPr bwMode="auto">
            <a:xfrm>
              <a:off x="1700" y="2388"/>
              <a:ext cx="363" cy="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499" name="Line 38"/>
            <p:cNvSpPr>
              <a:spLocks noChangeShapeType="1"/>
            </p:cNvSpPr>
            <p:nvPr/>
          </p:nvSpPr>
          <p:spPr bwMode="auto">
            <a:xfrm>
              <a:off x="2607" y="2388"/>
              <a:ext cx="363" cy="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00" name="Rectangle 39"/>
            <p:cNvSpPr>
              <a:spLocks noChangeArrowheads="1"/>
            </p:cNvSpPr>
            <p:nvPr/>
          </p:nvSpPr>
          <p:spPr bwMode="auto">
            <a:xfrm>
              <a:off x="2063" y="2502"/>
              <a:ext cx="363" cy="136"/>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400">
                  <a:latin typeface="Arial" charset="0"/>
                </a:rPr>
                <a:t>25</a:t>
              </a:r>
            </a:p>
          </p:txBody>
        </p:sp>
        <p:sp>
          <p:nvSpPr>
            <p:cNvPr id="19501" name="Rectangle 40"/>
            <p:cNvSpPr>
              <a:spLocks noChangeArrowheads="1"/>
            </p:cNvSpPr>
            <p:nvPr/>
          </p:nvSpPr>
          <p:spPr bwMode="auto">
            <a:xfrm>
              <a:off x="2426" y="2502"/>
              <a:ext cx="182" cy="13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502" name="Line 41"/>
            <p:cNvSpPr>
              <a:spLocks noChangeShapeType="1"/>
            </p:cNvSpPr>
            <p:nvPr/>
          </p:nvSpPr>
          <p:spPr bwMode="auto">
            <a:xfrm>
              <a:off x="1700" y="2572"/>
              <a:ext cx="363" cy="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03" name="Rectangle 42"/>
            <p:cNvSpPr>
              <a:spLocks noChangeArrowheads="1"/>
            </p:cNvSpPr>
            <p:nvPr/>
          </p:nvSpPr>
          <p:spPr bwMode="auto">
            <a:xfrm>
              <a:off x="1609" y="2659"/>
              <a:ext cx="182" cy="182"/>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504" name="Rectangle 43"/>
            <p:cNvSpPr>
              <a:spLocks noChangeArrowheads="1"/>
            </p:cNvSpPr>
            <p:nvPr/>
          </p:nvSpPr>
          <p:spPr bwMode="auto">
            <a:xfrm>
              <a:off x="1609" y="2659"/>
              <a:ext cx="182" cy="182"/>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505" name="Rectangle 44"/>
            <p:cNvSpPr>
              <a:spLocks noChangeArrowheads="1"/>
            </p:cNvSpPr>
            <p:nvPr/>
          </p:nvSpPr>
          <p:spPr bwMode="auto">
            <a:xfrm>
              <a:off x="2063" y="2681"/>
              <a:ext cx="363" cy="136"/>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400">
                  <a:latin typeface="Arial" charset="0"/>
                </a:rPr>
                <a:t>36</a:t>
              </a:r>
            </a:p>
          </p:txBody>
        </p:sp>
        <p:sp>
          <p:nvSpPr>
            <p:cNvPr id="19506" name="Rectangle 45"/>
            <p:cNvSpPr>
              <a:spLocks noChangeArrowheads="1"/>
            </p:cNvSpPr>
            <p:nvPr/>
          </p:nvSpPr>
          <p:spPr bwMode="auto">
            <a:xfrm>
              <a:off x="2426" y="2681"/>
              <a:ext cx="182" cy="13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507" name="Rectangle 46"/>
            <p:cNvSpPr>
              <a:spLocks noChangeArrowheads="1"/>
            </p:cNvSpPr>
            <p:nvPr/>
          </p:nvSpPr>
          <p:spPr bwMode="auto">
            <a:xfrm>
              <a:off x="2969" y="2684"/>
              <a:ext cx="363" cy="136"/>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400">
                  <a:latin typeface="Arial" charset="0"/>
                </a:rPr>
                <a:t>16</a:t>
              </a:r>
            </a:p>
          </p:txBody>
        </p:sp>
        <p:sp>
          <p:nvSpPr>
            <p:cNvPr id="19508" name="Rectangle 47"/>
            <p:cNvSpPr>
              <a:spLocks noChangeArrowheads="1"/>
            </p:cNvSpPr>
            <p:nvPr/>
          </p:nvSpPr>
          <p:spPr bwMode="auto">
            <a:xfrm>
              <a:off x="3332" y="2684"/>
              <a:ext cx="182" cy="13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509" name="Line 48"/>
            <p:cNvSpPr>
              <a:spLocks noChangeShapeType="1"/>
            </p:cNvSpPr>
            <p:nvPr/>
          </p:nvSpPr>
          <p:spPr bwMode="auto">
            <a:xfrm>
              <a:off x="1700" y="2751"/>
              <a:ext cx="363" cy="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10" name="Line 49"/>
            <p:cNvSpPr>
              <a:spLocks noChangeShapeType="1"/>
            </p:cNvSpPr>
            <p:nvPr/>
          </p:nvSpPr>
          <p:spPr bwMode="auto">
            <a:xfrm>
              <a:off x="2607" y="2751"/>
              <a:ext cx="363" cy="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11" name="Rectangle 50"/>
            <p:cNvSpPr>
              <a:spLocks noChangeArrowheads="1"/>
            </p:cNvSpPr>
            <p:nvPr/>
          </p:nvSpPr>
          <p:spPr bwMode="auto">
            <a:xfrm>
              <a:off x="1609" y="3203"/>
              <a:ext cx="182" cy="182"/>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512" name="Rectangle 51"/>
            <p:cNvSpPr>
              <a:spLocks noChangeArrowheads="1"/>
            </p:cNvSpPr>
            <p:nvPr/>
          </p:nvSpPr>
          <p:spPr bwMode="auto">
            <a:xfrm>
              <a:off x="1609" y="3203"/>
              <a:ext cx="182" cy="182"/>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513" name="Rectangle 52"/>
            <p:cNvSpPr>
              <a:spLocks noChangeArrowheads="1"/>
            </p:cNvSpPr>
            <p:nvPr/>
          </p:nvSpPr>
          <p:spPr bwMode="auto">
            <a:xfrm>
              <a:off x="2063" y="3225"/>
              <a:ext cx="363" cy="136"/>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400">
                  <a:latin typeface="Arial" charset="0"/>
                </a:rPr>
                <a:t>49</a:t>
              </a:r>
            </a:p>
          </p:txBody>
        </p:sp>
        <p:sp>
          <p:nvSpPr>
            <p:cNvPr id="19514" name="Rectangle 53"/>
            <p:cNvSpPr>
              <a:spLocks noChangeArrowheads="1"/>
            </p:cNvSpPr>
            <p:nvPr/>
          </p:nvSpPr>
          <p:spPr bwMode="auto">
            <a:xfrm>
              <a:off x="2426" y="3225"/>
              <a:ext cx="182" cy="13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515" name="Rectangle 54"/>
            <p:cNvSpPr>
              <a:spLocks noChangeArrowheads="1"/>
            </p:cNvSpPr>
            <p:nvPr/>
          </p:nvSpPr>
          <p:spPr bwMode="auto">
            <a:xfrm>
              <a:off x="2969" y="3228"/>
              <a:ext cx="363" cy="136"/>
            </a:xfrm>
            <a:prstGeom prst="rect">
              <a:avLst/>
            </a:prstGeom>
            <a:solidFill>
              <a:srgbClr val="EAEAEA"/>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r>
                <a:rPr lang="en-US" altLang="en-US" sz="1400">
                  <a:latin typeface="Arial" charset="0"/>
                </a:rPr>
                <a:t>9</a:t>
              </a:r>
            </a:p>
          </p:txBody>
        </p:sp>
        <p:sp>
          <p:nvSpPr>
            <p:cNvPr id="19516" name="Rectangle 55"/>
            <p:cNvSpPr>
              <a:spLocks noChangeArrowheads="1"/>
            </p:cNvSpPr>
            <p:nvPr/>
          </p:nvSpPr>
          <p:spPr bwMode="auto">
            <a:xfrm>
              <a:off x="3332" y="3228"/>
              <a:ext cx="182" cy="136"/>
            </a:xfrm>
            <a:prstGeom prst="rect">
              <a:avLst/>
            </a:prstGeom>
            <a:solidFill>
              <a:schemeClr val="bg1"/>
            </a:solidFill>
            <a:ln w="12700" algn="ctr">
              <a:solidFill>
                <a:schemeClr val="tx1"/>
              </a:solidFill>
              <a:miter lim="800000"/>
              <a:headEnd/>
              <a:tailEnd/>
            </a:ln>
          </p:spPr>
          <p:txBody>
            <a:bodyPr wrap="none" lIns="90000" tIns="46800" rIns="90000" bIns="4680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tr-TR" altLang="en-US"/>
            </a:p>
          </p:txBody>
        </p:sp>
        <p:sp>
          <p:nvSpPr>
            <p:cNvPr id="19517" name="Line 56"/>
            <p:cNvSpPr>
              <a:spLocks noChangeShapeType="1"/>
            </p:cNvSpPr>
            <p:nvPr/>
          </p:nvSpPr>
          <p:spPr bwMode="auto">
            <a:xfrm>
              <a:off x="1700" y="3295"/>
              <a:ext cx="363" cy="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18" name="Line 57"/>
            <p:cNvSpPr>
              <a:spLocks noChangeShapeType="1"/>
            </p:cNvSpPr>
            <p:nvPr/>
          </p:nvSpPr>
          <p:spPr bwMode="auto">
            <a:xfrm>
              <a:off x="2607" y="3295"/>
              <a:ext cx="363" cy="0"/>
            </a:xfrm>
            <a:prstGeom prst="line">
              <a:avLst/>
            </a:prstGeom>
            <a:noFill/>
            <a:ln w="12700">
              <a:solidFill>
                <a:schemeClr val="tx1"/>
              </a:solidFill>
              <a:round/>
              <a:headEnd type="oval" w="med" len="me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19" name="Line 58"/>
            <p:cNvSpPr>
              <a:spLocks noChangeShapeType="1"/>
            </p:cNvSpPr>
            <p:nvPr/>
          </p:nvSpPr>
          <p:spPr bwMode="auto">
            <a:xfrm>
              <a:off x="1700" y="2024"/>
              <a:ext cx="363" cy="0"/>
            </a:xfrm>
            <a:prstGeom prst="line">
              <a:avLst/>
            </a:prstGeom>
            <a:noFill/>
            <a:ln w="12700">
              <a:solidFill>
                <a:schemeClr val="tx1"/>
              </a:solidFill>
              <a:round/>
              <a:headEnd type="oval" w="med" len="me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20" name="Line 59"/>
            <p:cNvSpPr>
              <a:spLocks noChangeShapeType="1"/>
            </p:cNvSpPr>
            <p:nvPr/>
          </p:nvSpPr>
          <p:spPr bwMode="auto">
            <a:xfrm>
              <a:off x="2063" y="2024"/>
              <a:ext cx="0" cy="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21" name="Line 60"/>
            <p:cNvSpPr>
              <a:spLocks noChangeShapeType="1"/>
            </p:cNvSpPr>
            <p:nvPr/>
          </p:nvSpPr>
          <p:spPr bwMode="auto">
            <a:xfrm>
              <a:off x="1972" y="2069"/>
              <a:ext cx="18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22" name="Line 61"/>
            <p:cNvSpPr>
              <a:spLocks noChangeShapeType="1"/>
            </p:cNvSpPr>
            <p:nvPr/>
          </p:nvSpPr>
          <p:spPr bwMode="auto">
            <a:xfrm>
              <a:off x="2018" y="2099"/>
              <a:ext cx="9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23" name="Line 62"/>
            <p:cNvSpPr>
              <a:spLocks noChangeShapeType="1"/>
            </p:cNvSpPr>
            <p:nvPr/>
          </p:nvSpPr>
          <p:spPr bwMode="auto">
            <a:xfrm>
              <a:off x="1700" y="2205"/>
              <a:ext cx="363" cy="0"/>
            </a:xfrm>
            <a:prstGeom prst="line">
              <a:avLst/>
            </a:prstGeom>
            <a:noFill/>
            <a:ln w="12700">
              <a:solidFill>
                <a:schemeClr val="tx1"/>
              </a:solidFill>
              <a:round/>
              <a:headEnd type="oval" w="med" len="me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24" name="Line 63"/>
            <p:cNvSpPr>
              <a:spLocks noChangeShapeType="1"/>
            </p:cNvSpPr>
            <p:nvPr/>
          </p:nvSpPr>
          <p:spPr bwMode="auto">
            <a:xfrm>
              <a:off x="2063" y="2205"/>
              <a:ext cx="0" cy="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25" name="Line 64"/>
            <p:cNvSpPr>
              <a:spLocks noChangeShapeType="1"/>
            </p:cNvSpPr>
            <p:nvPr/>
          </p:nvSpPr>
          <p:spPr bwMode="auto">
            <a:xfrm>
              <a:off x="1972" y="2250"/>
              <a:ext cx="18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26" name="Line 65"/>
            <p:cNvSpPr>
              <a:spLocks noChangeShapeType="1"/>
            </p:cNvSpPr>
            <p:nvPr/>
          </p:nvSpPr>
          <p:spPr bwMode="auto">
            <a:xfrm>
              <a:off x="2018" y="2280"/>
              <a:ext cx="9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27" name="Line 66"/>
            <p:cNvSpPr>
              <a:spLocks noChangeShapeType="1"/>
            </p:cNvSpPr>
            <p:nvPr/>
          </p:nvSpPr>
          <p:spPr bwMode="auto">
            <a:xfrm>
              <a:off x="1729" y="2934"/>
              <a:ext cx="363" cy="0"/>
            </a:xfrm>
            <a:prstGeom prst="line">
              <a:avLst/>
            </a:prstGeom>
            <a:noFill/>
            <a:ln w="12700">
              <a:solidFill>
                <a:schemeClr val="tx1"/>
              </a:solidFill>
              <a:round/>
              <a:headEnd type="oval" w="med" len="me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28" name="Line 67"/>
            <p:cNvSpPr>
              <a:spLocks noChangeShapeType="1"/>
            </p:cNvSpPr>
            <p:nvPr/>
          </p:nvSpPr>
          <p:spPr bwMode="auto">
            <a:xfrm>
              <a:off x="2092" y="2934"/>
              <a:ext cx="0" cy="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29" name="Line 68"/>
            <p:cNvSpPr>
              <a:spLocks noChangeShapeType="1"/>
            </p:cNvSpPr>
            <p:nvPr/>
          </p:nvSpPr>
          <p:spPr bwMode="auto">
            <a:xfrm>
              <a:off x="2001" y="2979"/>
              <a:ext cx="18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30" name="Line 69"/>
            <p:cNvSpPr>
              <a:spLocks noChangeShapeType="1"/>
            </p:cNvSpPr>
            <p:nvPr/>
          </p:nvSpPr>
          <p:spPr bwMode="auto">
            <a:xfrm>
              <a:off x="2047" y="3009"/>
              <a:ext cx="9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31" name="Line 70"/>
            <p:cNvSpPr>
              <a:spLocks noChangeShapeType="1"/>
            </p:cNvSpPr>
            <p:nvPr/>
          </p:nvSpPr>
          <p:spPr bwMode="auto">
            <a:xfrm>
              <a:off x="1708" y="3112"/>
              <a:ext cx="363" cy="0"/>
            </a:xfrm>
            <a:prstGeom prst="line">
              <a:avLst/>
            </a:prstGeom>
            <a:noFill/>
            <a:ln w="12700">
              <a:solidFill>
                <a:schemeClr val="tx1"/>
              </a:solidFill>
              <a:round/>
              <a:headEnd type="oval" w="med" len="me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32" name="Line 71"/>
            <p:cNvSpPr>
              <a:spLocks noChangeShapeType="1"/>
            </p:cNvSpPr>
            <p:nvPr/>
          </p:nvSpPr>
          <p:spPr bwMode="auto">
            <a:xfrm>
              <a:off x="2071" y="3112"/>
              <a:ext cx="0" cy="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33" name="Line 72"/>
            <p:cNvSpPr>
              <a:spLocks noChangeShapeType="1"/>
            </p:cNvSpPr>
            <p:nvPr/>
          </p:nvSpPr>
          <p:spPr bwMode="auto">
            <a:xfrm>
              <a:off x="1980" y="3157"/>
              <a:ext cx="18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34" name="Line 73"/>
            <p:cNvSpPr>
              <a:spLocks noChangeShapeType="1"/>
            </p:cNvSpPr>
            <p:nvPr/>
          </p:nvSpPr>
          <p:spPr bwMode="auto">
            <a:xfrm>
              <a:off x="2026" y="3179"/>
              <a:ext cx="9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35" name="Line 74"/>
            <p:cNvSpPr>
              <a:spLocks noChangeShapeType="1"/>
            </p:cNvSpPr>
            <p:nvPr/>
          </p:nvSpPr>
          <p:spPr bwMode="auto">
            <a:xfrm>
              <a:off x="2516" y="1653"/>
              <a:ext cx="363" cy="0"/>
            </a:xfrm>
            <a:prstGeom prst="line">
              <a:avLst/>
            </a:prstGeom>
            <a:noFill/>
            <a:ln w="12700">
              <a:solidFill>
                <a:schemeClr val="tx1"/>
              </a:solidFill>
              <a:round/>
              <a:headEnd type="oval" w="med" len="me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36" name="Line 75"/>
            <p:cNvSpPr>
              <a:spLocks noChangeShapeType="1"/>
            </p:cNvSpPr>
            <p:nvPr/>
          </p:nvSpPr>
          <p:spPr bwMode="auto">
            <a:xfrm>
              <a:off x="2879" y="1653"/>
              <a:ext cx="0" cy="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37" name="Line 76"/>
            <p:cNvSpPr>
              <a:spLocks noChangeShapeType="1"/>
            </p:cNvSpPr>
            <p:nvPr/>
          </p:nvSpPr>
          <p:spPr bwMode="auto">
            <a:xfrm>
              <a:off x="2788" y="1698"/>
              <a:ext cx="18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38" name="Line 77"/>
            <p:cNvSpPr>
              <a:spLocks noChangeShapeType="1"/>
            </p:cNvSpPr>
            <p:nvPr/>
          </p:nvSpPr>
          <p:spPr bwMode="auto">
            <a:xfrm>
              <a:off x="2834" y="1728"/>
              <a:ext cx="9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39" name="Line 78"/>
            <p:cNvSpPr>
              <a:spLocks noChangeShapeType="1"/>
            </p:cNvSpPr>
            <p:nvPr/>
          </p:nvSpPr>
          <p:spPr bwMode="auto">
            <a:xfrm>
              <a:off x="3410" y="1837"/>
              <a:ext cx="363" cy="0"/>
            </a:xfrm>
            <a:prstGeom prst="line">
              <a:avLst/>
            </a:prstGeom>
            <a:noFill/>
            <a:ln w="12700">
              <a:solidFill>
                <a:schemeClr val="tx1"/>
              </a:solidFill>
              <a:round/>
              <a:headEnd type="oval" w="med" len="me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40" name="Line 79"/>
            <p:cNvSpPr>
              <a:spLocks noChangeShapeType="1"/>
            </p:cNvSpPr>
            <p:nvPr/>
          </p:nvSpPr>
          <p:spPr bwMode="auto">
            <a:xfrm>
              <a:off x="3773" y="1837"/>
              <a:ext cx="0" cy="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41" name="Line 80"/>
            <p:cNvSpPr>
              <a:spLocks noChangeShapeType="1"/>
            </p:cNvSpPr>
            <p:nvPr/>
          </p:nvSpPr>
          <p:spPr bwMode="auto">
            <a:xfrm>
              <a:off x="3682" y="1882"/>
              <a:ext cx="18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42" name="Line 81"/>
            <p:cNvSpPr>
              <a:spLocks noChangeShapeType="1"/>
            </p:cNvSpPr>
            <p:nvPr/>
          </p:nvSpPr>
          <p:spPr bwMode="auto">
            <a:xfrm>
              <a:off x="3728" y="1912"/>
              <a:ext cx="9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43" name="Line 82"/>
            <p:cNvSpPr>
              <a:spLocks noChangeShapeType="1"/>
            </p:cNvSpPr>
            <p:nvPr/>
          </p:nvSpPr>
          <p:spPr bwMode="auto">
            <a:xfrm>
              <a:off x="3416" y="2395"/>
              <a:ext cx="363" cy="0"/>
            </a:xfrm>
            <a:prstGeom prst="line">
              <a:avLst/>
            </a:prstGeom>
            <a:noFill/>
            <a:ln w="12700">
              <a:solidFill>
                <a:schemeClr val="tx1"/>
              </a:solidFill>
              <a:round/>
              <a:headEnd type="oval" w="med" len="me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44" name="Line 83"/>
            <p:cNvSpPr>
              <a:spLocks noChangeShapeType="1"/>
            </p:cNvSpPr>
            <p:nvPr/>
          </p:nvSpPr>
          <p:spPr bwMode="auto">
            <a:xfrm>
              <a:off x="3779" y="2395"/>
              <a:ext cx="0" cy="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45" name="Line 84"/>
            <p:cNvSpPr>
              <a:spLocks noChangeShapeType="1"/>
            </p:cNvSpPr>
            <p:nvPr/>
          </p:nvSpPr>
          <p:spPr bwMode="auto">
            <a:xfrm>
              <a:off x="3688" y="2440"/>
              <a:ext cx="18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46" name="Line 85"/>
            <p:cNvSpPr>
              <a:spLocks noChangeShapeType="1"/>
            </p:cNvSpPr>
            <p:nvPr/>
          </p:nvSpPr>
          <p:spPr bwMode="auto">
            <a:xfrm>
              <a:off x="3734" y="2470"/>
              <a:ext cx="9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47" name="Line 86"/>
            <p:cNvSpPr>
              <a:spLocks noChangeShapeType="1"/>
            </p:cNvSpPr>
            <p:nvPr/>
          </p:nvSpPr>
          <p:spPr bwMode="auto">
            <a:xfrm>
              <a:off x="3424" y="2752"/>
              <a:ext cx="363" cy="0"/>
            </a:xfrm>
            <a:prstGeom prst="line">
              <a:avLst/>
            </a:prstGeom>
            <a:noFill/>
            <a:ln w="12700">
              <a:solidFill>
                <a:schemeClr val="tx1"/>
              </a:solidFill>
              <a:round/>
              <a:headEnd type="oval" w="med" len="me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48" name="Line 87"/>
            <p:cNvSpPr>
              <a:spLocks noChangeShapeType="1"/>
            </p:cNvSpPr>
            <p:nvPr/>
          </p:nvSpPr>
          <p:spPr bwMode="auto">
            <a:xfrm>
              <a:off x="3787" y="2752"/>
              <a:ext cx="0" cy="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49" name="Line 88"/>
            <p:cNvSpPr>
              <a:spLocks noChangeShapeType="1"/>
            </p:cNvSpPr>
            <p:nvPr/>
          </p:nvSpPr>
          <p:spPr bwMode="auto">
            <a:xfrm>
              <a:off x="3696" y="2797"/>
              <a:ext cx="18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50" name="Line 89"/>
            <p:cNvSpPr>
              <a:spLocks noChangeShapeType="1"/>
            </p:cNvSpPr>
            <p:nvPr/>
          </p:nvSpPr>
          <p:spPr bwMode="auto">
            <a:xfrm>
              <a:off x="3742" y="2827"/>
              <a:ext cx="9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51" name="Line 90"/>
            <p:cNvSpPr>
              <a:spLocks noChangeShapeType="1"/>
            </p:cNvSpPr>
            <p:nvPr/>
          </p:nvSpPr>
          <p:spPr bwMode="auto">
            <a:xfrm>
              <a:off x="3424" y="3288"/>
              <a:ext cx="363" cy="0"/>
            </a:xfrm>
            <a:prstGeom prst="line">
              <a:avLst/>
            </a:prstGeom>
            <a:noFill/>
            <a:ln w="12700">
              <a:solidFill>
                <a:schemeClr val="tx1"/>
              </a:solidFill>
              <a:round/>
              <a:headEnd type="oval" w="med" len="me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52" name="Line 91"/>
            <p:cNvSpPr>
              <a:spLocks noChangeShapeType="1"/>
            </p:cNvSpPr>
            <p:nvPr/>
          </p:nvSpPr>
          <p:spPr bwMode="auto">
            <a:xfrm>
              <a:off x="3787" y="3288"/>
              <a:ext cx="0" cy="4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53" name="Line 92"/>
            <p:cNvSpPr>
              <a:spLocks noChangeShapeType="1"/>
            </p:cNvSpPr>
            <p:nvPr/>
          </p:nvSpPr>
          <p:spPr bwMode="auto">
            <a:xfrm>
              <a:off x="3696" y="3333"/>
              <a:ext cx="18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sp>
          <p:nvSpPr>
            <p:cNvPr id="19554" name="Line 93"/>
            <p:cNvSpPr>
              <a:spLocks noChangeShapeType="1"/>
            </p:cNvSpPr>
            <p:nvPr/>
          </p:nvSpPr>
          <p:spPr bwMode="auto">
            <a:xfrm>
              <a:off x="3742" y="3363"/>
              <a:ext cx="90"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en-US"/>
            </a:p>
          </p:txBody>
        </p:sp>
      </p:grpSp>
      <p:sp>
        <p:nvSpPr>
          <p:cNvPr id="19462" name="Text Box 94"/>
          <p:cNvSpPr txBox="1">
            <a:spLocks noChangeArrowheads="1"/>
          </p:cNvSpPr>
          <p:nvPr/>
        </p:nvSpPr>
        <p:spPr bwMode="auto">
          <a:xfrm>
            <a:off x="1522413" y="1144588"/>
            <a:ext cx="57927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90000" tIns="46800" rIns="90000" bIns="4680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2000">
                <a:latin typeface="Arial" charset="0"/>
              </a:rPr>
              <a:t>Keys: 0, 1, 4, 9, 16, 25, 36, 49, 64, 81</a:t>
            </a:r>
          </a:p>
        </p:txBody>
      </p:sp>
      <p:sp>
        <p:nvSpPr>
          <p:cNvPr id="19463" name="Text Box 95"/>
          <p:cNvSpPr txBox="1">
            <a:spLocks noChangeArrowheads="1"/>
          </p:cNvSpPr>
          <p:nvPr/>
        </p:nvSpPr>
        <p:spPr bwMode="auto">
          <a:xfrm>
            <a:off x="2362200" y="1676400"/>
            <a:ext cx="2511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lIns="90000" tIns="46800" rIns="90000" bIns="46800">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r>
              <a:rPr lang="en-US" altLang="en-US" sz="1800">
                <a:latin typeface="Arial" charset="0"/>
              </a:rPr>
              <a:t>hash(key) = key % 10. </a:t>
            </a:r>
          </a:p>
        </p:txBody>
      </p:sp>
    </p:spTree>
    <p:extLst>
      <p:ext uri="{BB962C8B-B14F-4D97-AF65-F5344CB8AC3E}">
        <p14:creationId xmlns:p14="http://schemas.microsoft.com/office/powerpoint/2010/main" val="38707547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a:xfrm>
            <a:off x="165463" y="103196"/>
            <a:ext cx="10023565" cy="1143000"/>
          </a:xfrm>
        </p:spPr>
        <p:txBody>
          <a:bodyPr/>
          <a:lstStyle/>
          <a:p>
            <a:pPr eaLnBrk="1" hangingPunct="1"/>
            <a:r>
              <a:rPr lang="en-US" altLang="en-US" sz="3600" dirty="0"/>
              <a:t>Collision Resolution with Open Addressing</a:t>
            </a:r>
          </a:p>
        </p:txBody>
      </p:sp>
      <p:sp>
        <p:nvSpPr>
          <p:cNvPr id="29701" name="Rectangle 3"/>
          <p:cNvSpPr>
            <a:spLocks noGrp="1" noChangeArrowheads="1"/>
          </p:cNvSpPr>
          <p:nvPr>
            <p:ph type="body" idx="1"/>
          </p:nvPr>
        </p:nvSpPr>
        <p:spPr/>
        <p:txBody>
          <a:bodyPr/>
          <a:lstStyle/>
          <a:p>
            <a:pPr eaLnBrk="1" hangingPunct="1">
              <a:lnSpc>
                <a:spcPct val="90000"/>
              </a:lnSpc>
            </a:pPr>
            <a:r>
              <a:rPr lang="en-US" altLang="en-US"/>
              <a:t>Separate chaining has the disadvantage of using linked lists.</a:t>
            </a:r>
          </a:p>
          <a:p>
            <a:pPr lvl="1" eaLnBrk="1" hangingPunct="1">
              <a:lnSpc>
                <a:spcPct val="90000"/>
              </a:lnSpc>
            </a:pPr>
            <a:r>
              <a:rPr lang="en-US" altLang="en-US"/>
              <a:t>Requires the implementation of a second data structure.</a:t>
            </a:r>
          </a:p>
          <a:p>
            <a:pPr eaLnBrk="1" hangingPunct="1">
              <a:lnSpc>
                <a:spcPct val="90000"/>
              </a:lnSpc>
            </a:pPr>
            <a:r>
              <a:rPr lang="en-US" altLang="en-US"/>
              <a:t>In an open addressing hashing system, all the data go inside the table.</a:t>
            </a:r>
          </a:p>
          <a:p>
            <a:pPr lvl="1" eaLnBrk="1" hangingPunct="1">
              <a:lnSpc>
                <a:spcPct val="90000"/>
              </a:lnSpc>
            </a:pPr>
            <a:r>
              <a:rPr lang="en-US" altLang="en-US"/>
              <a:t>Thus, a bigger table is needed.</a:t>
            </a:r>
          </a:p>
          <a:p>
            <a:pPr lvl="2" eaLnBrk="1" hangingPunct="1">
              <a:lnSpc>
                <a:spcPct val="90000"/>
              </a:lnSpc>
            </a:pPr>
            <a:r>
              <a:rPr lang="en-US" altLang="en-US"/>
              <a:t>Generally the load factor should be below 0.5.</a:t>
            </a:r>
          </a:p>
          <a:p>
            <a:pPr lvl="1" eaLnBrk="1" hangingPunct="1">
              <a:lnSpc>
                <a:spcPct val="90000"/>
              </a:lnSpc>
            </a:pPr>
            <a:r>
              <a:rPr lang="en-US" altLang="en-US"/>
              <a:t>If a collision occurs, alternative cells are tried until an empty cell is found.</a:t>
            </a:r>
          </a:p>
        </p:txBody>
      </p:sp>
    </p:spTree>
    <p:extLst>
      <p:ext uri="{BB962C8B-B14F-4D97-AF65-F5344CB8AC3E}">
        <p14:creationId xmlns:p14="http://schemas.microsoft.com/office/powerpoint/2010/main" val="2011047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Rectangle 2"/>
          <p:cNvSpPr>
            <a:spLocks noGrp="1" noChangeArrowheads="1"/>
          </p:cNvSpPr>
          <p:nvPr>
            <p:ph type="title"/>
          </p:nvPr>
        </p:nvSpPr>
        <p:spPr>
          <a:xfrm>
            <a:off x="422366" y="268659"/>
            <a:ext cx="8229600" cy="1143000"/>
          </a:xfrm>
        </p:spPr>
        <p:txBody>
          <a:bodyPr/>
          <a:lstStyle/>
          <a:p>
            <a:pPr eaLnBrk="1" hangingPunct="1"/>
            <a:r>
              <a:rPr lang="en-US" altLang="en-US" dirty="0"/>
              <a:t>Open Addressing</a:t>
            </a:r>
          </a:p>
        </p:txBody>
      </p:sp>
      <p:sp>
        <p:nvSpPr>
          <p:cNvPr id="30725" name="Rectangle 3"/>
          <p:cNvSpPr>
            <a:spLocks noGrp="1" noChangeArrowheads="1"/>
          </p:cNvSpPr>
          <p:nvPr>
            <p:ph type="body" idx="1"/>
          </p:nvPr>
        </p:nvSpPr>
        <p:spPr/>
        <p:txBody>
          <a:bodyPr/>
          <a:lstStyle/>
          <a:p>
            <a:pPr eaLnBrk="1" hangingPunct="1"/>
            <a:r>
              <a:rPr lang="en-US" altLang="en-US" sz="2800"/>
              <a:t>More formally:</a:t>
            </a:r>
          </a:p>
          <a:p>
            <a:pPr lvl="1" eaLnBrk="1" hangingPunct="1"/>
            <a:r>
              <a:rPr lang="en-US" altLang="en-US" sz="2400"/>
              <a:t>Cells </a:t>
            </a:r>
            <a:r>
              <a:rPr lang="en-US" altLang="en-US" sz="2400" i="1"/>
              <a:t>h</a:t>
            </a:r>
            <a:r>
              <a:rPr lang="en-US" altLang="en-US" sz="2000" i="1" baseline="-25000"/>
              <a:t>0</a:t>
            </a:r>
            <a:r>
              <a:rPr lang="en-US" altLang="en-US" sz="2400" i="1"/>
              <a:t>(x), h</a:t>
            </a:r>
            <a:r>
              <a:rPr lang="en-US" altLang="en-US" sz="2000" i="1" baseline="-25000"/>
              <a:t>1</a:t>
            </a:r>
            <a:r>
              <a:rPr lang="en-US" altLang="en-US" sz="2400" i="1"/>
              <a:t>(x), h</a:t>
            </a:r>
            <a:r>
              <a:rPr lang="en-US" altLang="en-US" sz="2000" i="1" baseline="-25000"/>
              <a:t>2</a:t>
            </a:r>
            <a:r>
              <a:rPr lang="en-US" altLang="en-US" sz="2400" i="1"/>
              <a:t>(x), …</a:t>
            </a:r>
            <a:r>
              <a:rPr lang="en-US" altLang="en-US" sz="2400"/>
              <a:t>are tried in succession where </a:t>
            </a:r>
            <a:r>
              <a:rPr lang="en-US" altLang="en-US" sz="2400" i="1"/>
              <a:t>h</a:t>
            </a:r>
            <a:r>
              <a:rPr lang="en-US" altLang="en-US" sz="2400" i="1" baseline="-25000"/>
              <a:t>i</a:t>
            </a:r>
            <a:r>
              <a:rPr lang="en-US" altLang="en-US" sz="2400" i="1"/>
              <a:t>(x) = (hash(x) + f(i)) </a:t>
            </a:r>
            <a:r>
              <a:rPr lang="en-US" altLang="en-US" sz="2400"/>
              <a:t>mod</a:t>
            </a:r>
            <a:r>
              <a:rPr lang="en-US" altLang="en-US" sz="2400" i="1"/>
              <a:t> TableSize, </a:t>
            </a:r>
            <a:r>
              <a:rPr lang="en-US" altLang="en-US" sz="2400"/>
              <a:t>with </a:t>
            </a:r>
            <a:r>
              <a:rPr lang="en-US" altLang="en-US" sz="2400" i="1"/>
              <a:t>f(0) = 0</a:t>
            </a:r>
            <a:r>
              <a:rPr lang="en-US" altLang="en-US" sz="2400"/>
              <a:t>.</a:t>
            </a:r>
          </a:p>
          <a:p>
            <a:pPr lvl="1" eaLnBrk="1" hangingPunct="1"/>
            <a:r>
              <a:rPr lang="en-US" altLang="en-US" sz="2400"/>
              <a:t>The function </a:t>
            </a:r>
            <a:r>
              <a:rPr lang="en-US" altLang="en-US" sz="2400" i="1"/>
              <a:t>f</a:t>
            </a:r>
            <a:r>
              <a:rPr lang="en-US" altLang="en-US" sz="2400"/>
              <a:t> is the collision resolution strategy.</a:t>
            </a:r>
            <a:endParaRPr lang="en-US" altLang="en-US" sz="2400" i="1"/>
          </a:p>
          <a:p>
            <a:pPr eaLnBrk="1" hangingPunct="1"/>
            <a:r>
              <a:rPr lang="en-US" altLang="en-US" sz="2800"/>
              <a:t>There are three common collision resolution strategies:</a:t>
            </a:r>
          </a:p>
          <a:p>
            <a:pPr lvl="1" eaLnBrk="1" hangingPunct="1"/>
            <a:r>
              <a:rPr lang="en-US" altLang="en-US" sz="2400"/>
              <a:t>Linear Probing</a:t>
            </a:r>
          </a:p>
          <a:p>
            <a:pPr lvl="1" eaLnBrk="1" hangingPunct="1"/>
            <a:r>
              <a:rPr lang="en-US" altLang="en-US" sz="2400"/>
              <a:t>Quadratic probing </a:t>
            </a:r>
          </a:p>
          <a:p>
            <a:pPr lvl="1" eaLnBrk="1" hangingPunct="1"/>
            <a:r>
              <a:rPr lang="en-US" altLang="en-US" sz="2400"/>
              <a:t>Double hashing</a:t>
            </a:r>
          </a:p>
        </p:txBody>
      </p:sp>
    </p:spTree>
    <p:extLst>
      <p:ext uri="{BB962C8B-B14F-4D97-AF65-F5344CB8AC3E}">
        <p14:creationId xmlns:p14="http://schemas.microsoft.com/office/powerpoint/2010/main" val="42225882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8" name="Rectangle 2"/>
          <p:cNvSpPr>
            <a:spLocks noGrp="1" noChangeArrowheads="1"/>
          </p:cNvSpPr>
          <p:nvPr>
            <p:ph type="title"/>
          </p:nvPr>
        </p:nvSpPr>
        <p:spPr>
          <a:xfrm>
            <a:off x="457200" y="50913"/>
            <a:ext cx="8229600" cy="1143000"/>
          </a:xfrm>
        </p:spPr>
        <p:txBody>
          <a:bodyPr/>
          <a:lstStyle/>
          <a:p>
            <a:pPr eaLnBrk="1" hangingPunct="1"/>
            <a:r>
              <a:rPr lang="en-US" altLang="en-US" dirty="0"/>
              <a:t>Linear Probing</a:t>
            </a:r>
          </a:p>
        </p:txBody>
      </p:sp>
      <p:sp>
        <p:nvSpPr>
          <p:cNvPr id="31749" name="Rectangle 3"/>
          <p:cNvSpPr>
            <a:spLocks noGrp="1" noChangeArrowheads="1"/>
          </p:cNvSpPr>
          <p:nvPr>
            <p:ph type="body" idx="1"/>
          </p:nvPr>
        </p:nvSpPr>
        <p:spPr>
          <a:xfrm>
            <a:off x="685800" y="1295400"/>
            <a:ext cx="7772400" cy="4648200"/>
          </a:xfrm>
        </p:spPr>
        <p:txBody>
          <a:bodyPr/>
          <a:lstStyle/>
          <a:p>
            <a:pPr eaLnBrk="1" hangingPunct="1">
              <a:lnSpc>
                <a:spcPct val="90000"/>
              </a:lnSpc>
            </a:pPr>
            <a:r>
              <a:rPr lang="en-US" altLang="en-US" dirty="0"/>
              <a:t>In linear probing, collisions are resolved by sequentially scanning an array (with wraparound) until an empty cell is found.</a:t>
            </a:r>
          </a:p>
          <a:p>
            <a:pPr lvl="1" eaLnBrk="1" hangingPunct="1">
              <a:lnSpc>
                <a:spcPct val="90000"/>
              </a:lnSpc>
            </a:pPr>
            <a:r>
              <a:rPr lang="en-US" altLang="en-US" dirty="0"/>
              <a:t>i.e.</a:t>
            </a:r>
            <a:r>
              <a:rPr lang="en-US" altLang="en-US" i="1" dirty="0"/>
              <a:t> f</a:t>
            </a:r>
            <a:r>
              <a:rPr lang="en-US" altLang="en-US" dirty="0"/>
              <a:t> is a linear function of </a:t>
            </a:r>
            <a:r>
              <a:rPr lang="en-US" altLang="en-US" i="1" dirty="0" err="1"/>
              <a:t>i</a:t>
            </a:r>
            <a:r>
              <a:rPr lang="en-US" altLang="en-US" dirty="0"/>
              <a:t>, typically </a:t>
            </a:r>
            <a:r>
              <a:rPr lang="en-US" altLang="en-US" i="1" dirty="0"/>
              <a:t>f(</a:t>
            </a:r>
            <a:r>
              <a:rPr lang="en-US" altLang="en-US" i="1" dirty="0" err="1"/>
              <a:t>i</a:t>
            </a:r>
            <a:r>
              <a:rPr lang="en-US" altLang="en-US" i="1" dirty="0"/>
              <a:t>)= </a:t>
            </a:r>
            <a:r>
              <a:rPr lang="en-US" altLang="en-US" i="1" dirty="0" err="1"/>
              <a:t>i</a:t>
            </a:r>
            <a:r>
              <a:rPr lang="en-US" altLang="en-US" dirty="0"/>
              <a:t>.</a:t>
            </a:r>
          </a:p>
          <a:p>
            <a:pPr eaLnBrk="1" hangingPunct="1">
              <a:lnSpc>
                <a:spcPct val="90000"/>
              </a:lnSpc>
            </a:pPr>
            <a:r>
              <a:rPr lang="en-US" altLang="en-US" dirty="0"/>
              <a:t>Example: </a:t>
            </a:r>
          </a:p>
          <a:p>
            <a:pPr lvl="1" eaLnBrk="1" hangingPunct="1">
              <a:lnSpc>
                <a:spcPct val="90000"/>
              </a:lnSpc>
            </a:pPr>
            <a:r>
              <a:rPr lang="en-US" altLang="en-US" dirty="0">
                <a:latin typeface="Times New Roman" panose="02020603050405020304" pitchFamily="18" charset="0"/>
                <a:cs typeface="Times New Roman" panose="02020603050405020304" pitchFamily="18" charset="0"/>
              </a:rPr>
              <a:t>Insert items with keys: 89, 18, 49, 58, 9 into an empty hash table. </a:t>
            </a:r>
          </a:p>
          <a:p>
            <a:pPr lvl="1" eaLnBrk="1" hangingPunct="1">
              <a:lnSpc>
                <a:spcPct val="90000"/>
              </a:lnSpc>
            </a:pPr>
            <a:r>
              <a:rPr lang="en-US" altLang="en-US" dirty="0"/>
              <a:t>Table size is 10. </a:t>
            </a:r>
          </a:p>
          <a:p>
            <a:pPr lvl="1" eaLnBrk="1" hangingPunct="1">
              <a:lnSpc>
                <a:spcPct val="90000"/>
              </a:lnSpc>
            </a:pPr>
            <a:r>
              <a:rPr lang="en-US" altLang="en-US" dirty="0"/>
              <a:t>Hash function is hash(x) = x mod 10. </a:t>
            </a:r>
          </a:p>
          <a:p>
            <a:pPr lvl="2" eaLnBrk="1" hangingPunct="1">
              <a:lnSpc>
                <a:spcPct val="90000"/>
              </a:lnSpc>
            </a:pPr>
            <a:r>
              <a:rPr lang="en-US" altLang="en-US" i="1" dirty="0"/>
              <a:t>f(</a:t>
            </a:r>
            <a:r>
              <a:rPr lang="en-US" altLang="en-US" i="1" dirty="0" err="1"/>
              <a:t>i</a:t>
            </a:r>
            <a:r>
              <a:rPr lang="en-US" altLang="en-US" i="1" dirty="0"/>
              <a:t>) = </a:t>
            </a:r>
            <a:r>
              <a:rPr lang="en-US" altLang="en-US" i="1" dirty="0" err="1"/>
              <a:t>i</a:t>
            </a:r>
            <a:r>
              <a:rPr lang="en-US" altLang="en-US" dirty="0"/>
              <a:t>; </a:t>
            </a:r>
          </a:p>
          <a:p>
            <a:pPr eaLnBrk="1" hangingPunct="1">
              <a:lnSpc>
                <a:spcPct val="90000"/>
              </a:lnSpc>
            </a:pPr>
            <a:endParaRPr lang="en-US" altLang="en-US" i="1" dirty="0"/>
          </a:p>
        </p:txBody>
      </p:sp>
    </p:spTree>
    <p:extLst>
      <p:ext uri="{BB962C8B-B14F-4D97-AF65-F5344CB8AC3E}">
        <p14:creationId xmlns:p14="http://schemas.microsoft.com/office/powerpoint/2010/main" val="3606775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2" name="Rectangle 2"/>
          <p:cNvSpPr>
            <a:spLocks noChangeArrowheads="1"/>
          </p:cNvSpPr>
          <p:nvPr/>
        </p:nvSpPr>
        <p:spPr bwMode="auto">
          <a:xfrm>
            <a:off x="127000" y="114300"/>
            <a:ext cx="2073275" cy="158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a:latin typeface="Arial MT" charset="0"/>
              </a:rPr>
              <a:t>Figure 20.4</a:t>
            </a:r>
          </a:p>
          <a:p>
            <a:r>
              <a:rPr lang="en-US" altLang="en-US" sz="2000">
                <a:latin typeface="TimesNewRomanPS" charset="0"/>
              </a:rPr>
              <a:t>Linear probing hash table after each insertion</a:t>
            </a:r>
            <a:endParaRPr lang="en-US" altLang="en-US">
              <a:latin typeface="Times"/>
            </a:endParaRPr>
          </a:p>
        </p:txBody>
      </p:sp>
      <p:pic>
        <p:nvPicPr>
          <p:cNvPr id="3277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09800" y="304800"/>
            <a:ext cx="6027738" cy="582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0100829"/>
      </p:ext>
    </p:extLst>
  </p:cSld>
  <p:clrMapOvr>
    <a:masterClrMapping/>
  </p:clrMapOvr>
  <p:transition>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2"/>
          <p:cNvSpPr>
            <a:spLocks noGrp="1" noChangeArrowheads="1"/>
          </p:cNvSpPr>
          <p:nvPr>
            <p:ph type="title"/>
          </p:nvPr>
        </p:nvSpPr>
        <p:spPr>
          <a:xfrm>
            <a:off x="283029" y="-88392"/>
            <a:ext cx="8229600" cy="1143000"/>
          </a:xfrm>
        </p:spPr>
        <p:txBody>
          <a:bodyPr/>
          <a:lstStyle/>
          <a:p>
            <a:pPr eaLnBrk="1" hangingPunct="1"/>
            <a:r>
              <a:rPr lang="en-US" altLang="en-US" dirty="0"/>
              <a:t>Quadratic Probing</a:t>
            </a:r>
          </a:p>
        </p:txBody>
      </p:sp>
      <p:sp>
        <p:nvSpPr>
          <p:cNvPr id="38917" name="Rectangle 3"/>
          <p:cNvSpPr>
            <a:spLocks noGrp="1" noChangeArrowheads="1"/>
          </p:cNvSpPr>
          <p:nvPr>
            <p:ph type="body" idx="1"/>
          </p:nvPr>
        </p:nvSpPr>
        <p:spPr>
          <a:xfrm>
            <a:off x="685800" y="1143000"/>
            <a:ext cx="7772400" cy="4648200"/>
          </a:xfrm>
        </p:spPr>
        <p:txBody>
          <a:bodyPr>
            <a:normAutofit lnSpcReduction="10000"/>
          </a:bodyPr>
          <a:lstStyle/>
          <a:p>
            <a:pPr eaLnBrk="1" hangingPunct="1">
              <a:lnSpc>
                <a:spcPct val="90000"/>
              </a:lnSpc>
            </a:pPr>
            <a:r>
              <a:rPr lang="en-US" altLang="en-US" sz="2800"/>
              <a:t>Quadratic Probing eliminates primary clustering problem of linear probing. </a:t>
            </a:r>
          </a:p>
          <a:p>
            <a:pPr eaLnBrk="1" hangingPunct="1">
              <a:lnSpc>
                <a:spcPct val="90000"/>
              </a:lnSpc>
            </a:pPr>
            <a:r>
              <a:rPr lang="en-US" altLang="en-US" sz="2800"/>
              <a:t>Collision function is quadratic. </a:t>
            </a:r>
          </a:p>
          <a:p>
            <a:pPr lvl="1" eaLnBrk="1" hangingPunct="1">
              <a:lnSpc>
                <a:spcPct val="90000"/>
              </a:lnSpc>
            </a:pPr>
            <a:r>
              <a:rPr lang="en-US" altLang="en-US" sz="2400"/>
              <a:t>The popular choice is </a:t>
            </a:r>
            <a:r>
              <a:rPr lang="en-US" altLang="en-US" sz="2400" i="1"/>
              <a:t>f(i) = i</a:t>
            </a:r>
            <a:r>
              <a:rPr lang="en-US" altLang="en-US" sz="2400" i="1" baseline="30000"/>
              <a:t>2</a:t>
            </a:r>
            <a:r>
              <a:rPr lang="en-US" altLang="en-US" sz="2400"/>
              <a:t>.</a:t>
            </a:r>
          </a:p>
          <a:p>
            <a:pPr eaLnBrk="1" hangingPunct="1">
              <a:lnSpc>
                <a:spcPct val="90000"/>
              </a:lnSpc>
            </a:pPr>
            <a:r>
              <a:rPr lang="en-US" altLang="en-US" sz="2800"/>
              <a:t>If the hash function evaluates to h and a search in cell h is inconclusive, we try cells h + 1</a:t>
            </a:r>
            <a:r>
              <a:rPr lang="en-US" altLang="en-US" sz="2800" baseline="30000"/>
              <a:t>2</a:t>
            </a:r>
            <a:r>
              <a:rPr lang="en-US" altLang="en-US" sz="2800"/>
              <a:t>, h+2</a:t>
            </a:r>
            <a:r>
              <a:rPr lang="en-US" altLang="en-US" sz="2800" baseline="30000"/>
              <a:t>2</a:t>
            </a:r>
            <a:r>
              <a:rPr lang="en-US" altLang="en-US" sz="2800"/>
              <a:t>, … h + i</a:t>
            </a:r>
            <a:r>
              <a:rPr lang="en-US" altLang="en-US" sz="2800" baseline="30000"/>
              <a:t>2</a:t>
            </a:r>
            <a:r>
              <a:rPr lang="en-US" altLang="en-US" sz="2800"/>
              <a:t>.</a:t>
            </a:r>
          </a:p>
          <a:p>
            <a:pPr lvl="1" eaLnBrk="1" hangingPunct="1">
              <a:lnSpc>
                <a:spcPct val="90000"/>
              </a:lnSpc>
            </a:pPr>
            <a:r>
              <a:rPr lang="en-US" altLang="en-US" sz="2400"/>
              <a:t>i.e. It examines cells 1,4,9 and so on away from the original probe.</a:t>
            </a:r>
          </a:p>
          <a:p>
            <a:pPr eaLnBrk="1" hangingPunct="1">
              <a:lnSpc>
                <a:spcPct val="90000"/>
              </a:lnSpc>
            </a:pPr>
            <a:r>
              <a:rPr lang="en-US" altLang="en-US" sz="2800"/>
              <a:t> Remember that subsequent probe points are a quadratic number of positions from the </a:t>
            </a:r>
            <a:r>
              <a:rPr lang="en-US" altLang="en-US" sz="2800" i="1"/>
              <a:t>original probe point</a:t>
            </a:r>
            <a:r>
              <a:rPr lang="en-US" altLang="en-US" sz="2800"/>
              <a:t>.</a:t>
            </a:r>
          </a:p>
        </p:txBody>
      </p:sp>
    </p:spTree>
    <p:extLst>
      <p:ext uri="{BB962C8B-B14F-4D97-AF65-F5344CB8AC3E}">
        <p14:creationId xmlns:p14="http://schemas.microsoft.com/office/powerpoint/2010/main" val="2954728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Rectangle 2"/>
          <p:cNvSpPr>
            <a:spLocks noChangeArrowheads="1"/>
          </p:cNvSpPr>
          <p:nvPr/>
        </p:nvSpPr>
        <p:spPr bwMode="auto">
          <a:xfrm>
            <a:off x="127000" y="114300"/>
            <a:ext cx="2306638" cy="2760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n-US" altLang="en-US" b="1">
                <a:latin typeface="Arial MT" charset="0"/>
              </a:rPr>
              <a:t>Figure 20.6</a:t>
            </a:r>
          </a:p>
          <a:p>
            <a:r>
              <a:rPr lang="en-US" altLang="en-US" sz="2000">
                <a:latin typeface="TimesNewRomanPS" charset="0"/>
              </a:rPr>
              <a:t>A quadratic probing hash table after each insertion (note that the table size was poorly chosen because it is not a prime number).</a:t>
            </a:r>
            <a:endParaRPr lang="en-US" altLang="en-US">
              <a:latin typeface="Times"/>
            </a:endParaRPr>
          </a:p>
        </p:txBody>
      </p:sp>
      <p:pic>
        <p:nvPicPr>
          <p:cNvPr id="3994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304800"/>
            <a:ext cx="6132513" cy="595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04168161"/>
      </p:ext>
    </p:extLst>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5650" name="Rectangle 2"/>
          <p:cNvSpPr>
            <a:spLocks noGrp="1" noChangeArrowheads="1"/>
          </p:cNvSpPr>
          <p:nvPr>
            <p:ph type="title"/>
          </p:nvPr>
        </p:nvSpPr>
        <p:spPr>
          <a:xfrm>
            <a:off x="343989" y="364453"/>
            <a:ext cx="8229600" cy="1143000"/>
          </a:xfrm>
        </p:spPr>
        <p:txBody>
          <a:bodyPr/>
          <a:lstStyle/>
          <a:p>
            <a:pPr>
              <a:defRPr/>
            </a:pPr>
            <a:r>
              <a:rPr lang="en-US" dirty="0">
                <a:ea typeface="+mj-ea"/>
              </a:rPr>
              <a:t>Hash Indices</a:t>
            </a:r>
          </a:p>
        </p:txBody>
      </p:sp>
      <p:sp>
        <p:nvSpPr>
          <p:cNvPr id="88067" name="Rectangle 3"/>
          <p:cNvSpPr>
            <a:spLocks noGrp="1" noChangeArrowheads="1"/>
          </p:cNvSpPr>
          <p:nvPr>
            <p:ph idx="1"/>
          </p:nvPr>
        </p:nvSpPr>
        <p:spPr/>
        <p:txBody>
          <a:bodyPr/>
          <a:lstStyle/>
          <a:p>
            <a:r>
              <a:rPr lang="en-US" altLang="en-US" sz="2000" dirty="0">
                <a:ea typeface="ＭＳ Ｐゴシック" charset="-128"/>
              </a:rPr>
              <a:t>Hashing can be used not only for file organization, but also for index-structure creation.  </a:t>
            </a:r>
          </a:p>
          <a:p>
            <a:r>
              <a:rPr lang="en-US" altLang="en-US" sz="2000" dirty="0">
                <a:ea typeface="ＭＳ Ｐゴシック" charset="-128"/>
              </a:rPr>
              <a:t>A </a:t>
            </a:r>
            <a:r>
              <a:rPr lang="en-US" altLang="en-US" sz="2000" b="1" dirty="0">
                <a:solidFill>
                  <a:srgbClr val="3366CC"/>
                </a:solidFill>
                <a:ea typeface="ＭＳ Ｐゴシック" charset="-128"/>
              </a:rPr>
              <a:t>hash index</a:t>
            </a:r>
            <a:r>
              <a:rPr lang="en-US" altLang="en-US" sz="2000" dirty="0">
                <a:ea typeface="ＭＳ Ｐゴシック" charset="-128"/>
              </a:rPr>
              <a:t> organizes the search keys, with their associated record pointers, into a hash file structure.</a:t>
            </a:r>
          </a:p>
          <a:p>
            <a:r>
              <a:rPr lang="en-US" altLang="en-US" sz="2000" dirty="0">
                <a:ea typeface="ＭＳ Ｐゴシック" charset="-128"/>
              </a:rPr>
              <a:t>Strictly speaking, hash indices are always secondary indices </a:t>
            </a:r>
          </a:p>
          <a:p>
            <a:pPr lvl="1"/>
            <a:r>
              <a:rPr lang="en-US" altLang="en-US" sz="2000" dirty="0"/>
              <a:t>if the file itself is organized using hashing, a separate primary hash index on it using the same search-key is unnecessary.  </a:t>
            </a:r>
          </a:p>
          <a:p>
            <a:pPr lvl="1"/>
            <a:r>
              <a:rPr lang="en-US" altLang="en-US" sz="2000" dirty="0"/>
              <a:t>However, we use the term hash index to refer to both secondary index structures and hash organized files.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7698" name="Rectangle 2"/>
          <p:cNvSpPr>
            <a:spLocks noGrp="1" noChangeArrowheads="1"/>
          </p:cNvSpPr>
          <p:nvPr>
            <p:ph type="title"/>
          </p:nvPr>
        </p:nvSpPr>
        <p:spPr>
          <a:xfrm>
            <a:off x="457200" y="-253902"/>
            <a:ext cx="8229600" cy="1143000"/>
          </a:xfrm>
        </p:spPr>
        <p:txBody>
          <a:bodyPr/>
          <a:lstStyle/>
          <a:p>
            <a:pPr>
              <a:defRPr/>
            </a:pPr>
            <a:r>
              <a:rPr lang="en-US" dirty="0">
                <a:ea typeface="+mj-ea"/>
              </a:rPr>
              <a:t>Example of Hash Index</a:t>
            </a:r>
          </a:p>
        </p:txBody>
      </p:sp>
      <p:pic>
        <p:nvPicPr>
          <p:cNvPr id="9011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2500" y="787400"/>
            <a:ext cx="5929313" cy="572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16" name="Text Box 4"/>
          <p:cNvSpPr txBox="1">
            <a:spLocks noChangeArrowheads="1"/>
          </p:cNvSpPr>
          <p:nvPr/>
        </p:nvSpPr>
        <p:spPr bwMode="auto">
          <a:xfrm>
            <a:off x="3765550" y="5497513"/>
            <a:ext cx="46799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charset="2"/>
              <a:buChar char="n"/>
              <a:defRPr kumimoji="1">
                <a:solidFill>
                  <a:schemeClr val="tx1"/>
                </a:solidFill>
                <a:latin typeface="Helvetica" charset="0"/>
                <a:ea typeface="ＭＳ Ｐゴシック" charset="-128"/>
              </a:defRPr>
            </a:lvl1pPr>
            <a:lvl2pPr marL="742950" indent="-285750">
              <a:spcBef>
                <a:spcPct val="35000"/>
              </a:spcBef>
              <a:buClr>
                <a:schemeClr val="folHlink"/>
              </a:buClr>
              <a:buSzPct val="80000"/>
              <a:buFont typeface="Monotype Sorts" charset="2"/>
              <a:buChar char="l"/>
              <a:defRPr kumimoji="1">
                <a:solidFill>
                  <a:schemeClr val="tx1"/>
                </a:solidFill>
                <a:latin typeface="Helvetica" charset="0"/>
                <a:ea typeface="ＭＳ Ｐゴシック" charset="-128"/>
              </a:defRPr>
            </a:lvl2pPr>
            <a:lvl3pPr marL="1143000" indent="-228600">
              <a:spcBef>
                <a:spcPct val="35000"/>
              </a:spcBef>
              <a:buClr>
                <a:srgbClr val="33CC33"/>
              </a:buClr>
              <a:buSzPct val="75000"/>
              <a:buFont typeface="Webdings" pitchFamily="18" charset="2"/>
              <a:buChar char="4"/>
              <a:defRPr kumimoji="1">
                <a:solidFill>
                  <a:schemeClr val="tx1"/>
                </a:solidFill>
                <a:latin typeface="Helvetica" charset="0"/>
                <a:ea typeface="ＭＳ Ｐゴシック" charset="-128"/>
              </a:defRPr>
            </a:lvl3pPr>
            <a:lvl4pPr marL="1600200" indent="-228600">
              <a:spcBef>
                <a:spcPct val="35000"/>
              </a:spcBef>
              <a:buClr>
                <a:schemeClr val="hlink"/>
              </a:buClr>
              <a:buFont typeface="Times New Roman" charset="0"/>
              <a:buChar char="–"/>
              <a:defRPr kumimoji="1">
                <a:solidFill>
                  <a:schemeClr val="tx1"/>
                </a:solidFill>
                <a:latin typeface="Helvetica" charset="0"/>
                <a:ea typeface="ＭＳ Ｐゴシック" charset="-128"/>
              </a:defRPr>
            </a:lvl4pPr>
            <a:lvl5pPr marL="2057400" indent="-228600">
              <a:spcBef>
                <a:spcPct val="35000"/>
              </a:spcBef>
              <a:buClr>
                <a:schemeClr val="tx2"/>
              </a:buClr>
              <a:buSzPct val="75000"/>
              <a:buChar char="»"/>
              <a:defRPr kumimoji="1">
                <a:solidFill>
                  <a:schemeClr val="tx1"/>
                </a:solidFill>
                <a:latin typeface="Helvetica" charset="0"/>
                <a:ea typeface="ＭＳ Ｐゴシック" charset="-128"/>
              </a:defRPr>
            </a:lvl5pPr>
            <a:lvl6pPr marL="25146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6pPr>
            <a:lvl7pPr marL="29718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7pPr>
            <a:lvl8pPr marL="34290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8pPr>
            <a:lvl9pPr marL="3886200" indent="-228600" eaLnBrk="0" fontAlgn="base" hangingPunct="0">
              <a:spcBef>
                <a:spcPct val="35000"/>
              </a:spcBef>
              <a:spcAft>
                <a:spcPct val="0"/>
              </a:spcAft>
              <a:buClr>
                <a:schemeClr val="tx2"/>
              </a:buClr>
              <a:buSzPct val="75000"/>
              <a:buChar char="»"/>
              <a:defRPr kumimoji="1">
                <a:solidFill>
                  <a:schemeClr val="tx1"/>
                </a:solidFill>
                <a:latin typeface="Helvetica" charset="0"/>
                <a:ea typeface="ＭＳ Ｐゴシック" charset="-128"/>
              </a:defRPr>
            </a:lvl9pPr>
          </a:lstStyle>
          <a:p>
            <a:pPr>
              <a:spcBef>
                <a:spcPct val="0"/>
              </a:spcBef>
              <a:buClrTx/>
              <a:buSzTx/>
              <a:buFontTx/>
              <a:buNone/>
            </a:pPr>
            <a:r>
              <a:rPr kumimoji="0" lang="en-US" altLang="en-US" sz="2000"/>
              <a:t>hash index on </a:t>
            </a:r>
            <a:r>
              <a:rPr kumimoji="0" lang="en-US" altLang="en-US" sz="2000" i="1"/>
              <a:t>instructor, </a:t>
            </a:r>
            <a:r>
              <a:rPr kumimoji="0" lang="en-US" altLang="en-US" sz="2000"/>
              <a:t> on attribute </a:t>
            </a:r>
            <a:r>
              <a:rPr kumimoji="0" lang="en-US" altLang="en-US" sz="2000" i="1"/>
              <a:t>ID</a:t>
            </a:r>
            <a:endParaRPr kumimoji="0" lang="en-US" altLang="en-US" sz="2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9746" name="Rectangle 2"/>
          <p:cNvSpPr>
            <a:spLocks noGrp="1" noChangeArrowheads="1"/>
          </p:cNvSpPr>
          <p:nvPr>
            <p:ph type="title"/>
          </p:nvPr>
        </p:nvSpPr>
        <p:spPr>
          <a:xfrm>
            <a:off x="457200" y="-53595"/>
            <a:ext cx="8229600" cy="1143000"/>
          </a:xfrm>
        </p:spPr>
        <p:txBody>
          <a:bodyPr/>
          <a:lstStyle/>
          <a:p>
            <a:pPr>
              <a:defRPr/>
            </a:pPr>
            <a:r>
              <a:rPr lang="en-US">
                <a:ea typeface="+mj-ea"/>
              </a:rPr>
              <a:t>Deficiencies of Static Hashing</a:t>
            </a:r>
          </a:p>
        </p:txBody>
      </p:sp>
      <p:sp>
        <p:nvSpPr>
          <p:cNvPr id="92163" name="Rectangle 3"/>
          <p:cNvSpPr>
            <a:spLocks noGrp="1" noChangeArrowheads="1"/>
          </p:cNvSpPr>
          <p:nvPr>
            <p:ph idx="1"/>
          </p:nvPr>
        </p:nvSpPr>
        <p:spPr>
          <a:xfrm>
            <a:off x="900113" y="1135063"/>
            <a:ext cx="7945437" cy="5138737"/>
          </a:xfrm>
        </p:spPr>
        <p:txBody>
          <a:bodyPr/>
          <a:lstStyle/>
          <a:p>
            <a:r>
              <a:rPr lang="en-US" altLang="en-US" sz="2000">
                <a:ea typeface="ＭＳ Ｐゴシック" charset="-128"/>
              </a:rPr>
              <a:t>In static hashing, function </a:t>
            </a:r>
            <a:r>
              <a:rPr lang="en-US" altLang="en-US" sz="2000" i="1">
                <a:ea typeface="ＭＳ Ｐゴシック" charset="-128"/>
              </a:rPr>
              <a:t>h</a:t>
            </a:r>
            <a:r>
              <a:rPr lang="en-US" altLang="en-US" sz="2000">
                <a:ea typeface="ＭＳ Ｐゴシック" charset="-128"/>
              </a:rPr>
              <a:t> maps search-key values to a fixed set of </a:t>
            </a:r>
            <a:r>
              <a:rPr lang="en-US" altLang="en-US" sz="2000" i="1">
                <a:ea typeface="ＭＳ Ｐゴシック" charset="-128"/>
              </a:rPr>
              <a:t>B</a:t>
            </a:r>
            <a:r>
              <a:rPr lang="en-US" altLang="en-US" sz="2000">
                <a:ea typeface="ＭＳ Ｐゴシック" charset="-128"/>
              </a:rPr>
              <a:t> of bucket addresses. Databases grow or shrink with time. </a:t>
            </a:r>
          </a:p>
          <a:p>
            <a:pPr lvl="1"/>
            <a:r>
              <a:rPr lang="en-US" altLang="en-US" sz="2000"/>
              <a:t>If initial number of buckets is too small, and file grows, performance will degrade due to too much overflows.</a:t>
            </a:r>
          </a:p>
          <a:p>
            <a:pPr lvl="1"/>
            <a:r>
              <a:rPr lang="en-US" altLang="en-US" sz="2000"/>
              <a:t>If space is allocated for anticipated growth, a significant amount of space will be wasted initially (and buckets will be underfull).</a:t>
            </a:r>
          </a:p>
          <a:p>
            <a:pPr lvl="1"/>
            <a:r>
              <a:rPr lang="en-US" altLang="en-US" sz="2000"/>
              <a:t>If database shrinks, again space will be wasted.</a:t>
            </a:r>
          </a:p>
          <a:p>
            <a:r>
              <a:rPr lang="en-US" altLang="en-US" sz="2000">
                <a:ea typeface="ＭＳ Ｐゴシック" charset="-128"/>
              </a:rPr>
              <a:t>One solution: periodic re-organization of the file with a new hash function</a:t>
            </a:r>
          </a:p>
          <a:p>
            <a:pPr lvl="1"/>
            <a:r>
              <a:rPr lang="en-US" altLang="en-US" sz="2000"/>
              <a:t>Expensive, disrupts normal operations</a:t>
            </a:r>
          </a:p>
          <a:p>
            <a:r>
              <a:rPr lang="en-US" altLang="en-US" sz="2000">
                <a:ea typeface="ＭＳ Ｐゴシック" charset="-128"/>
              </a:rPr>
              <a:t>Better solution: allow the number of buckets to be modified dynamically.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62" name="Rectangle 2"/>
          <p:cNvSpPr>
            <a:spLocks noGrp="1" noChangeArrowheads="1"/>
          </p:cNvSpPr>
          <p:nvPr>
            <p:ph type="title"/>
          </p:nvPr>
        </p:nvSpPr>
        <p:spPr>
          <a:xfrm>
            <a:off x="457200" y="-71013"/>
            <a:ext cx="8229600" cy="1143000"/>
          </a:xfrm>
        </p:spPr>
        <p:txBody>
          <a:bodyPr/>
          <a:lstStyle/>
          <a:p>
            <a:pPr>
              <a:defRPr/>
            </a:pPr>
            <a:r>
              <a:rPr lang="en-US" dirty="0">
                <a:ea typeface="+mj-ea"/>
              </a:rPr>
              <a:t>Static Hashing</a:t>
            </a:r>
          </a:p>
        </p:txBody>
      </p:sp>
      <p:sp>
        <p:nvSpPr>
          <p:cNvPr id="104451" name="Rectangle 3"/>
          <p:cNvSpPr>
            <a:spLocks noGrp="1" noChangeArrowheads="1"/>
          </p:cNvSpPr>
          <p:nvPr>
            <p:ph idx="1"/>
          </p:nvPr>
        </p:nvSpPr>
        <p:spPr>
          <a:xfrm>
            <a:off x="831850" y="1182688"/>
            <a:ext cx="7437438" cy="4138612"/>
          </a:xfrm>
        </p:spPr>
        <p:txBody>
          <a:bodyPr/>
          <a:lstStyle/>
          <a:p>
            <a:pPr>
              <a:defRPr/>
            </a:pPr>
            <a:r>
              <a:rPr lang="en-US" altLang="en-US" sz="2000" dirty="0"/>
              <a:t>A </a:t>
            </a:r>
            <a:r>
              <a:rPr lang="en-US" altLang="en-US" sz="2000" b="1" dirty="0">
                <a:solidFill>
                  <a:srgbClr val="3366CC"/>
                </a:solidFill>
              </a:rPr>
              <a:t>bucket</a:t>
            </a:r>
            <a:r>
              <a:rPr lang="en-US" altLang="en-US" sz="2000" dirty="0"/>
              <a:t> is a unit of storage containing one or more records (a bucket is typically a disk block). </a:t>
            </a:r>
          </a:p>
          <a:p>
            <a:pPr>
              <a:defRPr/>
            </a:pPr>
            <a:r>
              <a:rPr lang="en-US" altLang="en-US" sz="2000" dirty="0"/>
              <a:t>In a </a:t>
            </a:r>
            <a:r>
              <a:rPr lang="en-US" altLang="en-US" sz="2000" b="1" dirty="0">
                <a:solidFill>
                  <a:srgbClr val="3366CC"/>
                </a:solidFill>
              </a:rPr>
              <a:t>hash file organization</a:t>
            </a:r>
            <a:r>
              <a:rPr lang="en-US" altLang="en-US" sz="2000" dirty="0"/>
              <a:t> we obtain the bucket of a record directly from its search-key value using a </a:t>
            </a:r>
            <a:r>
              <a:rPr lang="en-US" altLang="en-US" sz="2000" b="1" dirty="0">
                <a:solidFill>
                  <a:srgbClr val="3366CC"/>
                </a:solidFill>
              </a:rPr>
              <a:t>hash</a:t>
            </a:r>
            <a:r>
              <a:rPr lang="en-US" altLang="en-US" sz="2000" dirty="0">
                <a:solidFill>
                  <a:srgbClr val="3366CC"/>
                </a:solidFill>
              </a:rPr>
              <a:t> </a:t>
            </a:r>
            <a:r>
              <a:rPr lang="en-US" altLang="en-US" sz="2000" b="1" dirty="0">
                <a:solidFill>
                  <a:srgbClr val="3366CC"/>
                </a:solidFill>
              </a:rPr>
              <a:t>function</a:t>
            </a:r>
            <a:r>
              <a:rPr lang="en-US" altLang="en-US" sz="2000" b="1" dirty="0">
                <a:solidFill>
                  <a:schemeClr val="tx2"/>
                </a:solidFill>
              </a:rPr>
              <a:t>.</a:t>
            </a:r>
            <a:endParaRPr lang="en-US" altLang="en-US" sz="2000" dirty="0">
              <a:solidFill>
                <a:schemeClr val="tx2"/>
              </a:solidFill>
            </a:endParaRPr>
          </a:p>
          <a:p>
            <a:pPr>
              <a:defRPr/>
            </a:pPr>
            <a:r>
              <a:rPr lang="en-US" altLang="en-US" sz="2000" dirty="0"/>
              <a:t>Hash function </a:t>
            </a:r>
            <a:r>
              <a:rPr lang="en-US" altLang="en-US" sz="2000" i="1" dirty="0"/>
              <a:t>h</a:t>
            </a:r>
            <a:r>
              <a:rPr lang="en-US" altLang="en-US" sz="2000" dirty="0"/>
              <a:t> is a function from the set of all search-key values </a:t>
            </a:r>
            <a:r>
              <a:rPr lang="en-US" altLang="en-US" sz="2000" i="1" dirty="0"/>
              <a:t>K</a:t>
            </a:r>
            <a:r>
              <a:rPr lang="en-US" altLang="en-US" sz="2000" dirty="0"/>
              <a:t> to the set of all bucket addresses </a:t>
            </a:r>
            <a:r>
              <a:rPr lang="en-US" altLang="en-US" sz="2000" i="1" dirty="0"/>
              <a:t>B.</a:t>
            </a:r>
          </a:p>
          <a:p>
            <a:pPr>
              <a:defRPr/>
            </a:pPr>
            <a:r>
              <a:rPr lang="en-US" altLang="en-US" sz="2000" dirty="0"/>
              <a:t>Hash function is used to locate records for access, insertion as well as deletion.</a:t>
            </a:r>
          </a:p>
          <a:p>
            <a:pPr>
              <a:defRPr/>
            </a:pPr>
            <a:r>
              <a:rPr lang="en-US" altLang="en-US" sz="2000" dirty="0">
                <a:effectLst>
                  <a:outerShdw blurRad="38100" dist="38100" dir="2700000" algn="tl">
                    <a:srgbClr val="000000">
                      <a:alpha val="43137"/>
                    </a:srgbClr>
                  </a:outerShdw>
                </a:effectLst>
              </a:rPr>
              <a:t>Records with different search-key values may be mapped to the same bucket</a:t>
            </a:r>
            <a:r>
              <a:rPr lang="en-US" altLang="en-US" sz="2000" dirty="0"/>
              <a:t>; thus entire bucket has to be searched sequentially to locate a record.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1794" name="Rectangle 2"/>
          <p:cNvSpPr>
            <a:spLocks noGrp="1" noChangeArrowheads="1"/>
          </p:cNvSpPr>
          <p:nvPr>
            <p:ph type="title"/>
          </p:nvPr>
        </p:nvSpPr>
        <p:spPr/>
        <p:txBody>
          <a:bodyPr/>
          <a:lstStyle/>
          <a:p>
            <a:pPr>
              <a:defRPr/>
            </a:pPr>
            <a:r>
              <a:rPr lang="en-US">
                <a:ea typeface="+mj-ea"/>
              </a:rPr>
              <a:t>Dynamic Hashing</a:t>
            </a:r>
          </a:p>
        </p:txBody>
      </p:sp>
      <p:sp>
        <p:nvSpPr>
          <p:cNvPr id="94211" name="Rectangle 3"/>
          <p:cNvSpPr>
            <a:spLocks noGrp="1" noChangeArrowheads="1"/>
          </p:cNvSpPr>
          <p:nvPr>
            <p:ph idx="1"/>
          </p:nvPr>
        </p:nvSpPr>
        <p:spPr>
          <a:xfrm>
            <a:off x="900113" y="2066926"/>
            <a:ext cx="7785100" cy="5422900"/>
          </a:xfrm>
        </p:spPr>
        <p:txBody>
          <a:bodyPr/>
          <a:lstStyle/>
          <a:p>
            <a:pPr>
              <a:lnSpc>
                <a:spcPct val="90000"/>
              </a:lnSpc>
            </a:pPr>
            <a:r>
              <a:rPr lang="en-US" altLang="en-US" sz="2000" dirty="0">
                <a:ea typeface="ＭＳ Ｐゴシック" charset="-128"/>
              </a:rPr>
              <a:t>Good for database that grows and shrinks in size</a:t>
            </a:r>
          </a:p>
          <a:p>
            <a:pPr>
              <a:lnSpc>
                <a:spcPct val="90000"/>
              </a:lnSpc>
            </a:pPr>
            <a:r>
              <a:rPr lang="en-US" altLang="en-US" sz="2000" dirty="0">
                <a:ea typeface="ＭＳ Ｐゴシック" charset="-128"/>
              </a:rPr>
              <a:t>Allows the hash function to be modified dynamically</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sp>
        <p:nvSpPr>
          <p:cNvPr id="34819"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sp>
        <p:nvSpPr>
          <p:cNvPr id="34820" name="Rectangle 4"/>
          <p:cNvSpPr>
            <a:spLocks noGrp="1" noChangeArrowheads="1"/>
          </p:cNvSpPr>
          <p:nvPr>
            <p:ph type="title"/>
          </p:nvPr>
        </p:nvSpPr>
        <p:spPr>
          <a:xfrm>
            <a:off x="469900" y="457200"/>
            <a:ext cx="8305800" cy="762000"/>
          </a:xfrm>
          <a:noFill/>
        </p:spPr>
        <p:txBody>
          <a:bodyPr>
            <a:normAutofit fontScale="90000"/>
          </a:bodyPr>
          <a:lstStyle/>
          <a:p>
            <a:r>
              <a:rPr lang="en-US" altLang="en-US" dirty="0"/>
              <a:t>Example of Dynamic Hashing</a:t>
            </a:r>
          </a:p>
        </p:txBody>
      </p:sp>
      <p:sp>
        <p:nvSpPr>
          <p:cNvPr id="34821" name="Rectangle 85"/>
          <p:cNvSpPr>
            <a:spLocks noChangeArrowheads="1"/>
          </p:cNvSpPr>
          <p:nvPr/>
        </p:nvSpPr>
        <p:spPr bwMode="auto">
          <a:xfrm>
            <a:off x="4622800" y="240506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pic>
        <p:nvPicPr>
          <p:cNvPr id="34822" name="Picture 9"/>
          <p:cNvPicPr>
            <a:picLocks noChangeAspect="1" noChangeArrowheads="1"/>
          </p:cNvPicPr>
          <p:nvPr/>
        </p:nvPicPr>
        <p:blipFill>
          <a:blip r:embed="rId3">
            <a:extLst>
              <a:ext uri="{28A0092B-C50C-407E-A947-70E740481C1C}">
                <a14:useLocalDpi xmlns:a14="http://schemas.microsoft.com/office/drawing/2010/main" val="0"/>
              </a:ext>
            </a:extLst>
          </a:blip>
          <a:srcRect l="746" t="25388" r="746" b="25636"/>
          <a:stretch>
            <a:fillRect/>
          </a:stretch>
        </p:blipFill>
        <p:spPr bwMode="auto">
          <a:xfrm>
            <a:off x="838200" y="1600200"/>
            <a:ext cx="4191000" cy="1563688"/>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34823" name="Rectangle 87"/>
          <p:cNvSpPr>
            <a:spLocks noChangeArrowheads="1"/>
          </p:cNvSpPr>
          <p:nvPr/>
        </p:nvSpPr>
        <p:spPr bwMode="auto">
          <a:xfrm>
            <a:off x="3771900" y="5037138"/>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pic>
        <p:nvPicPr>
          <p:cNvPr id="34824" name="Picture 10"/>
          <p:cNvPicPr>
            <a:picLocks noChangeAspect="1" noChangeArrowheads="1"/>
          </p:cNvPicPr>
          <p:nvPr/>
        </p:nvPicPr>
        <p:blipFill>
          <a:blip r:embed="rId4">
            <a:extLst>
              <a:ext uri="{28A0092B-C50C-407E-A947-70E740481C1C}">
                <a14:useLocalDpi xmlns:a14="http://schemas.microsoft.com/office/drawing/2010/main" val="0"/>
              </a:ext>
            </a:extLst>
          </a:blip>
          <a:srcRect l="620" t="36386" r="620" b="36386"/>
          <a:stretch>
            <a:fillRect/>
          </a:stretch>
        </p:blipFill>
        <p:spPr bwMode="auto">
          <a:xfrm>
            <a:off x="609600" y="3429000"/>
            <a:ext cx="4495800" cy="928688"/>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34825" name="Rectangle 90"/>
          <p:cNvSpPr>
            <a:spLocks noChangeArrowheads="1"/>
          </p:cNvSpPr>
          <p:nvPr/>
        </p:nvSpPr>
        <p:spPr bwMode="auto">
          <a:xfrm>
            <a:off x="6637338" y="2738438"/>
            <a:ext cx="1857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sp>
        <p:nvSpPr>
          <p:cNvPr id="34826" name="Rectangle 91"/>
          <p:cNvSpPr>
            <a:spLocks noChangeArrowheads="1"/>
          </p:cNvSpPr>
          <p:nvPr/>
        </p:nvSpPr>
        <p:spPr bwMode="auto">
          <a:xfrm>
            <a:off x="5410200" y="1371600"/>
            <a:ext cx="35052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8" tIns="44450" rIns="90488" bIns="44450"/>
          <a:lstStyle>
            <a:lvl1pPr marL="342900" indent="-342900">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pPr>
              <a:spcBef>
                <a:spcPct val="20000"/>
              </a:spcBef>
              <a:buClr>
                <a:schemeClr val="tx1"/>
              </a:buClr>
              <a:buSzPct val="75000"/>
              <a:buFont typeface="Wingdings" charset="2"/>
              <a:buNone/>
            </a:pPr>
            <a:r>
              <a:rPr lang="en-US" altLang="en-US" sz="1800">
                <a:latin typeface="Book Antiqua" charset="0"/>
              </a:rPr>
              <a:t>Insert </a:t>
            </a:r>
          </a:p>
          <a:p>
            <a:pPr>
              <a:spcBef>
                <a:spcPct val="20000"/>
              </a:spcBef>
              <a:buClr>
                <a:schemeClr val="tx1"/>
              </a:buClr>
              <a:buSzPct val="75000"/>
              <a:buFont typeface="Wingdings" charset="2"/>
              <a:buNone/>
            </a:pPr>
            <a:r>
              <a:rPr lang="en-US" altLang="en-US" sz="1800">
                <a:latin typeface="Book Antiqua" charset="0"/>
              </a:rPr>
              <a:t>	Brighton</a:t>
            </a:r>
          </a:p>
          <a:p>
            <a:pPr>
              <a:spcBef>
                <a:spcPct val="20000"/>
              </a:spcBef>
              <a:buClr>
                <a:schemeClr val="tx1"/>
              </a:buClr>
              <a:buSzPct val="75000"/>
              <a:buFont typeface="Wingdings" charset="2"/>
              <a:buNone/>
            </a:pPr>
            <a:r>
              <a:rPr lang="en-US" altLang="en-US" sz="1800">
                <a:latin typeface="Book Antiqua" charset="0"/>
              </a:rPr>
              <a:t>	Downtown</a:t>
            </a:r>
          </a:p>
          <a:p>
            <a:pPr>
              <a:spcBef>
                <a:spcPct val="20000"/>
              </a:spcBef>
              <a:buClr>
                <a:schemeClr val="tx1"/>
              </a:buClr>
              <a:buSzPct val="75000"/>
              <a:buFont typeface="Wingdings" charset="2"/>
              <a:buNone/>
            </a:pPr>
            <a:r>
              <a:rPr lang="en-US" altLang="en-US" sz="1800">
                <a:latin typeface="Book Antiqua" charset="0"/>
              </a:rPr>
              <a:t>	Downtown</a:t>
            </a:r>
          </a:p>
          <a:p>
            <a:pPr>
              <a:spcBef>
                <a:spcPct val="20000"/>
              </a:spcBef>
              <a:buClr>
                <a:schemeClr val="tx1"/>
              </a:buClr>
              <a:buSzPct val="75000"/>
              <a:buFont typeface="Wingdings" charset="2"/>
              <a:buNone/>
            </a:pPr>
            <a:r>
              <a:rPr lang="en-US" altLang="en-US" sz="1800">
                <a:latin typeface="Book Antiqua" charset="0"/>
              </a:rPr>
              <a:t>	Mianus</a:t>
            </a:r>
          </a:p>
          <a:p>
            <a:pPr>
              <a:spcBef>
                <a:spcPct val="20000"/>
              </a:spcBef>
              <a:buClr>
                <a:schemeClr val="tx1"/>
              </a:buClr>
              <a:buSzPct val="75000"/>
              <a:buFont typeface="Wingdings" charset="2"/>
              <a:buNone/>
            </a:pPr>
            <a:r>
              <a:rPr lang="en-US" altLang="en-US" sz="1800">
                <a:latin typeface="Book Antiqua" charset="0"/>
              </a:rPr>
              <a:t>	Perryridge</a:t>
            </a:r>
          </a:p>
          <a:p>
            <a:pPr>
              <a:spcBef>
                <a:spcPct val="20000"/>
              </a:spcBef>
              <a:buClr>
                <a:schemeClr val="tx1"/>
              </a:buClr>
              <a:buSzPct val="75000"/>
              <a:buFont typeface="Wingdings" charset="2"/>
              <a:buNone/>
            </a:pPr>
            <a:r>
              <a:rPr lang="en-US" altLang="en-US" sz="1800">
                <a:latin typeface="Book Antiqua" charset="0"/>
              </a:rPr>
              <a:t>	Perryridge</a:t>
            </a:r>
          </a:p>
          <a:p>
            <a:pPr>
              <a:spcBef>
                <a:spcPct val="20000"/>
              </a:spcBef>
              <a:buClr>
                <a:schemeClr val="tx1"/>
              </a:buClr>
              <a:buSzPct val="75000"/>
              <a:buFont typeface="Wingdings" charset="2"/>
              <a:buNone/>
            </a:pPr>
            <a:r>
              <a:rPr lang="en-US" altLang="en-US" sz="1800">
                <a:latin typeface="Book Antiqua" charset="0"/>
              </a:rPr>
              <a:t>	Perryridge</a:t>
            </a:r>
          </a:p>
          <a:p>
            <a:pPr>
              <a:spcBef>
                <a:spcPct val="20000"/>
              </a:spcBef>
              <a:buClr>
                <a:schemeClr val="tx1"/>
              </a:buClr>
              <a:buSzPct val="75000"/>
              <a:buFont typeface="Wingdings" charset="2"/>
              <a:buNone/>
            </a:pPr>
            <a:r>
              <a:rPr lang="en-US" altLang="en-US" sz="1800">
                <a:latin typeface="Book Antiqua" charset="0"/>
              </a:rPr>
              <a:t>	Round Hill</a:t>
            </a:r>
          </a:p>
          <a:p>
            <a:pPr>
              <a:spcBef>
                <a:spcPct val="20000"/>
              </a:spcBef>
              <a:buClr>
                <a:schemeClr val="tx1"/>
              </a:buClr>
              <a:buSzPct val="75000"/>
              <a:buFont typeface="Wingdings" charset="2"/>
              <a:buNone/>
            </a:pPr>
            <a:endParaRPr lang="en-US" altLang="en-US" sz="1800">
              <a:latin typeface="Book Antiqua" charset="0"/>
            </a:endParaRPr>
          </a:p>
        </p:txBody>
      </p:sp>
      <p:sp>
        <p:nvSpPr>
          <p:cNvPr id="34827" name="Rectangle 92"/>
          <p:cNvSpPr>
            <a:spLocks noChangeArrowheads="1"/>
          </p:cNvSpPr>
          <p:nvPr/>
        </p:nvSpPr>
        <p:spPr bwMode="auto">
          <a:xfrm>
            <a:off x="3479800" y="5289550"/>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pic>
        <p:nvPicPr>
          <p:cNvPr id="34828" name="Picture 5"/>
          <p:cNvPicPr>
            <a:picLocks noChangeAspect="1" noChangeArrowheads="1"/>
          </p:cNvPicPr>
          <p:nvPr/>
        </p:nvPicPr>
        <p:blipFill>
          <a:blip r:embed="rId5">
            <a:extLst>
              <a:ext uri="{28A0092B-C50C-407E-A947-70E740481C1C}">
                <a14:useLocalDpi xmlns:a14="http://schemas.microsoft.com/office/drawing/2010/main" val="0"/>
              </a:ext>
            </a:extLst>
          </a:blip>
          <a:srcRect l="609" t="25676" r="406" b="26216"/>
          <a:stretch>
            <a:fillRect/>
          </a:stretch>
        </p:blipFill>
        <p:spPr bwMode="auto">
          <a:xfrm>
            <a:off x="609600" y="4648200"/>
            <a:ext cx="4495800" cy="1639888"/>
          </a:xfrm>
          <a:prstGeom prst="rect">
            <a:avLst/>
          </a:prstGeom>
          <a:noFill/>
          <a:ln w="57150" cmpd="thinThick">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571594"/>
      </p:ext>
    </p:extLst>
  </p:cSld>
  <p:clrMapOvr>
    <a:masterClrMapping/>
  </p:clrMapOvr>
  <p:transition spd="slow">
    <p:cu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sp>
        <p:nvSpPr>
          <p:cNvPr id="36867"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sp>
        <p:nvSpPr>
          <p:cNvPr id="36868" name="Rectangle 4"/>
          <p:cNvSpPr>
            <a:spLocks noGrp="1" noChangeArrowheads="1"/>
          </p:cNvSpPr>
          <p:nvPr>
            <p:ph type="title"/>
          </p:nvPr>
        </p:nvSpPr>
        <p:spPr>
          <a:xfrm>
            <a:off x="469900" y="228600"/>
            <a:ext cx="8305800" cy="1143000"/>
          </a:xfrm>
          <a:noFill/>
        </p:spPr>
        <p:txBody>
          <a:bodyPr/>
          <a:lstStyle/>
          <a:p>
            <a:r>
              <a:rPr lang="en-US" altLang="en-US" dirty="0"/>
              <a:t>Example of Dynamic Hashing</a:t>
            </a:r>
          </a:p>
        </p:txBody>
      </p:sp>
      <p:sp>
        <p:nvSpPr>
          <p:cNvPr id="36869" name="Rectangle 5"/>
          <p:cNvSpPr>
            <a:spLocks noChangeArrowheads="1"/>
          </p:cNvSpPr>
          <p:nvPr/>
        </p:nvSpPr>
        <p:spPr bwMode="auto">
          <a:xfrm>
            <a:off x="4622800" y="240506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sp>
        <p:nvSpPr>
          <p:cNvPr id="36870" name="Rectangle 7"/>
          <p:cNvSpPr>
            <a:spLocks noChangeArrowheads="1"/>
          </p:cNvSpPr>
          <p:nvPr/>
        </p:nvSpPr>
        <p:spPr bwMode="auto">
          <a:xfrm>
            <a:off x="3771900" y="5037138"/>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pic>
        <p:nvPicPr>
          <p:cNvPr id="36871" name="Picture 6"/>
          <p:cNvPicPr>
            <a:picLocks noChangeAspect="1" noChangeArrowheads="1"/>
          </p:cNvPicPr>
          <p:nvPr/>
        </p:nvPicPr>
        <p:blipFill>
          <a:blip r:embed="rId3">
            <a:extLst>
              <a:ext uri="{28A0092B-C50C-407E-A947-70E740481C1C}">
                <a14:useLocalDpi xmlns:a14="http://schemas.microsoft.com/office/drawing/2010/main" val="0"/>
              </a:ext>
            </a:extLst>
          </a:blip>
          <a:srcRect l="391" t="14822" r="780" b="15602"/>
          <a:stretch>
            <a:fillRect/>
          </a:stretch>
        </p:blipFill>
        <p:spPr bwMode="auto">
          <a:xfrm>
            <a:off x="990600" y="1752600"/>
            <a:ext cx="7239000" cy="3822700"/>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536635"/>
      </p:ext>
    </p:extLst>
  </p:cSld>
  <p:clrMapOvr>
    <a:masterClrMapping/>
  </p:clrMapOvr>
  <p:transition spd="slow">
    <p:cu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sp>
        <p:nvSpPr>
          <p:cNvPr id="38915"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sp>
        <p:nvSpPr>
          <p:cNvPr id="38916" name="Rectangle 4"/>
          <p:cNvSpPr>
            <a:spLocks noGrp="1" noChangeArrowheads="1"/>
          </p:cNvSpPr>
          <p:nvPr>
            <p:ph type="title"/>
          </p:nvPr>
        </p:nvSpPr>
        <p:spPr>
          <a:xfrm>
            <a:off x="561975" y="152400"/>
            <a:ext cx="8305800" cy="1143000"/>
          </a:xfrm>
          <a:noFill/>
        </p:spPr>
        <p:txBody>
          <a:bodyPr/>
          <a:lstStyle/>
          <a:p>
            <a:r>
              <a:rPr lang="en-US" altLang="en-US" dirty="0"/>
              <a:t>Example of Dynamic Hashing</a:t>
            </a:r>
          </a:p>
        </p:txBody>
      </p:sp>
      <p:sp>
        <p:nvSpPr>
          <p:cNvPr id="38917" name="Rectangle 5"/>
          <p:cNvSpPr>
            <a:spLocks noChangeArrowheads="1"/>
          </p:cNvSpPr>
          <p:nvPr/>
        </p:nvSpPr>
        <p:spPr bwMode="auto">
          <a:xfrm>
            <a:off x="4622800" y="240506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sp>
        <p:nvSpPr>
          <p:cNvPr id="38918" name="Rectangle 6"/>
          <p:cNvSpPr>
            <a:spLocks noChangeArrowheads="1"/>
          </p:cNvSpPr>
          <p:nvPr/>
        </p:nvSpPr>
        <p:spPr bwMode="auto">
          <a:xfrm>
            <a:off x="3771900" y="5037138"/>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pic>
        <p:nvPicPr>
          <p:cNvPr id="38919" name="Picture 6"/>
          <p:cNvPicPr>
            <a:picLocks noChangeAspect="1" noChangeArrowheads="1"/>
          </p:cNvPicPr>
          <p:nvPr/>
        </p:nvPicPr>
        <p:blipFill>
          <a:blip r:embed="rId3">
            <a:extLst>
              <a:ext uri="{28A0092B-C50C-407E-A947-70E740481C1C}">
                <a14:useLocalDpi xmlns:a14="http://schemas.microsoft.com/office/drawing/2010/main" val="0"/>
              </a:ext>
            </a:extLst>
          </a:blip>
          <a:srcRect l="591" t="7616" r="394" b="7878"/>
          <a:stretch>
            <a:fillRect/>
          </a:stretch>
        </p:blipFill>
        <p:spPr bwMode="auto">
          <a:xfrm>
            <a:off x="1219200" y="1524000"/>
            <a:ext cx="6964363" cy="4457700"/>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36213"/>
      </p:ext>
    </p:extLst>
  </p:cSld>
  <p:clrMapOvr>
    <a:masterClrMapping/>
  </p:clrMapOvr>
  <p:transition spd="slow">
    <p:cu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ChangeArrowheads="1"/>
          </p:cNvSpPr>
          <p:nvPr/>
        </p:nvSpPr>
        <p:spPr bwMode="auto">
          <a:xfrm>
            <a:off x="6858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sp>
        <p:nvSpPr>
          <p:cNvPr id="40963" name="Rectangle 3"/>
          <p:cNvSpPr>
            <a:spLocks noChangeArrowheads="1"/>
          </p:cNvSpPr>
          <p:nvPr/>
        </p:nvSpPr>
        <p:spPr bwMode="auto">
          <a:xfrm>
            <a:off x="3124200" y="62484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sp>
        <p:nvSpPr>
          <p:cNvPr id="40964" name="Rectangle 4"/>
          <p:cNvSpPr>
            <a:spLocks noGrp="1" noChangeArrowheads="1"/>
          </p:cNvSpPr>
          <p:nvPr>
            <p:ph type="title"/>
          </p:nvPr>
        </p:nvSpPr>
        <p:spPr>
          <a:xfrm>
            <a:off x="561975" y="152400"/>
            <a:ext cx="8305800" cy="1143000"/>
          </a:xfrm>
          <a:noFill/>
        </p:spPr>
        <p:txBody>
          <a:bodyPr/>
          <a:lstStyle/>
          <a:p>
            <a:r>
              <a:rPr lang="en-US" altLang="en-US" dirty="0"/>
              <a:t>Example of Dynamic Hashing</a:t>
            </a:r>
          </a:p>
        </p:txBody>
      </p:sp>
      <p:sp>
        <p:nvSpPr>
          <p:cNvPr id="40965" name="Rectangle 5"/>
          <p:cNvSpPr>
            <a:spLocks noChangeArrowheads="1"/>
          </p:cNvSpPr>
          <p:nvPr/>
        </p:nvSpPr>
        <p:spPr bwMode="auto">
          <a:xfrm>
            <a:off x="4622800" y="2405063"/>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sp>
        <p:nvSpPr>
          <p:cNvPr id="40966" name="Rectangle 6"/>
          <p:cNvSpPr>
            <a:spLocks noChangeArrowheads="1"/>
          </p:cNvSpPr>
          <p:nvPr/>
        </p:nvSpPr>
        <p:spPr bwMode="auto">
          <a:xfrm>
            <a:off x="3771900" y="5037138"/>
            <a:ext cx="1841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sp>
        <p:nvSpPr>
          <p:cNvPr id="40967" name="Rectangle 8"/>
          <p:cNvSpPr>
            <a:spLocks noChangeArrowheads="1"/>
          </p:cNvSpPr>
          <p:nvPr/>
        </p:nvSpPr>
        <p:spPr bwMode="auto">
          <a:xfrm>
            <a:off x="4108450" y="3149600"/>
            <a:ext cx="184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sz="2400">
                <a:solidFill>
                  <a:schemeClr val="tx1"/>
                </a:solidFill>
                <a:latin typeface="Times New Roman" charset="0"/>
                <a:ea typeface="ＭＳ Ｐゴシック" charset="-128"/>
              </a:defRPr>
            </a:lvl1pPr>
            <a:lvl2pPr marL="37931725" indent="-37474525">
              <a:defRPr sz="2400">
                <a:solidFill>
                  <a:schemeClr val="tx1"/>
                </a:solidFill>
                <a:latin typeface="Times New Roman" charset="0"/>
                <a:ea typeface="ＭＳ Ｐゴシック" charset="-128"/>
              </a:defRPr>
            </a:lvl2pPr>
            <a:lvl3pPr>
              <a:defRPr sz="2400">
                <a:solidFill>
                  <a:schemeClr val="tx1"/>
                </a:solidFill>
                <a:latin typeface="Times New Roman" charset="0"/>
                <a:ea typeface="ＭＳ Ｐゴシック" charset="-128"/>
              </a:defRPr>
            </a:lvl3pPr>
            <a:lvl4pPr>
              <a:defRPr sz="2400">
                <a:solidFill>
                  <a:schemeClr val="tx1"/>
                </a:solidFill>
                <a:latin typeface="Times New Roman" charset="0"/>
                <a:ea typeface="ＭＳ Ｐゴシック" charset="-128"/>
              </a:defRPr>
            </a:lvl4pPr>
            <a:lvl5pPr>
              <a:defRPr sz="2400">
                <a:solidFill>
                  <a:schemeClr val="tx1"/>
                </a:solidFill>
                <a:latin typeface="Times New Roman" charset="0"/>
                <a:ea typeface="ＭＳ Ｐゴシック" charset="-128"/>
              </a:defRPr>
            </a:lvl5pPr>
            <a:lvl6pPr marL="457200" eaLnBrk="0" fontAlgn="base" hangingPunct="0">
              <a:spcBef>
                <a:spcPct val="0"/>
              </a:spcBef>
              <a:spcAft>
                <a:spcPct val="0"/>
              </a:spcAft>
              <a:defRPr sz="2400">
                <a:solidFill>
                  <a:schemeClr val="tx1"/>
                </a:solidFill>
                <a:latin typeface="Times New Roman" charset="0"/>
                <a:ea typeface="ＭＳ Ｐゴシック" charset="-128"/>
              </a:defRPr>
            </a:lvl6pPr>
            <a:lvl7pPr marL="914400" eaLnBrk="0" fontAlgn="base" hangingPunct="0">
              <a:spcBef>
                <a:spcPct val="0"/>
              </a:spcBef>
              <a:spcAft>
                <a:spcPct val="0"/>
              </a:spcAft>
              <a:defRPr sz="2400">
                <a:solidFill>
                  <a:schemeClr val="tx1"/>
                </a:solidFill>
                <a:latin typeface="Times New Roman" charset="0"/>
                <a:ea typeface="ＭＳ Ｐゴシック" charset="-128"/>
              </a:defRPr>
            </a:lvl7pPr>
            <a:lvl8pPr marL="1371600" eaLnBrk="0" fontAlgn="base" hangingPunct="0">
              <a:spcBef>
                <a:spcPct val="0"/>
              </a:spcBef>
              <a:spcAft>
                <a:spcPct val="0"/>
              </a:spcAft>
              <a:defRPr sz="2400">
                <a:solidFill>
                  <a:schemeClr val="tx1"/>
                </a:solidFill>
                <a:latin typeface="Times New Roman" charset="0"/>
                <a:ea typeface="ＭＳ Ｐゴシック" charset="-128"/>
              </a:defRPr>
            </a:lvl8pPr>
            <a:lvl9pPr marL="1828800" eaLnBrk="0" fontAlgn="base" hangingPunct="0">
              <a:spcBef>
                <a:spcPct val="0"/>
              </a:spcBef>
              <a:spcAft>
                <a:spcPct val="0"/>
              </a:spcAft>
              <a:defRPr sz="2400">
                <a:solidFill>
                  <a:schemeClr val="tx1"/>
                </a:solidFill>
                <a:latin typeface="Times New Roman" charset="0"/>
                <a:ea typeface="ＭＳ Ｐゴシック" charset="-128"/>
              </a:defRPr>
            </a:lvl9pPr>
          </a:lstStyle>
          <a:p>
            <a:endParaRPr lang="en-US" altLang="en-US"/>
          </a:p>
        </p:txBody>
      </p:sp>
      <p:pic>
        <p:nvPicPr>
          <p:cNvPr id="40968" name="Picture 5"/>
          <p:cNvPicPr>
            <a:picLocks noChangeAspect="1" noChangeArrowheads="1"/>
          </p:cNvPicPr>
          <p:nvPr/>
        </p:nvPicPr>
        <p:blipFill>
          <a:blip r:embed="rId3">
            <a:extLst>
              <a:ext uri="{28A0092B-C50C-407E-A947-70E740481C1C}">
                <a14:useLocalDpi xmlns:a14="http://schemas.microsoft.com/office/drawing/2010/main" val="0"/>
              </a:ext>
            </a:extLst>
          </a:blip>
          <a:srcRect l="433" t="8646" r="1080" b="9222"/>
          <a:stretch>
            <a:fillRect/>
          </a:stretch>
        </p:blipFill>
        <p:spPr bwMode="auto">
          <a:xfrm>
            <a:off x="1271588" y="1768475"/>
            <a:ext cx="6511925" cy="4071938"/>
          </a:xfrm>
          <a:prstGeom prst="rect">
            <a:avLst/>
          </a:prstGeom>
          <a:noFill/>
          <a:ln w="38100" cmpd="dbl">
            <a:solidFill>
              <a:schemeClr val="tx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4344949"/>
      </p:ext>
    </p:extLst>
  </p:cSld>
  <p:clrMapOvr>
    <a:masterClrMapping/>
  </p:clrMapOvr>
  <p:transition spd="slow">
    <p:cu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61257" y="391887"/>
            <a:ext cx="8560526" cy="5262979"/>
          </a:xfrm>
          <a:prstGeom prst="rect">
            <a:avLst/>
          </a:prstGeom>
        </p:spPr>
        <p:txBody>
          <a:bodyPr wrap="square">
            <a:spAutoFit/>
          </a:bodyPr>
          <a:lstStyle/>
          <a:p>
            <a:r>
              <a:rPr lang="en-US" b="1" u="sng" dirty="0"/>
              <a:t>Example based on Extendible Hashing:</a:t>
            </a:r>
            <a:r>
              <a:rPr lang="en-US" dirty="0"/>
              <a:t> Now, let us consider a prominent example of hashing the following elements: </a:t>
            </a:r>
            <a:r>
              <a:rPr lang="en-US" b="1" dirty="0"/>
              <a:t>16,4,6,22,24,10,31,7,9,20,26.</a:t>
            </a:r>
            <a:r>
              <a:rPr lang="en-US" dirty="0"/>
              <a:t> </a:t>
            </a:r>
            <a:br>
              <a:rPr lang="en-US" dirty="0"/>
            </a:br>
            <a:r>
              <a:rPr lang="en-US" b="1" dirty="0"/>
              <a:t>Bucket Size:</a:t>
            </a:r>
            <a:r>
              <a:rPr lang="en-US" dirty="0"/>
              <a:t> 3 (Assume) </a:t>
            </a:r>
            <a:br>
              <a:rPr lang="en-US" dirty="0"/>
            </a:br>
            <a:r>
              <a:rPr lang="en-US" b="1" dirty="0"/>
              <a:t>Hash Function:</a:t>
            </a:r>
            <a:r>
              <a:rPr lang="en-US" dirty="0"/>
              <a:t> Suppose the global depth is X. Then the Hash Function returns X LSBs. </a:t>
            </a:r>
            <a:br>
              <a:rPr lang="en-US" dirty="0"/>
            </a:br>
            <a:r>
              <a:rPr lang="en-US" dirty="0"/>
              <a:t> </a:t>
            </a:r>
          </a:p>
          <a:p>
            <a:r>
              <a:rPr lang="en-US" b="1" dirty="0"/>
              <a:t>Solution:</a:t>
            </a:r>
            <a:r>
              <a:rPr lang="en-US" dirty="0"/>
              <a:t> First, calculate the binary forms of each of the given numbers. </a:t>
            </a:r>
            <a:br>
              <a:rPr lang="en-US" dirty="0"/>
            </a:br>
            <a:r>
              <a:rPr lang="en-US" dirty="0"/>
              <a:t>16- 10000 </a:t>
            </a:r>
            <a:br>
              <a:rPr lang="en-US" dirty="0"/>
            </a:br>
            <a:r>
              <a:rPr lang="en-US" dirty="0"/>
              <a:t>4- 00100 </a:t>
            </a:r>
            <a:br>
              <a:rPr lang="en-US" dirty="0"/>
            </a:br>
            <a:r>
              <a:rPr lang="en-US" dirty="0"/>
              <a:t>6- 00110 </a:t>
            </a:r>
            <a:br>
              <a:rPr lang="en-US" dirty="0"/>
            </a:br>
            <a:r>
              <a:rPr lang="en-US" dirty="0"/>
              <a:t>22- 10110 </a:t>
            </a:r>
            <a:br>
              <a:rPr lang="en-US" dirty="0"/>
            </a:br>
            <a:r>
              <a:rPr lang="en-US" dirty="0"/>
              <a:t>24- 11000 </a:t>
            </a:r>
            <a:br>
              <a:rPr lang="en-US" dirty="0"/>
            </a:br>
            <a:r>
              <a:rPr lang="en-US" dirty="0"/>
              <a:t>10- 01010 </a:t>
            </a:r>
            <a:br>
              <a:rPr lang="en-US" dirty="0"/>
            </a:br>
            <a:r>
              <a:rPr lang="en-US" dirty="0"/>
              <a:t>31- 11111 </a:t>
            </a:r>
            <a:br>
              <a:rPr lang="en-US" dirty="0"/>
            </a:br>
            <a:r>
              <a:rPr lang="en-US" dirty="0"/>
              <a:t>7- 00111 </a:t>
            </a:r>
            <a:br>
              <a:rPr lang="en-US" dirty="0"/>
            </a:br>
            <a:r>
              <a:rPr lang="en-US" dirty="0"/>
              <a:t>9- 01001 </a:t>
            </a:r>
            <a:br>
              <a:rPr lang="en-US" dirty="0"/>
            </a:br>
            <a:r>
              <a:rPr lang="en-US" dirty="0"/>
              <a:t>20- 10100 </a:t>
            </a:r>
            <a:br>
              <a:rPr lang="en-US" dirty="0"/>
            </a:br>
            <a:r>
              <a:rPr lang="en-US" dirty="0"/>
              <a:t>26- 11010</a:t>
            </a:r>
          </a:p>
          <a:p>
            <a:endParaRPr lang="en-US" dirty="0"/>
          </a:p>
          <a:p>
            <a:r>
              <a:rPr lang="en-US" dirty="0"/>
              <a:t>Initially, the global-depth and local-depth is always 1. Thus, the hashing frame looks like this: </a:t>
            </a:r>
            <a:br>
              <a:rPr lang="en-US" dirty="0"/>
            </a:br>
            <a:r>
              <a:rPr lang="en-US" dirty="0"/>
              <a:t> </a:t>
            </a:r>
          </a:p>
          <a:p>
            <a:endParaRPr lang="en-US" dirty="0"/>
          </a:p>
        </p:txBody>
      </p:sp>
      <p:pic>
        <p:nvPicPr>
          <p:cNvPr id="12288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7337" t="15077" r="8392" b="17468"/>
          <a:stretch/>
        </p:blipFill>
        <p:spPr bwMode="auto">
          <a:xfrm>
            <a:off x="2908663" y="5181601"/>
            <a:ext cx="3701144"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560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9633" y="705395"/>
            <a:ext cx="8490857" cy="830997"/>
          </a:xfrm>
          <a:prstGeom prst="rect">
            <a:avLst/>
          </a:prstGeom>
        </p:spPr>
        <p:txBody>
          <a:bodyPr wrap="square">
            <a:spAutoFit/>
          </a:bodyPr>
          <a:lstStyle/>
          <a:p>
            <a:r>
              <a:rPr lang="en-US" b="1" dirty="0"/>
              <a:t>Inserting 16:</a:t>
            </a:r>
            <a:r>
              <a:rPr lang="en-US" dirty="0"/>
              <a:t> </a:t>
            </a:r>
            <a:br>
              <a:rPr lang="en-US" dirty="0"/>
            </a:br>
            <a:r>
              <a:rPr lang="en-US" dirty="0"/>
              <a:t>The binary format of 16 is 10000 and global-depth is 1. The hash function returns 1 LSB of 1000</a:t>
            </a:r>
            <a:r>
              <a:rPr lang="en-US" b="1" dirty="0"/>
              <a:t>0</a:t>
            </a:r>
            <a:r>
              <a:rPr lang="en-US" dirty="0"/>
              <a:t> which is 0. Hence, 16 is mapped to the directory with id=0. </a:t>
            </a:r>
          </a:p>
        </p:txBody>
      </p:sp>
      <p:sp>
        <p:nvSpPr>
          <p:cNvPr id="3" name="AutoShape 2" descr="https://media.geeksforgeeks.org/wp-content/uploads/20190803221035/hash23.png"/>
          <p:cNvSpPr>
            <a:spLocks noChangeAspect="1" noChangeArrowheads="1"/>
          </p:cNvSpPr>
          <p:nvPr/>
        </p:nvSpPr>
        <p:spPr bwMode="auto">
          <a:xfrm>
            <a:off x="1492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239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1733909"/>
            <a:ext cx="6005513" cy="3428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27794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1349"/>
            <a:ext cx="7959634" cy="584775"/>
          </a:xfrm>
          <a:prstGeom prst="rect">
            <a:avLst/>
          </a:prstGeom>
        </p:spPr>
        <p:txBody>
          <a:bodyPr wrap="square">
            <a:spAutoFit/>
          </a:bodyPr>
          <a:lstStyle/>
          <a:p>
            <a:r>
              <a:rPr lang="en-US" b="1" dirty="0"/>
              <a:t>Inserting 4 and 6:</a:t>
            </a:r>
            <a:r>
              <a:rPr lang="en-US" dirty="0"/>
              <a:t> </a:t>
            </a:r>
            <a:br>
              <a:rPr lang="en-US" dirty="0"/>
            </a:br>
            <a:r>
              <a:rPr lang="en-US" dirty="0"/>
              <a:t>Both 4(10</a:t>
            </a:r>
            <a:r>
              <a:rPr lang="en-US" b="1" dirty="0"/>
              <a:t>0</a:t>
            </a:r>
            <a:r>
              <a:rPr lang="en-US" dirty="0"/>
              <a:t>) and 6(11</a:t>
            </a:r>
            <a:r>
              <a:rPr lang="en-US" b="1" dirty="0"/>
              <a:t>0</a:t>
            </a:r>
            <a:r>
              <a:rPr lang="en-US" dirty="0"/>
              <a:t>)have 0 in their LSB. Hence, they are hashed as follows: </a:t>
            </a:r>
          </a:p>
        </p:txBody>
      </p:sp>
      <p:sp>
        <p:nvSpPr>
          <p:cNvPr id="3" name="AutoShape 2" descr="https://media.geeksforgeeks.org/wp-content/uploads/20190803221037/hash32.png"/>
          <p:cNvSpPr>
            <a:spLocks noChangeAspect="1" noChangeArrowheads="1"/>
          </p:cNvSpPr>
          <p:nvPr/>
        </p:nvSpPr>
        <p:spPr bwMode="auto">
          <a:xfrm>
            <a:off x="1492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ttps://media.geeksforgeeks.org/wp-content/uploads/20190803221037/hash32.png"/>
          <p:cNvSpPr>
            <a:spLocks noChangeAspect="1" noChangeArrowheads="1"/>
          </p:cNvSpPr>
          <p:nvPr/>
        </p:nvSpPr>
        <p:spPr bwMode="auto">
          <a:xfrm>
            <a:off x="3016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541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2125" y="1924050"/>
            <a:ext cx="5619750" cy="3448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287623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1349"/>
            <a:ext cx="7959634" cy="584775"/>
          </a:xfrm>
          <a:prstGeom prst="rect">
            <a:avLst/>
          </a:prstGeom>
        </p:spPr>
        <p:txBody>
          <a:bodyPr wrap="square">
            <a:spAutoFit/>
          </a:bodyPr>
          <a:lstStyle/>
          <a:p>
            <a:r>
              <a:rPr lang="en-US" b="1" dirty="0"/>
              <a:t>Inserting 22:</a:t>
            </a:r>
            <a:r>
              <a:rPr lang="en-US" dirty="0"/>
              <a:t> The binary form of 22 is 1011</a:t>
            </a:r>
            <a:r>
              <a:rPr lang="en-US" b="1" dirty="0"/>
              <a:t>0</a:t>
            </a:r>
            <a:r>
              <a:rPr lang="en-US" dirty="0"/>
              <a:t>. Its LSB is 0. The bucket pointed by directory 0 is already full. Hence, Over Flow occurs. </a:t>
            </a:r>
          </a:p>
        </p:txBody>
      </p:sp>
      <p:sp>
        <p:nvSpPr>
          <p:cNvPr id="3" name="AutoShape 2" descr="https://media.geeksforgeeks.org/wp-content/uploads/20190803221037/hash32.png"/>
          <p:cNvSpPr>
            <a:spLocks noChangeAspect="1" noChangeArrowheads="1"/>
          </p:cNvSpPr>
          <p:nvPr/>
        </p:nvSpPr>
        <p:spPr bwMode="auto">
          <a:xfrm>
            <a:off x="1492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ttps://media.geeksforgeeks.org/wp-content/uploads/20190803221037/hash32.png"/>
          <p:cNvSpPr>
            <a:spLocks noChangeAspect="1" noChangeArrowheads="1"/>
          </p:cNvSpPr>
          <p:nvPr/>
        </p:nvSpPr>
        <p:spPr bwMode="auto">
          <a:xfrm>
            <a:off x="3016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https://media.geeksforgeeks.org/wp-content/uploads/20190803221039/hash42.png"/>
          <p:cNvSpPr>
            <a:spLocks noChangeAspect="1" noChangeArrowheads="1"/>
          </p:cNvSpPr>
          <p:nvPr/>
        </p:nvSpPr>
        <p:spPr bwMode="auto">
          <a:xfrm>
            <a:off x="45402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643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28800" y="1919288"/>
            <a:ext cx="5486400" cy="3457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104520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9600" y="761349"/>
            <a:ext cx="7959634" cy="1569660"/>
          </a:xfrm>
          <a:prstGeom prst="rect">
            <a:avLst/>
          </a:prstGeom>
        </p:spPr>
        <p:txBody>
          <a:bodyPr wrap="square">
            <a:spAutoFit/>
          </a:bodyPr>
          <a:lstStyle/>
          <a:p>
            <a:r>
              <a:rPr lang="en-US" dirty="0"/>
              <a:t>As directed by </a:t>
            </a:r>
            <a:r>
              <a:rPr lang="en-US" b="1" dirty="0"/>
              <a:t>Step 7-Case 1</a:t>
            </a:r>
            <a:r>
              <a:rPr lang="en-US" dirty="0"/>
              <a:t>, Since Local Depth = Global Depth, the bucket splits and directory expansion takes place. Also, rehashing of numbers present in the overflowing bucket takes place after the split. And, since the global depth is incremented by 1, now, the global depth is 2. Hence, 16,4,6,22 are now rehashed w.r.t 2 LSBs.</a:t>
            </a:r>
          </a:p>
          <a:p>
            <a:r>
              <a:rPr lang="en-US" dirty="0"/>
              <a:t>[ 16(100</a:t>
            </a:r>
            <a:r>
              <a:rPr lang="en-US" b="1" dirty="0"/>
              <a:t>00</a:t>
            </a:r>
            <a:r>
              <a:rPr lang="en-US" dirty="0"/>
              <a:t>),4(1</a:t>
            </a:r>
            <a:r>
              <a:rPr lang="en-US" b="1" dirty="0"/>
              <a:t>00</a:t>
            </a:r>
            <a:r>
              <a:rPr lang="en-US" dirty="0"/>
              <a:t>),6(1</a:t>
            </a:r>
            <a:r>
              <a:rPr lang="en-US" b="1" dirty="0"/>
              <a:t>10</a:t>
            </a:r>
            <a:r>
              <a:rPr lang="en-US" dirty="0"/>
              <a:t>),22(101</a:t>
            </a:r>
            <a:r>
              <a:rPr lang="en-US" b="1" dirty="0"/>
              <a:t>10</a:t>
            </a:r>
            <a:r>
              <a:rPr lang="en-US" dirty="0"/>
              <a:t>) ]  </a:t>
            </a:r>
          </a:p>
        </p:txBody>
      </p:sp>
      <p:sp>
        <p:nvSpPr>
          <p:cNvPr id="3" name="AutoShape 2" descr="https://media.geeksforgeeks.org/wp-content/uploads/20190803221037/hash32.png"/>
          <p:cNvSpPr>
            <a:spLocks noChangeAspect="1" noChangeArrowheads="1"/>
          </p:cNvSpPr>
          <p:nvPr/>
        </p:nvSpPr>
        <p:spPr bwMode="auto">
          <a:xfrm>
            <a:off x="1492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https://media.geeksforgeeks.org/wp-content/uploads/20190803221037/hash32.png"/>
          <p:cNvSpPr>
            <a:spLocks noChangeAspect="1" noChangeArrowheads="1"/>
          </p:cNvSpPr>
          <p:nvPr/>
        </p:nvSpPr>
        <p:spPr bwMode="auto">
          <a:xfrm>
            <a:off x="30162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2" descr="https://media.geeksforgeeks.org/wp-content/uploads/20190803221039/hash42.png"/>
          <p:cNvSpPr>
            <a:spLocks noChangeAspect="1" noChangeArrowheads="1"/>
          </p:cNvSpPr>
          <p:nvPr/>
        </p:nvSpPr>
        <p:spPr bwMode="auto">
          <a:xfrm>
            <a:off x="45402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https://media.geeksforgeeks.org/wp-content/uploads/20190803221040/hash52.png"/>
          <p:cNvSpPr>
            <a:spLocks noChangeAspect="1" noChangeArrowheads="1"/>
          </p:cNvSpPr>
          <p:nvPr/>
        </p:nvSpPr>
        <p:spPr bwMode="auto">
          <a:xfrm>
            <a:off x="60642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7459"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r="12584" b="15467"/>
          <a:stretch/>
        </p:blipFill>
        <p:spPr bwMode="auto">
          <a:xfrm>
            <a:off x="1994251" y="2654818"/>
            <a:ext cx="5111932" cy="3841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2240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5410" name="Rectangle 2"/>
          <p:cNvSpPr>
            <a:spLocks noGrp="1" noChangeArrowheads="1"/>
          </p:cNvSpPr>
          <p:nvPr>
            <p:ph type="title"/>
          </p:nvPr>
        </p:nvSpPr>
        <p:spPr>
          <a:xfrm>
            <a:off x="509588" y="633843"/>
            <a:ext cx="8358187" cy="457200"/>
          </a:xfrm>
        </p:spPr>
        <p:txBody>
          <a:bodyPr>
            <a:normAutofit fontScale="90000"/>
          </a:bodyPr>
          <a:lstStyle/>
          <a:p>
            <a:pPr>
              <a:defRPr/>
            </a:pPr>
            <a:r>
              <a:rPr lang="en-US" dirty="0">
                <a:ea typeface="+mj-ea"/>
              </a:rPr>
              <a:t>Example of Hash File Organization</a:t>
            </a:r>
          </a:p>
        </p:txBody>
      </p:sp>
      <p:sp>
        <p:nvSpPr>
          <p:cNvPr id="77827" name="Rectangle 3"/>
          <p:cNvSpPr>
            <a:spLocks noGrp="1" noChangeArrowheads="1"/>
          </p:cNvSpPr>
          <p:nvPr>
            <p:ph idx="1"/>
          </p:nvPr>
        </p:nvSpPr>
        <p:spPr>
          <a:xfrm>
            <a:off x="900113" y="2328863"/>
            <a:ext cx="7466012" cy="4114800"/>
          </a:xfrm>
        </p:spPr>
        <p:txBody>
          <a:bodyPr/>
          <a:lstStyle/>
          <a:p>
            <a:r>
              <a:rPr lang="en-US" altLang="en-US" sz="2000">
                <a:ea typeface="ＭＳ Ｐゴシック" charset="-128"/>
              </a:rPr>
              <a:t>There are 10 buckets,</a:t>
            </a:r>
          </a:p>
          <a:p>
            <a:r>
              <a:rPr lang="en-US" altLang="en-US" sz="2000">
                <a:ea typeface="ＭＳ Ｐゴシック" charset="-128"/>
              </a:rPr>
              <a:t>The binary representation of the </a:t>
            </a:r>
            <a:r>
              <a:rPr lang="en-US" altLang="en-US" sz="2000" i="1">
                <a:ea typeface="ＭＳ Ｐゴシック" charset="-128"/>
              </a:rPr>
              <a:t>i</a:t>
            </a:r>
            <a:r>
              <a:rPr lang="en-US" altLang="en-US" sz="2000">
                <a:ea typeface="ＭＳ Ｐゴシック" charset="-128"/>
              </a:rPr>
              <a:t>th character is assumed to be the integer </a:t>
            </a:r>
            <a:r>
              <a:rPr lang="en-US" altLang="en-US" sz="2000" i="1">
                <a:ea typeface="ＭＳ Ｐゴシック" charset="-128"/>
              </a:rPr>
              <a:t>i.</a:t>
            </a:r>
            <a:endParaRPr lang="en-US" altLang="en-US" sz="2000">
              <a:ea typeface="ＭＳ Ｐゴシック" charset="-128"/>
            </a:endParaRPr>
          </a:p>
          <a:p>
            <a:r>
              <a:rPr lang="en-US" altLang="en-US" sz="2000">
                <a:ea typeface="ＭＳ Ｐゴシック" charset="-128"/>
              </a:rPr>
              <a:t>The hash function returns the sum of the binary representations of the characters modulo 10</a:t>
            </a:r>
          </a:p>
          <a:p>
            <a:pPr lvl="1"/>
            <a:r>
              <a:rPr lang="en-US" altLang="en-US" sz="2000"/>
              <a:t>E.g. h(Music) = 1        h(History) = 2   </a:t>
            </a:r>
            <a:br>
              <a:rPr lang="en-US" altLang="en-US" sz="2000"/>
            </a:br>
            <a:r>
              <a:rPr lang="en-US" altLang="en-US" sz="2000"/>
              <a:t>        h(Physics) =  3   h(Elec. Eng.) = 3</a:t>
            </a:r>
          </a:p>
        </p:txBody>
      </p:sp>
      <p:sp>
        <p:nvSpPr>
          <p:cNvPr id="77828" name="Text Box 4"/>
          <p:cNvSpPr txBox="1">
            <a:spLocks noChangeArrowheads="1"/>
          </p:cNvSpPr>
          <p:nvPr/>
        </p:nvSpPr>
        <p:spPr bwMode="auto">
          <a:xfrm>
            <a:off x="900113" y="1085850"/>
            <a:ext cx="7377112"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marL="1143000" indent="-228600">
              <a:defRPr sz="1600">
                <a:solidFill>
                  <a:schemeClr val="tx1"/>
                </a:solidFill>
                <a:latin typeface="Helvetica" charset="0"/>
                <a:ea typeface="ＭＳ Ｐゴシック" charset="-128"/>
              </a:defRPr>
            </a:lvl3pPr>
            <a:lvl4pPr marL="1600200" indent="-228600">
              <a:defRPr sz="1600">
                <a:solidFill>
                  <a:schemeClr val="tx1"/>
                </a:solidFill>
                <a:latin typeface="Helvetica" charset="0"/>
                <a:ea typeface="ＭＳ Ｐゴシック" charset="-128"/>
              </a:defRPr>
            </a:lvl4pPr>
            <a:lvl5pPr marL="2057400" indent="-228600">
              <a:defRPr sz="1600">
                <a:solidFill>
                  <a:schemeClr val="tx1"/>
                </a:solidFill>
                <a:latin typeface="Helvetica" charset="0"/>
                <a:ea typeface="ＭＳ Ｐゴシック" charset="-128"/>
              </a:defRPr>
            </a:lvl5pPr>
            <a:lvl6pPr marL="2514600" indent="-228600" eaLnBrk="0" fontAlgn="base" hangingPunct="0">
              <a:spcBef>
                <a:spcPct val="0"/>
              </a:spcBef>
              <a:spcAft>
                <a:spcPct val="0"/>
              </a:spcAft>
              <a:defRPr sz="1600">
                <a:solidFill>
                  <a:schemeClr val="tx1"/>
                </a:solidFill>
                <a:latin typeface="Helvetica" charset="0"/>
                <a:ea typeface="ＭＳ Ｐゴシック" charset="-128"/>
              </a:defRPr>
            </a:lvl6pPr>
            <a:lvl7pPr marL="2971800" indent="-228600" eaLnBrk="0" fontAlgn="base" hangingPunct="0">
              <a:spcBef>
                <a:spcPct val="0"/>
              </a:spcBef>
              <a:spcAft>
                <a:spcPct val="0"/>
              </a:spcAft>
              <a:defRPr sz="1600">
                <a:solidFill>
                  <a:schemeClr val="tx1"/>
                </a:solidFill>
                <a:latin typeface="Helvetica" charset="0"/>
                <a:ea typeface="ＭＳ Ｐゴシック" charset="-128"/>
              </a:defRPr>
            </a:lvl7pPr>
            <a:lvl8pPr marL="3429000" indent="-228600" eaLnBrk="0" fontAlgn="base" hangingPunct="0">
              <a:spcBef>
                <a:spcPct val="0"/>
              </a:spcBef>
              <a:spcAft>
                <a:spcPct val="0"/>
              </a:spcAft>
              <a:defRPr sz="1600">
                <a:solidFill>
                  <a:schemeClr val="tx1"/>
                </a:solidFill>
                <a:latin typeface="Helvetica" charset="0"/>
                <a:ea typeface="ＭＳ Ｐゴシック" charset="-128"/>
              </a:defRPr>
            </a:lvl8pPr>
            <a:lvl9pPr marL="3886200" indent="-228600" eaLnBrk="0" fontAlgn="base" hangingPunct="0">
              <a:spcBef>
                <a:spcPct val="0"/>
              </a:spcBef>
              <a:spcAft>
                <a:spcPct val="0"/>
              </a:spcAft>
              <a:defRPr sz="1600">
                <a:solidFill>
                  <a:schemeClr val="tx1"/>
                </a:solidFill>
                <a:latin typeface="Helvetica" charset="0"/>
                <a:ea typeface="ＭＳ Ｐゴシック" charset="-128"/>
              </a:defRPr>
            </a:lvl9pPr>
          </a:lstStyle>
          <a:p>
            <a:pPr>
              <a:spcBef>
                <a:spcPct val="50000"/>
              </a:spcBef>
            </a:pPr>
            <a:br>
              <a:rPr lang="en-US" altLang="en-US" sz="2000"/>
            </a:br>
            <a:r>
              <a:rPr lang="en-US" altLang="en-US" sz="2000"/>
              <a:t>Hash file organization of </a:t>
            </a:r>
            <a:r>
              <a:rPr lang="en-US" altLang="en-US" sz="2000" i="1"/>
              <a:t>instructor</a:t>
            </a:r>
            <a:r>
              <a:rPr lang="en-US" altLang="en-US" sz="2000"/>
              <a:t> file, using </a:t>
            </a:r>
            <a:r>
              <a:rPr lang="en-US" altLang="en-US" sz="2000" i="1"/>
              <a:t>dept_name </a:t>
            </a:r>
            <a:r>
              <a:rPr lang="en-US" altLang="en-US" sz="2000"/>
              <a:t>as key</a:t>
            </a:r>
            <a:br>
              <a:rPr lang="en-US" altLang="en-US" sz="2000"/>
            </a:br>
            <a:r>
              <a:rPr lang="en-US" altLang="en-US" sz="2000"/>
              <a:t> (See figure in next slide.)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88274" y="740229"/>
            <a:ext cx="7937863" cy="830997"/>
          </a:xfrm>
          <a:prstGeom prst="rect">
            <a:avLst/>
          </a:prstGeom>
        </p:spPr>
        <p:txBody>
          <a:bodyPr wrap="square">
            <a:spAutoFit/>
          </a:bodyPr>
          <a:lstStyle/>
          <a:p>
            <a:r>
              <a:rPr lang="en-US" b="1" dirty="0"/>
              <a:t>Inserting 24 and 10:</a:t>
            </a:r>
            <a:r>
              <a:rPr lang="en-US" dirty="0"/>
              <a:t> 24(110</a:t>
            </a:r>
            <a:r>
              <a:rPr lang="en-US" b="1" dirty="0"/>
              <a:t>00</a:t>
            </a:r>
            <a:r>
              <a:rPr lang="en-US" dirty="0"/>
              <a:t>) and 10 (10</a:t>
            </a:r>
            <a:r>
              <a:rPr lang="en-US" b="1" dirty="0"/>
              <a:t>10</a:t>
            </a:r>
            <a:r>
              <a:rPr lang="en-US" dirty="0"/>
              <a:t>) can be hashed based on directories with id 00 and 10. Here, we encounter no overflow condition. </a:t>
            </a:r>
            <a:br>
              <a:rPr lang="en-US" dirty="0"/>
            </a:br>
            <a:r>
              <a:rPr lang="en-US" dirty="0"/>
              <a:t> </a:t>
            </a:r>
          </a:p>
        </p:txBody>
      </p:sp>
      <p:sp>
        <p:nvSpPr>
          <p:cNvPr id="3" name="AutoShape 2" descr="https://media.geeksforgeeks.org/wp-content/uploads/20190803221042/hash62.png"/>
          <p:cNvSpPr>
            <a:spLocks noChangeAspect="1" noChangeArrowheads="1"/>
          </p:cNvSpPr>
          <p:nvPr/>
        </p:nvSpPr>
        <p:spPr bwMode="auto">
          <a:xfrm>
            <a:off x="1492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8483"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9736" b="4431"/>
          <a:stretch/>
        </p:blipFill>
        <p:spPr bwMode="auto">
          <a:xfrm>
            <a:off x="1419225" y="1672046"/>
            <a:ext cx="6305550" cy="46765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388294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8822" y="703350"/>
            <a:ext cx="8556171" cy="830997"/>
          </a:xfrm>
          <a:prstGeom prst="rect">
            <a:avLst/>
          </a:prstGeom>
        </p:spPr>
        <p:txBody>
          <a:bodyPr wrap="square">
            <a:spAutoFit/>
          </a:bodyPr>
          <a:lstStyle/>
          <a:p>
            <a:r>
              <a:rPr lang="en-US" b="1" dirty="0"/>
              <a:t>Inserting 31,7,9:</a:t>
            </a:r>
            <a:r>
              <a:rPr lang="en-US" dirty="0"/>
              <a:t> All of these elements[ 31(111</a:t>
            </a:r>
            <a:r>
              <a:rPr lang="en-US" b="1" dirty="0"/>
              <a:t>11</a:t>
            </a:r>
            <a:r>
              <a:rPr lang="en-US" dirty="0"/>
              <a:t>), 7(1</a:t>
            </a:r>
            <a:r>
              <a:rPr lang="en-US" b="1" dirty="0"/>
              <a:t>11</a:t>
            </a:r>
            <a:r>
              <a:rPr lang="en-US" dirty="0"/>
              <a:t>), 9(10</a:t>
            </a:r>
            <a:r>
              <a:rPr lang="en-US" b="1" dirty="0"/>
              <a:t>01</a:t>
            </a:r>
            <a:r>
              <a:rPr lang="en-US" dirty="0"/>
              <a:t>) ] have either 01 or 11 in their LSBs. Hence, they are mapped on the bucket pointed out by 01 and 11. We do not encounter any overflow condition here. </a:t>
            </a:r>
          </a:p>
        </p:txBody>
      </p:sp>
      <p:sp>
        <p:nvSpPr>
          <p:cNvPr id="3" name="AutoShape 2" descr="https://media.geeksforgeeks.org/wp-content/uploads/20190803222615/hash73.png"/>
          <p:cNvSpPr>
            <a:spLocks noChangeAspect="1" noChangeArrowheads="1"/>
          </p:cNvSpPr>
          <p:nvPr/>
        </p:nvSpPr>
        <p:spPr bwMode="auto">
          <a:xfrm>
            <a:off x="1492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4950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9041"/>
          <a:stretch/>
        </p:blipFill>
        <p:spPr bwMode="auto">
          <a:xfrm>
            <a:off x="1462088" y="1645931"/>
            <a:ext cx="6219825" cy="49297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9607650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5097" y="531223"/>
            <a:ext cx="7863840" cy="584775"/>
          </a:xfrm>
          <a:prstGeom prst="rect">
            <a:avLst/>
          </a:prstGeom>
        </p:spPr>
        <p:txBody>
          <a:bodyPr wrap="square">
            <a:spAutoFit/>
          </a:bodyPr>
          <a:lstStyle/>
          <a:p>
            <a:r>
              <a:rPr lang="en-US" dirty="0"/>
              <a:t>Inserting 20: Insertion of data element 20 (10100) will again cause the overflow problem. </a:t>
            </a:r>
          </a:p>
        </p:txBody>
      </p:sp>
      <p:pic>
        <p:nvPicPr>
          <p:cNvPr id="15053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4008" y="1487624"/>
            <a:ext cx="6219825"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20321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78971" y="409303"/>
            <a:ext cx="8273143" cy="1077218"/>
          </a:xfrm>
          <a:prstGeom prst="rect">
            <a:avLst/>
          </a:prstGeom>
        </p:spPr>
        <p:txBody>
          <a:bodyPr wrap="square">
            <a:spAutoFit/>
          </a:bodyPr>
          <a:lstStyle/>
          <a:p>
            <a:r>
              <a:rPr lang="en-US" dirty="0"/>
              <a:t>20 is inserted in bucket pointed out by 00. As directed by Step 7-Case 1, since the local depth of the bucket = global-depth, directory expansion (doubling) takes place along with bucket splitting. Elements present in overflowing bucket are rehashed with the new global depth. Now, the new Hash table looks like this: </a:t>
            </a:r>
          </a:p>
        </p:txBody>
      </p:sp>
      <p:pic>
        <p:nvPicPr>
          <p:cNvPr id="1515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24594" y="1714211"/>
            <a:ext cx="5882640" cy="4571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85995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8673" y="444138"/>
            <a:ext cx="8612777" cy="584775"/>
          </a:xfrm>
          <a:prstGeom prst="rect">
            <a:avLst/>
          </a:prstGeom>
        </p:spPr>
        <p:txBody>
          <a:bodyPr wrap="square">
            <a:spAutoFit/>
          </a:bodyPr>
          <a:lstStyle/>
          <a:p>
            <a:r>
              <a:rPr lang="en-US" dirty="0"/>
              <a:t>Inserting 26: Global depth is 3. Hence, 3 LSBs of 26(11010) are considered. Therefore 26 best fits in the bucket pointed out by directory 010. </a:t>
            </a:r>
          </a:p>
        </p:txBody>
      </p:sp>
      <p:pic>
        <p:nvPicPr>
          <p:cNvPr id="1525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25188" y="1393883"/>
            <a:ext cx="5360126" cy="487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437542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6057" y="661851"/>
            <a:ext cx="7985760" cy="1077218"/>
          </a:xfrm>
          <a:prstGeom prst="rect">
            <a:avLst/>
          </a:prstGeom>
        </p:spPr>
        <p:txBody>
          <a:bodyPr wrap="square">
            <a:spAutoFit/>
          </a:bodyPr>
          <a:lstStyle/>
          <a:p>
            <a:r>
              <a:rPr lang="en-US" dirty="0"/>
              <a:t>The bucket overflows, and, as directed by Step 7-Case 2, since the local depth of bucket &lt; Global depth (2&lt;3), directories are not doubled but, only the bucket is split and elements are rehashed. </a:t>
            </a:r>
          </a:p>
          <a:p>
            <a:r>
              <a:rPr lang="en-US" dirty="0"/>
              <a:t>Finally, the output of hashing the given list of numbers is obtained. </a:t>
            </a:r>
          </a:p>
        </p:txBody>
      </p:sp>
      <p:sp>
        <p:nvSpPr>
          <p:cNvPr id="3" name="AutoShape 2" descr="https://media.geeksforgeeks.org/wp-content/uploads/20190803104123/hash101.png"/>
          <p:cNvSpPr>
            <a:spLocks noChangeAspect="1" noChangeArrowheads="1"/>
          </p:cNvSpPr>
          <p:nvPr/>
        </p:nvSpPr>
        <p:spPr bwMode="auto">
          <a:xfrm>
            <a:off x="14922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360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5154" y="2300120"/>
            <a:ext cx="4254137" cy="3306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83115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66652" y="715936"/>
            <a:ext cx="7524206" cy="4278094"/>
          </a:xfrm>
          <a:prstGeom prst="rect">
            <a:avLst/>
          </a:prstGeom>
        </p:spPr>
        <p:txBody>
          <a:bodyPr wrap="square">
            <a:spAutoFit/>
          </a:bodyPr>
          <a:lstStyle/>
          <a:p>
            <a:endParaRPr lang="en-US" dirty="0"/>
          </a:p>
          <a:p>
            <a:endParaRPr lang="en-US" b="1" u="sng" dirty="0"/>
          </a:p>
          <a:p>
            <a:r>
              <a:rPr lang="en-US" b="1" u="sng" dirty="0"/>
              <a:t>Advantages:</a:t>
            </a:r>
            <a:r>
              <a:rPr lang="en-US" dirty="0"/>
              <a:t> </a:t>
            </a:r>
            <a:br>
              <a:rPr lang="en-US" dirty="0"/>
            </a:br>
            <a:r>
              <a:rPr lang="en-US" dirty="0"/>
              <a:t> </a:t>
            </a:r>
          </a:p>
          <a:p>
            <a:r>
              <a:rPr lang="en-US" dirty="0"/>
              <a:t>Data retrieval is less expensive (in terms of computing).</a:t>
            </a:r>
          </a:p>
          <a:p>
            <a:r>
              <a:rPr lang="en-US" dirty="0"/>
              <a:t>No problem of Data-loss since the storage capacity increases dynamically.</a:t>
            </a:r>
          </a:p>
          <a:p>
            <a:r>
              <a:rPr lang="en-US" dirty="0"/>
              <a:t>With dynamic changes in hashing function, associated old values are rehashed w.r.t the new hash function.</a:t>
            </a:r>
          </a:p>
          <a:p>
            <a:endParaRPr lang="en-US" dirty="0"/>
          </a:p>
          <a:p>
            <a:r>
              <a:rPr lang="en-US" b="1" u="sng" dirty="0"/>
              <a:t>Limitations Of Extendible Hashing:</a:t>
            </a:r>
            <a:r>
              <a:rPr lang="en-US" dirty="0"/>
              <a:t> </a:t>
            </a:r>
            <a:br>
              <a:rPr lang="en-US" dirty="0"/>
            </a:br>
            <a:r>
              <a:rPr lang="en-US" dirty="0"/>
              <a:t> </a:t>
            </a:r>
          </a:p>
          <a:p>
            <a:r>
              <a:rPr lang="en-US" dirty="0"/>
              <a:t>The directory size may increase significantly if several records are hashed on the same directory while keeping the record distribution non-uniform.</a:t>
            </a:r>
          </a:p>
          <a:p>
            <a:r>
              <a:rPr lang="en-US" dirty="0"/>
              <a:t>Size of every bucket is fixed.</a:t>
            </a:r>
          </a:p>
          <a:p>
            <a:r>
              <a:rPr lang="en-US" dirty="0"/>
              <a:t>Memory is wasted in pointers when the global depth and local depth difference becomes drastic.</a:t>
            </a:r>
          </a:p>
          <a:p>
            <a:r>
              <a:rPr lang="en-US" dirty="0"/>
              <a:t>This method is complicated to code.</a:t>
            </a:r>
          </a:p>
        </p:txBody>
      </p:sp>
    </p:spTree>
    <p:extLst>
      <p:ext uri="{BB962C8B-B14F-4D97-AF65-F5344CB8AC3E}">
        <p14:creationId xmlns:p14="http://schemas.microsoft.com/office/powerpoint/2010/main" val="2269697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7458" name="Rectangle 2"/>
          <p:cNvSpPr>
            <a:spLocks noGrp="1" noChangeArrowheads="1"/>
          </p:cNvSpPr>
          <p:nvPr>
            <p:ph type="title"/>
          </p:nvPr>
        </p:nvSpPr>
        <p:spPr>
          <a:xfrm>
            <a:off x="457200" y="-271320"/>
            <a:ext cx="8229600" cy="1143000"/>
          </a:xfrm>
        </p:spPr>
        <p:txBody>
          <a:bodyPr>
            <a:normAutofit fontScale="90000"/>
          </a:bodyPr>
          <a:lstStyle/>
          <a:p>
            <a:pPr>
              <a:defRPr/>
            </a:pPr>
            <a:r>
              <a:rPr lang="en-US" dirty="0">
                <a:ea typeface="+mj-ea"/>
              </a:rPr>
              <a:t>Example of Hash File Organization </a:t>
            </a:r>
          </a:p>
        </p:txBody>
      </p:sp>
      <p:sp>
        <p:nvSpPr>
          <p:cNvPr id="79875" name="Text Box 3"/>
          <p:cNvSpPr txBox="1">
            <a:spLocks noChangeArrowheads="1"/>
          </p:cNvSpPr>
          <p:nvPr/>
        </p:nvSpPr>
        <p:spPr bwMode="auto">
          <a:xfrm>
            <a:off x="685800" y="5856288"/>
            <a:ext cx="73834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Helvetica" charset="0"/>
                <a:ea typeface="ＭＳ Ｐゴシック" charset="-128"/>
              </a:defRPr>
            </a:lvl1pPr>
            <a:lvl2pPr marL="37931725" indent="-37474525">
              <a:defRPr sz="1600">
                <a:solidFill>
                  <a:schemeClr val="tx1"/>
                </a:solidFill>
                <a:latin typeface="Helvetica" charset="0"/>
                <a:ea typeface="ＭＳ Ｐゴシック" charset="-128"/>
              </a:defRPr>
            </a:lvl2pPr>
            <a:lvl3pPr marL="1143000" indent="-228600">
              <a:defRPr sz="1600">
                <a:solidFill>
                  <a:schemeClr val="tx1"/>
                </a:solidFill>
                <a:latin typeface="Helvetica" charset="0"/>
                <a:ea typeface="ＭＳ Ｐゴシック" charset="-128"/>
              </a:defRPr>
            </a:lvl3pPr>
            <a:lvl4pPr marL="1600200" indent="-228600">
              <a:defRPr sz="1600">
                <a:solidFill>
                  <a:schemeClr val="tx1"/>
                </a:solidFill>
                <a:latin typeface="Helvetica" charset="0"/>
                <a:ea typeface="ＭＳ Ｐゴシック" charset="-128"/>
              </a:defRPr>
            </a:lvl4pPr>
            <a:lvl5pPr marL="2057400" indent="-228600">
              <a:defRPr sz="1600">
                <a:solidFill>
                  <a:schemeClr val="tx1"/>
                </a:solidFill>
                <a:latin typeface="Helvetica" charset="0"/>
                <a:ea typeface="ＭＳ Ｐゴシック" charset="-128"/>
              </a:defRPr>
            </a:lvl5pPr>
            <a:lvl6pPr marL="2514600" indent="-228600" eaLnBrk="0" fontAlgn="base" hangingPunct="0">
              <a:spcBef>
                <a:spcPct val="0"/>
              </a:spcBef>
              <a:spcAft>
                <a:spcPct val="0"/>
              </a:spcAft>
              <a:defRPr sz="1600">
                <a:solidFill>
                  <a:schemeClr val="tx1"/>
                </a:solidFill>
                <a:latin typeface="Helvetica" charset="0"/>
                <a:ea typeface="ＭＳ Ｐゴシック" charset="-128"/>
              </a:defRPr>
            </a:lvl6pPr>
            <a:lvl7pPr marL="2971800" indent="-228600" eaLnBrk="0" fontAlgn="base" hangingPunct="0">
              <a:spcBef>
                <a:spcPct val="0"/>
              </a:spcBef>
              <a:spcAft>
                <a:spcPct val="0"/>
              </a:spcAft>
              <a:defRPr sz="1600">
                <a:solidFill>
                  <a:schemeClr val="tx1"/>
                </a:solidFill>
                <a:latin typeface="Helvetica" charset="0"/>
                <a:ea typeface="ＭＳ Ｐゴシック" charset="-128"/>
              </a:defRPr>
            </a:lvl7pPr>
            <a:lvl8pPr marL="3429000" indent="-228600" eaLnBrk="0" fontAlgn="base" hangingPunct="0">
              <a:spcBef>
                <a:spcPct val="0"/>
              </a:spcBef>
              <a:spcAft>
                <a:spcPct val="0"/>
              </a:spcAft>
              <a:defRPr sz="1600">
                <a:solidFill>
                  <a:schemeClr val="tx1"/>
                </a:solidFill>
                <a:latin typeface="Helvetica" charset="0"/>
                <a:ea typeface="ＭＳ Ｐゴシック" charset="-128"/>
              </a:defRPr>
            </a:lvl8pPr>
            <a:lvl9pPr marL="3886200" indent="-228600" eaLnBrk="0" fontAlgn="base" hangingPunct="0">
              <a:spcBef>
                <a:spcPct val="0"/>
              </a:spcBef>
              <a:spcAft>
                <a:spcPct val="0"/>
              </a:spcAft>
              <a:defRPr sz="1600">
                <a:solidFill>
                  <a:schemeClr val="tx1"/>
                </a:solidFill>
                <a:latin typeface="Helvetica" charset="0"/>
                <a:ea typeface="ＭＳ Ｐゴシック" charset="-128"/>
              </a:defRPr>
            </a:lvl9pPr>
          </a:lstStyle>
          <a:p>
            <a:r>
              <a:rPr lang="en-US" altLang="en-US" sz="2000"/>
              <a:t>Hash file organization of </a:t>
            </a:r>
            <a:r>
              <a:rPr lang="en-US" altLang="en-US" sz="2000" i="1"/>
              <a:t>instructor</a:t>
            </a:r>
            <a:r>
              <a:rPr lang="en-US" altLang="en-US" sz="2000"/>
              <a:t> file, using </a:t>
            </a:r>
            <a:r>
              <a:rPr lang="en-US" altLang="en-US" sz="2000" i="1"/>
              <a:t>dept_name </a:t>
            </a:r>
            <a:r>
              <a:rPr lang="en-US" altLang="en-US" sz="2000"/>
              <a:t>as key (see previous slide for details).</a:t>
            </a:r>
          </a:p>
        </p:txBody>
      </p:sp>
      <p:pic>
        <p:nvPicPr>
          <p:cNvPr id="79876"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8900" y="810352"/>
            <a:ext cx="6197600" cy="4900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9506" name="Rectangle 2"/>
          <p:cNvSpPr>
            <a:spLocks noGrp="1" noChangeArrowheads="1"/>
          </p:cNvSpPr>
          <p:nvPr>
            <p:ph type="title"/>
          </p:nvPr>
        </p:nvSpPr>
        <p:spPr>
          <a:xfrm>
            <a:off x="457200" y="-71013"/>
            <a:ext cx="8229600" cy="1143000"/>
          </a:xfrm>
        </p:spPr>
        <p:txBody>
          <a:bodyPr/>
          <a:lstStyle/>
          <a:p>
            <a:pPr>
              <a:defRPr/>
            </a:pPr>
            <a:r>
              <a:rPr lang="en-US" dirty="0">
                <a:ea typeface="+mj-ea"/>
              </a:rPr>
              <a:t>Hash Functions</a:t>
            </a:r>
          </a:p>
        </p:txBody>
      </p:sp>
      <p:sp>
        <p:nvSpPr>
          <p:cNvPr id="1429507" name="Rectangle 3"/>
          <p:cNvSpPr>
            <a:spLocks noGrp="1" noChangeArrowheads="1"/>
          </p:cNvSpPr>
          <p:nvPr>
            <p:ph idx="1"/>
          </p:nvPr>
        </p:nvSpPr>
        <p:spPr>
          <a:xfrm>
            <a:off x="900113" y="1135063"/>
            <a:ext cx="7781925" cy="5499100"/>
          </a:xfrm>
        </p:spPr>
        <p:txBody>
          <a:bodyPr>
            <a:normAutofit lnSpcReduction="10000"/>
          </a:bodyPr>
          <a:lstStyle/>
          <a:p>
            <a:r>
              <a:rPr lang="en-US" altLang="en-US" sz="2000">
                <a:ea typeface="ＭＳ Ｐゴシック" charset="-128"/>
              </a:rPr>
              <a:t>Worst hash function maps all search-key values to the same bucket; </a:t>
            </a:r>
          </a:p>
          <a:p>
            <a:pPr lvl="1"/>
            <a:r>
              <a:rPr lang="en-US" altLang="en-US"/>
              <a:t>The access is time proportional to the number of search-key values in the file.</a:t>
            </a:r>
          </a:p>
          <a:p>
            <a:r>
              <a:rPr lang="en-US" altLang="en-US" sz="2000">
                <a:ea typeface="ＭＳ Ｐゴシック" charset="-128"/>
              </a:rPr>
              <a:t>An ideal hash function is </a:t>
            </a:r>
            <a:r>
              <a:rPr lang="en-US" altLang="en-US" sz="2000" b="1">
                <a:solidFill>
                  <a:srgbClr val="3366CC"/>
                </a:solidFill>
                <a:ea typeface="ＭＳ Ｐゴシック" charset="-128"/>
              </a:rPr>
              <a:t>uniform</a:t>
            </a:r>
            <a:r>
              <a:rPr lang="en-US" altLang="en-US" sz="2000" i="1">
                <a:ea typeface="ＭＳ Ｐゴシック" charset="-128"/>
              </a:rPr>
              <a:t>,</a:t>
            </a:r>
            <a:r>
              <a:rPr lang="en-US" altLang="en-US" sz="2000">
                <a:ea typeface="ＭＳ Ｐゴシック" charset="-128"/>
              </a:rPr>
              <a:t> i.e., each bucket is assigned the same number of search-key values from the set of </a:t>
            </a:r>
            <a:r>
              <a:rPr lang="en-US" altLang="en-US" sz="2000" i="1">
                <a:ea typeface="ＭＳ Ｐゴシック" charset="-128"/>
              </a:rPr>
              <a:t>all</a:t>
            </a:r>
            <a:r>
              <a:rPr lang="en-US" altLang="en-US" sz="2000">
                <a:ea typeface="ＭＳ Ｐゴシック" charset="-128"/>
              </a:rPr>
              <a:t> possible values.</a:t>
            </a:r>
          </a:p>
          <a:p>
            <a:r>
              <a:rPr lang="en-US" altLang="en-US" sz="2000">
                <a:ea typeface="ＭＳ Ｐゴシック" charset="-128"/>
              </a:rPr>
              <a:t>Ideal hash function is </a:t>
            </a:r>
            <a:r>
              <a:rPr lang="en-US" altLang="en-US" sz="2000" b="1">
                <a:solidFill>
                  <a:srgbClr val="3366CC"/>
                </a:solidFill>
                <a:ea typeface="ＭＳ Ｐゴシック" charset="-128"/>
              </a:rPr>
              <a:t>random</a:t>
            </a:r>
            <a:r>
              <a:rPr lang="en-US" altLang="en-US" sz="2000">
                <a:ea typeface="ＭＳ Ｐゴシック" charset="-128"/>
              </a:rPr>
              <a:t>, so each bucket will have the same number of records assigned to it irrespective of the </a:t>
            </a:r>
            <a:r>
              <a:rPr lang="en-US" altLang="en-US" sz="2000" i="1">
                <a:ea typeface="ＭＳ Ｐゴシック" charset="-128"/>
              </a:rPr>
              <a:t>actual distribution</a:t>
            </a:r>
            <a:r>
              <a:rPr lang="en-US" altLang="en-US" sz="2000">
                <a:ea typeface="ＭＳ Ｐゴシック" charset="-128"/>
              </a:rPr>
              <a:t> of search-key values in the file.</a:t>
            </a:r>
          </a:p>
          <a:p>
            <a:r>
              <a:rPr lang="en-US" altLang="en-US" sz="2000">
                <a:ea typeface="ＭＳ Ｐゴシック" charset="-128"/>
              </a:rPr>
              <a:t>Typical hash functions perform computation on the internal binary representation of the search-key. </a:t>
            </a:r>
          </a:p>
          <a:p>
            <a:pPr lvl="1"/>
            <a:r>
              <a:rPr lang="en-US" altLang="en-US"/>
              <a:t>For example, for a string search-key, the binary representations of all the characters in the string could be added and the sum modulo the number of buckets could be returned.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withEffect">
                                  <p:stCondLst>
                                    <p:cond delay="0"/>
                                  </p:stCondLst>
                                  <p:childTnLst>
                                    <p:set>
                                      <p:cBhvr>
                                        <p:cTn id="6" dur="1" fill="hold">
                                          <p:stCondLst>
                                            <p:cond delay="0"/>
                                          </p:stCondLst>
                                        </p:cTn>
                                        <p:tgtEl>
                                          <p:spTgt spid="14295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295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29507">
                                            <p:txEl>
                                              <p:pRg st="2" end="2"/>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29507">
                                            <p:txEl>
                                              <p:pRg st="3" end="3"/>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29507">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2950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9507"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1554" name="Rectangle 2"/>
          <p:cNvSpPr>
            <a:spLocks noGrp="1" noChangeArrowheads="1"/>
          </p:cNvSpPr>
          <p:nvPr>
            <p:ph type="title"/>
          </p:nvPr>
        </p:nvSpPr>
        <p:spPr>
          <a:xfrm>
            <a:off x="457200" y="42204"/>
            <a:ext cx="8229600" cy="1143000"/>
          </a:xfrm>
        </p:spPr>
        <p:txBody>
          <a:bodyPr/>
          <a:lstStyle/>
          <a:p>
            <a:pPr>
              <a:defRPr/>
            </a:pPr>
            <a:r>
              <a:rPr lang="en-US">
                <a:ea typeface="+mj-ea"/>
              </a:rPr>
              <a:t>Handling of Bucket Overflows</a:t>
            </a:r>
          </a:p>
        </p:txBody>
      </p:sp>
      <p:sp>
        <p:nvSpPr>
          <p:cNvPr id="83971" name="Rectangle 3"/>
          <p:cNvSpPr>
            <a:spLocks noGrp="1" noChangeArrowheads="1"/>
          </p:cNvSpPr>
          <p:nvPr>
            <p:ph idx="1"/>
          </p:nvPr>
        </p:nvSpPr>
        <p:spPr>
          <a:xfrm>
            <a:off x="900113" y="1135063"/>
            <a:ext cx="7639050" cy="5073650"/>
          </a:xfrm>
        </p:spPr>
        <p:txBody>
          <a:bodyPr/>
          <a:lstStyle/>
          <a:p>
            <a:r>
              <a:rPr lang="en-US" altLang="en-US" sz="2000" dirty="0">
                <a:ea typeface="ＭＳ Ｐゴシック" charset="-128"/>
              </a:rPr>
              <a:t>Bucket overflow can occur because of </a:t>
            </a:r>
          </a:p>
          <a:p>
            <a:pPr lvl="1"/>
            <a:r>
              <a:rPr lang="en-US" altLang="en-US" sz="2000" dirty="0"/>
              <a:t>Insufficient buckets </a:t>
            </a:r>
          </a:p>
          <a:p>
            <a:pPr lvl="1"/>
            <a:r>
              <a:rPr lang="en-US" altLang="en-US" sz="2000" dirty="0"/>
              <a:t>Skew in distribution of records.  This can occur due to two reasons:</a:t>
            </a:r>
          </a:p>
          <a:p>
            <a:pPr lvl="2"/>
            <a:r>
              <a:rPr lang="en-US" altLang="en-US" sz="2000" dirty="0"/>
              <a:t>multiple records have same search-key value</a:t>
            </a:r>
          </a:p>
          <a:p>
            <a:pPr lvl="2"/>
            <a:r>
              <a:rPr lang="en-US" altLang="en-US" sz="2000" dirty="0"/>
              <a:t>chosen hash function produces non-uniform distribution of key values</a:t>
            </a:r>
          </a:p>
          <a:p>
            <a:r>
              <a:rPr lang="en-US" altLang="en-US" sz="2000" dirty="0">
                <a:ea typeface="ＭＳ Ｐゴシック" charset="-128"/>
              </a:rPr>
              <a:t>Although the probability of bucket overflow can be reduced, it cannot be eliminated; it is handled by using </a:t>
            </a:r>
            <a:r>
              <a:rPr lang="en-US" altLang="en-US" sz="2000" b="1" i="1" dirty="0">
                <a:solidFill>
                  <a:srgbClr val="3366CC"/>
                </a:solidFill>
                <a:ea typeface="ＭＳ Ｐゴシック" charset="-128"/>
              </a:rPr>
              <a:t>overflow buckets</a:t>
            </a:r>
            <a:r>
              <a:rPr lang="en-US" altLang="en-US" sz="2000" b="1" i="1" dirty="0">
                <a:ea typeface="ＭＳ Ｐゴシック" charset="-128"/>
              </a:rPr>
              <a:t>.</a:t>
            </a:r>
            <a:endParaRPr lang="en-US" altLang="en-US" sz="2000" b="1" dirty="0">
              <a:ea typeface="ＭＳ Ｐゴシック" charset="-128"/>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02" name="Rectangle 2"/>
          <p:cNvSpPr>
            <a:spLocks noGrp="1" noChangeArrowheads="1"/>
          </p:cNvSpPr>
          <p:nvPr>
            <p:ph type="title"/>
          </p:nvPr>
        </p:nvSpPr>
        <p:spPr>
          <a:xfrm>
            <a:off x="760413" y="400614"/>
            <a:ext cx="8819016" cy="609600"/>
          </a:xfrm>
        </p:spPr>
        <p:txBody>
          <a:bodyPr>
            <a:normAutofit fontScale="90000"/>
          </a:bodyPr>
          <a:lstStyle/>
          <a:p>
            <a:pPr>
              <a:defRPr/>
            </a:pPr>
            <a:r>
              <a:rPr lang="en-US" dirty="0">
                <a:ea typeface="+mj-ea"/>
              </a:rPr>
              <a:t>Handling of Bucket Overflows (Cont.)</a:t>
            </a:r>
          </a:p>
        </p:txBody>
      </p:sp>
      <p:sp>
        <p:nvSpPr>
          <p:cNvPr id="86019" name="Rectangle 3"/>
          <p:cNvSpPr>
            <a:spLocks noGrp="1" noChangeArrowheads="1"/>
          </p:cNvSpPr>
          <p:nvPr>
            <p:ph idx="1"/>
          </p:nvPr>
        </p:nvSpPr>
        <p:spPr>
          <a:xfrm>
            <a:off x="900113" y="1135063"/>
            <a:ext cx="7848600" cy="4876800"/>
          </a:xfrm>
        </p:spPr>
        <p:txBody>
          <a:bodyPr>
            <a:normAutofit/>
          </a:bodyPr>
          <a:lstStyle/>
          <a:p>
            <a:r>
              <a:rPr lang="en-US" altLang="en-US" sz="1800" b="1" dirty="0">
                <a:solidFill>
                  <a:srgbClr val="3366CC"/>
                </a:solidFill>
                <a:ea typeface="ＭＳ Ｐゴシック" charset="-128"/>
              </a:rPr>
              <a:t>Overflow chaining</a:t>
            </a:r>
            <a:r>
              <a:rPr lang="en-US" altLang="en-US" sz="1800" dirty="0">
                <a:ea typeface="ＭＳ Ｐゴシック" charset="-128"/>
              </a:rPr>
              <a:t> – the overflow buckets of a given bucket are chained together in a linked list.</a:t>
            </a:r>
          </a:p>
          <a:p>
            <a:r>
              <a:rPr lang="en-US" altLang="en-US" sz="1800" dirty="0">
                <a:ea typeface="ＭＳ Ｐゴシック" charset="-128"/>
              </a:rPr>
              <a:t>Above scheme is called </a:t>
            </a:r>
            <a:r>
              <a:rPr lang="en-US" altLang="en-US" sz="1800" b="1" dirty="0">
                <a:solidFill>
                  <a:srgbClr val="3366CC"/>
                </a:solidFill>
                <a:ea typeface="ＭＳ Ｐゴシック" charset="-128"/>
              </a:rPr>
              <a:t>closed hashing</a:t>
            </a:r>
            <a:r>
              <a:rPr lang="en-US" altLang="en-US" sz="1800" b="1" dirty="0">
                <a:ea typeface="ＭＳ Ｐゴシック" charset="-128"/>
              </a:rPr>
              <a:t>.</a:t>
            </a:r>
            <a:r>
              <a:rPr lang="en-US" altLang="en-US" sz="1800" dirty="0">
                <a:ea typeface="ＭＳ Ｐゴシック" charset="-128"/>
              </a:rPr>
              <a:t>  </a:t>
            </a:r>
          </a:p>
          <a:p>
            <a:pPr lvl="1"/>
            <a:r>
              <a:rPr lang="en-US" altLang="en-US" sz="1800" dirty="0"/>
              <a:t>An alternative, called </a:t>
            </a:r>
            <a:r>
              <a:rPr lang="en-US" altLang="en-US" sz="1800" b="1" dirty="0">
                <a:solidFill>
                  <a:srgbClr val="3366CC"/>
                </a:solidFill>
              </a:rPr>
              <a:t>open hashing</a:t>
            </a:r>
            <a:r>
              <a:rPr lang="en-US" altLang="en-US" sz="1800" dirty="0"/>
              <a:t>, which does not use overflow buckets,  is not suitable for database applications.</a:t>
            </a:r>
          </a:p>
          <a:p>
            <a:endParaRPr lang="en-US" altLang="en-US" sz="1800" dirty="0">
              <a:ea typeface="ＭＳ Ｐゴシック" charset="-128"/>
            </a:endParaRPr>
          </a:p>
        </p:txBody>
      </p:sp>
      <p:pic>
        <p:nvPicPr>
          <p:cNvPr id="8602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5788" y="2806700"/>
            <a:ext cx="5303837" cy="3794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492034" y="381870"/>
            <a:ext cx="8229600" cy="1143000"/>
          </a:xfrm>
        </p:spPr>
        <p:txBody>
          <a:bodyPr/>
          <a:lstStyle/>
          <a:p>
            <a:pPr eaLnBrk="1" hangingPunct="1"/>
            <a:r>
              <a:rPr lang="en-US" altLang="en-US" dirty="0"/>
              <a:t>Collision Resolution</a:t>
            </a:r>
          </a:p>
        </p:txBody>
      </p:sp>
      <p:sp>
        <p:nvSpPr>
          <p:cNvPr id="17413" name="Rectangle 3"/>
          <p:cNvSpPr>
            <a:spLocks noGrp="1" noChangeArrowheads="1"/>
          </p:cNvSpPr>
          <p:nvPr>
            <p:ph type="body" idx="1"/>
          </p:nvPr>
        </p:nvSpPr>
        <p:spPr/>
        <p:txBody>
          <a:bodyPr/>
          <a:lstStyle/>
          <a:p>
            <a:pPr eaLnBrk="1" hangingPunct="1"/>
            <a:r>
              <a:rPr lang="en-US" altLang="en-US" sz="2800" dirty="0"/>
              <a:t>If, when an element is inserted, it hashes to the same value as an already inserted element, then we have a collision and need to resolve it.</a:t>
            </a:r>
          </a:p>
          <a:p>
            <a:pPr eaLnBrk="1" hangingPunct="1"/>
            <a:r>
              <a:rPr lang="en-US" altLang="en-US" sz="2800" dirty="0"/>
              <a:t>There are several methods for dealing with this:</a:t>
            </a:r>
          </a:p>
          <a:p>
            <a:pPr lvl="1" eaLnBrk="1" hangingPunct="1"/>
            <a:r>
              <a:rPr lang="en-US" altLang="en-US" sz="2400" b="1" dirty="0"/>
              <a:t>Separate chaining</a:t>
            </a:r>
          </a:p>
          <a:p>
            <a:pPr lvl="1" eaLnBrk="1" hangingPunct="1"/>
            <a:r>
              <a:rPr lang="en-US" altLang="en-US" sz="2400" b="1" dirty="0"/>
              <a:t>Open addressing</a:t>
            </a:r>
          </a:p>
          <a:p>
            <a:pPr lvl="2" eaLnBrk="1" hangingPunct="1"/>
            <a:r>
              <a:rPr lang="en-US" altLang="en-US" sz="2000" dirty="0"/>
              <a:t>Linear Probing</a:t>
            </a:r>
          </a:p>
          <a:p>
            <a:pPr lvl="2" eaLnBrk="1" hangingPunct="1"/>
            <a:r>
              <a:rPr lang="en-US" altLang="en-US" sz="2000" dirty="0"/>
              <a:t>Quadratic Probing</a:t>
            </a:r>
          </a:p>
          <a:p>
            <a:pPr lvl="2" eaLnBrk="1" hangingPunct="1"/>
            <a:r>
              <a:rPr lang="en-US" altLang="en-US" sz="2000" dirty="0"/>
              <a:t>Double Hashing</a:t>
            </a:r>
          </a:p>
        </p:txBody>
      </p:sp>
    </p:spTree>
    <p:extLst>
      <p:ext uri="{BB962C8B-B14F-4D97-AF65-F5344CB8AC3E}">
        <p14:creationId xmlns:p14="http://schemas.microsoft.com/office/powerpoint/2010/main" val="2738668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457200" y="347019"/>
            <a:ext cx="8229600" cy="1143000"/>
          </a:xfrm>
        </p:spPr>
        <p:txBody>
          <a:bodyPr/>
          <a:lstStyle/>
          <a:p>
            <a:pPr eaLnBrk="1" hangingPunct="1"/>
            <a:r>
              <a:rPr lang="en-US" altLang="en-US" dirty="0"/>
              <a:t>Separate Chaining</a:t>
            </a:r>
          </a:p>
        </p:txBody>
      </p:sp>
      <p:sp>
        <p:nvSpPr>
          <p:cNvPr id="18437" name="Rectangle 3"/>
          <p:cNvSpPr>
            <a:spLocks noGrp="1" noChangeArrowheads="1"/>
          </p:cNvSpPr>
          <p:nvPr>
            <p:ph type="body" idx="1"/>
          </p:nvPr>
        </p:nvSpPr>
        <p:spPr/>
        <p:txBody>
          <a:bodyPr>
            <a:normAutofit lnSpcReduction="10000"/>
          </a:bodyPr>
          <a:lstStyle/>
          <a:p>
            <a:pPr eaLnBrk="1" hangingPunct="1">
              <a:lnSpc>
                <a:spcPct val="90000"/>
              </a:lnSpc>
            </a:pPr>
            <a:r>
              <a:rPr lang="en-US" altLang="en-US" sz="2800"/>
              <a:t>The idea is to keep a list of all elements that hash to the same value.</a:t>
            </a:r>
          </a:p>
          <a:p>
            <a:pPr lvl="1" eaLnBrk="1" hangingPunct="1">
              <a:lnSpc>
                <a:spcPct val="90000"/>
              </a:lnSpc>
            </a:pPr>
            <a:r>
              <a:rPr lang="en-US" altLang="en-US" sz="2400"/>
              <a:t>The array elements are  pointers to the first nodes of the lists. </a:t>
            </a:r>
          </a:p>
          <a:p>
            <a:pPr lvl="1" eaLnBrk="1" hangingPunct="1">
              <a:lnSpc>
                <a:spcPct val="90000"/>
              </a:lnSpc>
            </a:pPr>
            <a:r>
              <a:rPr lang="en-US" altLang="en-US" sz="2400"/>
              <a:t>A new item is inserted to the front of the list. </a:t>
            </a:r>
          </a:p>
          <a:p>
            <a:pPr eaLnBrk="1" hangingPunct="1">
              <a:lnSpc>
                <a:spcPct val="90000"/>
              </a:lnSpc>
            </a:pPr>
            <a:r>
              <a:rPr lang="en-US" altLang="en-US" sz="2800"/>
              <a:t>Advantages:</a:t>
            </a:r>
          </a:p>
          <a:p>
            <a:pPr lvl="1" eaLnBrk="1" hangingPunct="1">
              <a:lnSpc>
                <a:spcPct val="90000"/>
              </a:lnSpc>
            </a:pPr>
            <a:r>
              <a:rPr lang="en-US" altLang="en-US" sz="2400"/>
              <a:t>Better space utilization for large items.</a:t>
            </a:r>
          </a:p>
          <a:p>
            <a:pPr lvl="1" eaLnBrk="1" hangingPunct="1">
              <a:lnSpc>
                <a:spcPct val="90000"/>
              </a:lnSpc>
            </a:pPr>
            <a:r>
              <a:rPr lang="en-US" altLang="en-US" sz="2400"/>
              <a:t>Simple collision handling: searching linked list.</a:t>
            </a:r>
          </a:p>
          <a:p>
            <a:pPr lvl="1" eaLnBrk="1" hangingPunct="1">
              <a:lnSpc>
                <a:spcPct val="90000"/>
              </a:lnSpc>
            </a:pPr>
            <a:r>
              <a:rPr lang="en-US" altLang="en-US" sz="2400"/>
              <a:t>Overflow: we can store more items than the hash table size.</a:t>
            </a:r>
          </a:p>
          <a:p>
            <a:pPr lvl="1" eaLnBrk="1" hangingPunct="1">
              <a:lnSpc>
                <a:spcPct val="90000"/>
              </a:lnSpc>
            </a:pPr>
            <a:r>
              <a:rPr lang="en-US" altLang="en-US" sz="2400"/>
              <a:t>Deletion is quick and easy: deletion from the linked list.</a:t>
            </a:r>
          </a:p>
          <a:p>
            <a:pPr eaLnBrk="1" hangingPunct="1">
              <a:lnSpc>
                <a:spcPct val="90000"/>
              </a:lnSpc>
            </a:pPr>
            <a:endParaRPr lang="en-US" altLang="en-US" sz="2800"/>
          </a:p>
        </p:txBody>
      </p:sp>
    </p:spTree>
    <p:extLst>
      <p:ext uri="{BB962C8B-B14F-4D97-AF65-F5344CB8AC3E}">
        <p14:creationId xmlns:p14="http://schemas.microsoft.com/office/powerpoint/2010/main" val="6492889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36872</TotalTime>
  <Words>1980</Words>
  <Application>Microsoft Office PowerPoint</Application>
  <PresentationFormat>On-screen Show (4:3)</PresentationFormat>
  <Paragraphs>180</Paragraphs>
  <Slides>36</Slides>
  <Notes>17</Notes>
  <HiddenSlides>0</HiddenSlides>
  <MMClips>0</MMClips>
  <ScaleCrop>false</ScaleCrop>
  <HeadingPairs>
    <vt:vector size="8" baseType="variant">
      <vt:variant>
        <vt:lpstr>Fonts Used</vt:lpstr>
      </vt:variant>
      <vt:variant>
        <vt:i4>12</vt:i4>
      </vt:variant>
      <vt:variant>
        <vt:lpstr>Theme</vt:lpstr>
      </vt:variant>
      <vt:variant>
        <vt:i4>1</vt:i4>
      </vt:variant>
      <vt:variant>
        <vt:lpstr>Slide Titles</vt:lpstr>
      </vt:variant>
      <vt:variant>
        <vt:i4>36</vt:i4>
      </vt:variant>
      <vt:variant>
        <vt:lpstr>Custom Shows</vt:lpstr>
      </vt:variant>
      <vt:variant>
        <vt:i4>1</vt:i4>
      </vt:variant>
    </vt:vector>
  </HeadingPairs>
  <TitlesOfParts>
    <vt:vector size="50" baseType="lpstr">
      <vt:lpstr>ＭＳ Ｐゴシック</vt:lpstr>
      <vt:lpstr>Arial</vt:lpstr>
      <vt:lpstr>Arial MT</vt:lpstr>
      <vt:lpstr>Book Antiqua</vt:lpstr>
      <vt:lpstr>Calibri</vt:lpstr>
      <vt:lpstr>Constantia</vt:lpstr>
      <vt:lpstr>Helvetica</vt:lpstr>
      <vt:lpstr>Times</vt:lpstr>
      <vt:lpstr>Times New Roman</vt:lpstr>
      <vt:lpstr>TimesNewRomanPS</vt:lpstr>
      <vt:lpstr>Wingdings</vt:lpstr>
      <vt:lpstr>Wingdings 2</vt:lpstr>
      <vt:lpstr>Flow</vt:lpstr>
      <vt:lpstr>Hashing</vt:lpstr>
      <vt:lpstr>Static Hashing</vt:lpstr>
      <vt:lpstr>Example of Hash File Organization</vt:lpstr>
      <vt:lpstr>Example of Hash File Organization </vt:lpstr>
      <vt:lpstr>Hash Functions</vt:lpstr>
      <vt:lpstr>Handling of Bucket Overflows</vt:lpstr>
      <vt:lpstr>Handling of Bucket Overflows (Cont.)</vt:lpstr>
      <vt:lpstr>Collision Resolution</vt:lpstr>
      <vt:lpstr>Separate Chaining</vt:lpstr>
      <vt:lpstr>Example</vt:lpstr>
      <vt:lpstr>Collision Resolution with Open Addressing</vt:lpstr>
      <vt:lpstr>Open Addressing</vt:lpstr>
      <vt:lpstr>Linear Probing</vt:lpstr>
      <vt:lpstr>PowerPoint Presentation</vt:lpstr>
      <vt:lpstr>Quadratic Probing</vt:lpstr>
      <vt:lpstr>PowerPoint Presentation</vt:lpstr>
      <vt:lpstr>Hash Indices</vt:lpstr>
      <vt:lpstr>Example of Hash Index</vt:lpstr>
      <vt:lpstr>Deficiencies of Static Hashing</vt:lpstr>
      <vt:lpstr>Dynamic Hashing</vt:lpstr>
      <vt:lpstr>Example of Dynamic Hashing</vt:lpstr>
      <vt:lpstr>Example of Dynamic Hashing</vt:lpstr>
      <vt:lpstr>Example of Dynamic Hashing</vt:lpstr>
      <vt:lpstr>Example of Dynamic Hashing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11: Indexing and Hashing</dc:title>
  <dc:creator>Silberschatz, Korth and Sudarshan</dc:creator>
  <cp:lastModifiedBy>Softya Sebastian</cp:lastModifiedBy>
  <cp:revision>241</cp:revision>
  <cp:lastPrinted>2005-01-10T21:51:57Z</cp:lastPrinted>
  <dcterms:created xsi:type="dcterms:W3CDTF">2009-12-23T00:01:06Z</dcterms:created>
  <dcterms:modified xsi:type="dcterms:W3CDTF">2025-03-11T06:18:37Z</dcterms:modified>
</cp:coreProperties>
</file>