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8096916010498687"/>
          <c:y val="0.13071874999999999"/>
          <c:w val="0.78920275590551181"/>
          <c:h val="0.6954456200787401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72-497F-8008-7C59668B34F3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72-497F-8008-7C59668B34F3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72-497F-8008-7C59668B34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81182864"/>
        <c:axId val="581183696"/>
      </c:barChart>
      <c:catAx>
        <c:axId val="581182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1183696"/>
        <c:crosses val="autoZero"/>
        <c:auto val="1"/>
        <c:lblAlgn val="ctr"/>
        <c:lblOffset val="100"/>
        <c:noMultiLvlLbl val="0"/>
      </c:catAx>
      <c:valAx>
        <c:axId val="581183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1182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E7-4CB3-AA2D-A9070879AEC4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E7-4CB3-AA2D-A9070879AEC4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E7-4CB3-AA2D-A9070879AE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1815375"/>
        <c:axId val="931816623"/>
      </c:barChart>
      <c:catAx>
        <c:axId val="931815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31816623"/>
        <c:crosses val="autoZero"/>
        <c:auto val="1"/>
        <c:lblAlgn val="ctr"/>
        <c:lblOffset val="100"/>
        <c:noMultiLvlLbl val="0"/>
      </c:catAx>
      <c:valAx>
        <c:axId val="931816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31815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56F4FE-41B4-411A-A39A-08745535CFA3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FE3AA-3868-48F3-9780-C97F1963AA6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06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43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30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4532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773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3442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987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B7C295-5ADE-461F-BF45-8590F2428AC5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7F6654-9B93-4C96-8322-CD194BBB49EB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317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6B6B2-73B6-403C-97B4-A6FB1D6993E9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6EC2A9-94B3-46D4-8408-EB3716EB3055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58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9C7618-9437-4299-87FE-95081F437409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412EC0-D125-41E0-A5DA-24C69D6745EC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61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C70C54-7DDD-4ACF-9F0E-F1D465D349F2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A2C70C-6537-4078-81B7-CF0125D3C37C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77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03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251612-AD1C-45D3-886D-C1FE8FCEE4C3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6212AF-5A62-45ED-A8C6-F40C9C9EF049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45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8BDEA5-E4BF-479A-A988-5D380DF3FA6C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EB4053-2E0D-44D5-987B-9F1D3844E01B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74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A73E4-BEEA-44FA-8036-E88BE050C981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90198-BE06-4487-A845-475FC45F6EBB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98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512216-DA17-4245-AC86-D5B5139631BD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91381-9DEE-4B61-A14C-D35D8452A96E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77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76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705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re 1"/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7772400" cy="3024336"/>
          </a:xfrm>
        </p:spPr>
        <p:txBody>
          <a:bodyPr>
            <a:normAutofit/>
          </a:bodyPr>
          <a:lstStyle/>
          <a:p>
            <a:pPr eaLnBrk="1" hangingPunct="1"/>
            <a:r>
              <a:rPr lang="fr-FR" sz="2000" noProof="1"/>
              <a:t>Hello </a:t>
            </a:r>
            <a:r>
              <a:rPr lang="fr-FR" sz="2000" b="1" noProof="1"/>
              <a:t>[ds.name]</a:t>
            </a:r>
            <a:r>
              <a:rPr lang="fr-FR" sz="2000" noProof="1"/>
              <a:t>,</a:t>
            </a:r>
            <a:br>
              <a:rPr lang="fr-FR" sz="2000" noProof="1"/>
            </a:br>
            <a:r>
              <a:rPr lang="fr-FR" sz="2000" noProof="1"/>
              <a:t>Sub_TEST : [ds.email]</a:t>
            </a:r>
            <a:br>
              <a:rPr lang="fr-FR" sz="2000" noProof="1"/>
            </a:br>
            <a:r>
              <a:rPr lang="fr-FR" sz="2000" noProof="1"/>
              <a:t>This is a demo of the OpenTBS plugin.</a:t>
            </a:r>
            <a:br>
              <a:rPr lang="fr-FR" sz="2000" noProof="1"/>
            </a:br>
            <a:r>
              <a:rPr lang="fr-FR" sz="2000" noProof="1"/>
              <a:t>The current document has been generated at [onshow..now;frm='yyyy-mm-dd hh:nn:ss']</a:t>
            </a:r>
            <a:br>
              <a:rPr lang="fr-FR" sz="2000" noProof="1"/>
            </a:br>
            <a:br>
              <a:rPr lang="fr-FR" sz="2000" noProof="1"/>
            </a:br>
            <a:r>
              <a:rPr lang="fr-FR" sz="2000" noProof="1"/>
              <a:t>PHP version : [onshow..cst.PHP_VERSION]</a:t>
            </a:r>
            <a:br>
              <a:rPr lang="fr-FR" sz="2000" noProof="1"/>
            </a:br>
            <a:r>
              <a:rPr lang="fr-FR" sz="2000" noProof="1"/>
              <a:t>TBS version : [onshow..version]</a:t>
            </a:r>
            <a:br>
              <a:rPr lang="fr-FR" sz="2000" noProof="1"/>
            </a:br>
            <a:endParaRPr lang="fr-FR" sz="2000" noProof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042DD7-F0CD-4592-ABCF-111D9C78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aaaa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7A2766-A3F2-4111-B1AB-552F2705A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aaa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B93216-3DD3-4075-8F21-7E60E7CCBF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41D01CE-9B32-4CA1-9761-3C05556B1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/>
              <a:t>aaa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D411319-4304-4731-9915-BA31EBBE4FA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35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noProof="1">
                <a:solidFill>
                  <a:schemeClr val="accent2"/>
                </a:solidFill>
                <a:latin typeface="Cambria" pitchFamily="18" charset="0"/>
              </a:rPr>
              <a:t>Merging a picture manually</a:t>
            </a:r>
          </a:p>
        </p:txBody>
      </p:sp>
      <p:pic>
        <p:nvPicPr>
          <p:cNvPr id="1026" name="Picture 2" descr="#merge_me#">
            <a:extLst>
              <a:ext uri="{FF2B5EF4-FFF2-40B4-BE49-F238E27FC236}">
                <a16:creationId xmlns:a16="http://schemas.microsoft.com/office/drawing/2014/main" id="{5A069E46-2786-4AAC-90DB-CB7FB901B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867" y="404664"/>
            <a:ext cx="5105400" cy="3371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8976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86808" cy="7780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4000" noProof="1">
                <a:solidFill>
                  <a:srgbClr val="4F81BD"/>
                </a:solidFill>
                <a:latin typeface="Cambria" pitchFamily="18" charset="0"/>
              </a:rPr>
              <a:t>Merging a chart</a:t>
            </a:r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761DB696-5212-4769-87F0-F1F3EB6D79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756233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7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B32BD468-A154-48A1-86D9-4EF3B0531A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42361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70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F2989A05-44EC-4CAE-88B4-5D7922753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16913"/>
              </p:ext>
            </p:extLst>
          </p:nvPr>
        </p:nvGraphicFramePr>
        <p:xfrm>
          <a:off x="467544" y="2042701"/>
          <a:ext cx="8064897" cy="95425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85291">
                  <a:extLst>
                    <a:ext uri="{9D8B030D-6E8A-4147-A177-3AD203B41FA5}">
                      <a16:colId xmlns:a16="http://schemas.microsoft.com/office/drawing/2014/main" val="2950537842"/>
                    </a:ext>
                  </a:extLst>
                </a:gridCol>
                <a:gridCol w="2553647">
                  <a:extLst>
                    <a:ext uri="{9D8B030D-6E8A-4147-A177-3AD203B41FA5}">
                      <a16:colId xmlns:a16="http://schemas.microsoft.com/office/drawing/2014/main" val="250726420"/>
                    </a:ext>
                  </a:extLst>
                </a:gridCol>
                <a:gridCol w="1747632">
                  <a:extLst>
                    <a:ext uri="{9D8B030D-6E8A-4147-A177-3AD203B41FA5}">
                      <a16:colId xmlns:a16="http://schemas.microsoft.com/office/drawing/2014/main" val="3768577829"/>
                    </a:ext>
                  </a:extLst>
                </a:gridCol>
                <a:gridCol w="1478327">
                  <a:extLst>
                    <a:ext uri="{9D8B030D-6E8A-4147-A177-3AD203B41FA5}">
                      <a16:colId xmlns:a16="http://schemas.microsoft.com/office/drawing/2014/main" val="3398917521"/>
                    </a:ext>
                  </a:extLst>
                </a:gridCol>
              </a:tblGrid>
              <a:tr h="4170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Rank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First Name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Name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Membership number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4020687"/>
                  </a:ext>
                </a:extLst>
              </a:tr>
              <a:tr h="5372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[a.rank;block=tbs:row]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[a.firstname]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[a.name]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[a.number]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9926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703312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319</TotalTime>
  <Words>120</Words>
  <Application>Microsoft Office PowerPoint</Application>
  <PresentationFormat>Affichage à l'écran (4:3)</PresentationFormat>
  <Paragraphs>16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Calibri</vt:lpstr>
      <vt:lpstr>Cambria</vt:lpstr>
      <vt:lpstr>Century Gothic</vt:lpstr>
      <vt:lpstr>Wingdings 3</vt:lpstr>
      <vt:lpstr>Secteur</vt:lpstr>
      <vt:lpstr>Hello [ds.name], Sub_TEST : [ds.email] This is a demo of the OpenTBS plugin. The current document has been generated at [onshow..now;frm='yyyy-mm-dd hh:nn:ss']  PHP version : [onshow..cst.PHP_VERSION] TBS version : [onshow..version] </vt:lpstr>
      <vt:lpstr>aaaa</vt:lpstr>
      <vt:lpstr>Merging a picture manually</vt:lpstr>
      <vt:lpstr>Merging a chart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OpenTBS demo</dc:title>
  <dc:creator>Skrol29</dc:creator>
  <cp:lastModifiedBy>Charles Saint-Olive</cp:lastModifiedBy>
  <cp:revision>140</cp:revision>
  <dcterms:created xsi:type="dcterms:W3CDTF">2009-10-15T13:13:12Z</dcterms:created>
  <dcterms:modified xsi:type="dcterms:W3CDTF">2022-01-10T17:26:19Z</dcterms:modified>
</cp:coreProperties>
</file>