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98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56F4FE-41B4-411A-A39A-08745535CFA3}" type="datetimeFigureOut">
              <a:rPr lang="fr-FR" smtClean="0"/>
              <a:pPr>
                <a:defRPr/>
              </a:pPr>
              <a:t>06/01/2022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FE3AA-3868-48F3-9780-C97F1963AA6F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606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06/01/2022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243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06/01/2022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4130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06/01/2022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4532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06/01/2022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6773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06/01/2022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3442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06/01/2022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2987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B7C295-5ADE-461F-BF45-8590F2428AC5}" type="datetimeFigureOut">
              <a:rPr lang="fr-FR" smtClean="0"/>
              <a:pPr>
                <a:defRPr/>
              </a:pPr>
              <a:t>06/01/2022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7F6654-9B93-4C96-8322-CD194BBB49EB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7317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56B6B2-73B6-403C-97B4-A6FB1D6993E9}" type="datetimeFigureOut">
              <a:rPr lang="fr-FR" smtClean="0"/>
              <a:pPr>
                <a:defRPr/>
              </a:pPr>
              <a:t>06/01/2022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6EC2A9-94B3-46D4-8408-EB3716EB3055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858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9C7618-9437-4299-87FE-95081F437409}" type="datetimeFigureOut">
              <a:rPr lang="fr-FR" smtClean="0"/>
              <a:pPr>
                <a:defRPr/>
              </a:pPr>
              <a:t>06/01/2022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412EC0-D125-41E0-A5DA-24C69D6745EC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0616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C70C54-7DDD-4ACF-9F0E-F1D465D349F2}" type="datetimeFigureOut">
              <a:rPr lang="fr-FR" smtClean="0"/>
              <a:pPr>
                <a:defRPr/>
              </a:pPr>
              <a:t>06/01/2022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A2C70C-6537-4078-81B7-CF0125D3C37C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7770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06/01/2022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7030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251612-AD1C-45D3-886D-C1FE8FCEE4C3}" type="datetimeFigureOut">
              <a:rPr lang="fr-FR" smtClean="0"/>
              <a:pPr>
                <a:defRPr/>
              </a:pPr>
              <a:t>06/01/2022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6212AF-5A62-45ED-A8C6-F40C9C9EF049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4452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8BDEA5-E4BF-479A-A988-5D380DF3FA6C}" type="datetimeFigureOut">
              <a:rPr lang="fr-FR" smtClean="0"/>
              <a:pPr>
                <a:defRPr/>
              </a:pPr>
              <a:t>06/01/2022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EB4053-2E0D-44D5-987B-9F1D3844E01B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574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2A73E4-BEEA-44FA-8036-E88BE050C981}" type="datetimeFigureOut">
              <a:rPr lang="fr-FR" smtClean="0"/>
              <a:pPr>
                <a:defRPr/>
              </a:pPr>
              <a:t>06/01/2022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590198-BE06-4487-A845-475FC45F6EBB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098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512216-DA17-4245-AC86-D5B5139631BD}" type="datetimeFigureOut">
              <a:rPr lang="fr-FR" smtClean="0"/>
              <a:pPr>
                <a:defRPr/>
              </a:pPr>
              <a:t>06/01/2022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091381-9DEE-4B61-A14C-D35D8452A96E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877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06/01/2022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0762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06/01/2022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97051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descr="[a.rank;block=tbs:draw]">
            <a:extLst>
              <a:ext uri="{FF2B5EF4-FFF2-40B4-BE49-F238E27FC236}">
                <a16:creationId xmlns:a16="http://schemas.microsoft.com/office/drawing/2014/main" id="{28CBB791-EEF1-43EE-BA56-341DC25DF396}"/>
              </a:ext>
            </a:extLst>
          </p:cNvPr>
          <p:cNvSpPr/>
          <p:nvPr/>
        </p:nvSpPr>
        <p:spPr>
          <a:xfrm>
            <a:off x="323528" y="476672"/>
            <a:ext cx="5472608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effectLst/>
              </a:rPr>
              <a:t>[a.rank]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A83408D0-E31F-4033-8AE2-CCF3FB83F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721417"/>
              </p:ext>
            </p:extLst>
          </p:nvPr>
        </p:nvGraphicFramePr>
        <p:xfrm>
          <a:off x="6372200" y="487047"/>
          <a:ext cx="2285291" cy="95425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285291">
                  <a:extLst>
                    <a:ext uri="{9D8B030D-6E8A-4147-A177-3AD203B41FA5}">
                      <a16:colId xmlns:a16="http://schemas.microsoft.com/office/drawing/2014/main" val="2950537842"/>
                    </a:ext>
                  </a:extLst>
                </a:gridCol>
              </a:tblGrid>
              <a:tr h="4170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Rank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4020687"/>
                  </a:ext>
                </a:extLst>
              </a:tr>
              <a:tr h="5372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[b.rank;block=tbs:row]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992668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1222</TotalTime>
  <Words>17</Words>
  <Application>Microsoft Office PowerPoint</Application>
  <PresentationFormat>Affichage à l'écran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Calibri</vt:lpstr>
      <vt:lpstr>Century Gothic</vt:lpstr>
      <vt:lpstr>Wingdings 3</vt:lpstr>
      <vt:lpstr>Secteur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OpenTBS demo</dc:title>
  <dc:creator>Skrol29</dc:creator>
  <cp:lastModifiedBy>Charles Saint-Olive</cp:lastModifiedBy>
  <cp:revision>167</cp:revision>
  <dcterms:created xsi:type="dcterms:W3CDTF">2009-10-15T13:13:12Z</dcterms:created>
  <dcterms:modified xsi:type="dcterms:W3CDTF">2022-01-07T08:34:05Z</dcterms:modified>
</cp:coreProperties>
</file>