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opentbs1" Type="http://schemas.openxmlformats.org/officeDocument/2006/relationships/image" Target="../media/opentbs_added_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opentbs1" Type="http://schemas.openxmlformats.org/officeDocument/2006/relationships/image" Target="../media/opentbs_added_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sz="2000"/>
              <a:t>Hello </a:t>
            </a:r>
            <a:r>
              <a:rPr sz="2000" b="1"/>
              <a:t>Charles</a:t>
            </a:r>
            <a:r>
              <a:rPr sz="2000"/>
              <a:t>,</a:t>
            </a:r>
            <a:br>
              <a:rPr sz="2000"/>
            </a:br>
            <a:r>
              <a:rPr sz="2000"/>
              <a:t>Sub_TEST : test</a:t>
            </a:r>
            <a:br>
              <a:rPr sz="2000"/>
            </a:br>
            <a:r>
              <a:rPr sz="2000"/>
              <a:t>This is a demo of the OpenTBS plugin.</a:t>
            </a:r>
            <a:br>
              <a:rPr sz="2000"/>
            </a:br>
            <a:r>
              <a:rPr sz="2000"/>
              <a:t>The current document has been generated at 2022-01-10 17:18:16</a:t>
            </a:r>
            <a:br>
              <a:rPr sz="2000"/>
            </a:br>
            <a:br>
              <a:rPr sz="2000"/>
            </a:br>
            <a:r>
              <a:rPr sz="2000"/>
              <a:t>PHP version : 7.4.18</a:t>
            </a:r>
            <a:br>
              <a:rPr sz="2000"/>
            </a:br>
            <a:r>
              <a:rPr sz="2000"/>
              <a:t>TBS version : 3.12.2</a:t>
            </a:r>
            <a:br>
              <a:rPr sz="2000"/>
            </a:br>
            <a:endParaRPr sz="20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1BE912-F207-40D4-8EBD-F5FBECF2F7FF}"/>
              </a:ext>
            </a:extLst>
          </p:cNvPr>
          <p:cNvSpPr txBox="1"/>
          <p:nvPr/>
        </p:nvSpPr>
        <p:spPr>
          <a:xfrm>
            <a:off x="623268" y="56612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Salut : tests/test.jpg,</a:t>
            </a:r>
          </a:p>
        </p:txBody>
      </p:sp>
      <p:pic>
        <p:nvPicPr>
          <p:cNvPr id="4" name="Image 3" descr="">
            <a:extLst>
              <a:ext uri="{FF2B5EF4-FFF2-40B4-BE49-F238E27FC236}">
                <a16:creationId xmlns:a16="http://schemas.microsoft.com/office/drawing/2014/main" id="{757651FC-6481-4687-B271-901434F70179}"/>
              </a:ext>
            </a:extLst>
          </p:cNvPr>
          <p:cNvPicPr>
            <a:picLocks noChangeAspect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51439"/>
            <a:ext cx="3811960" cy="146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Rank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First 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Membership number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Sandra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Hill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1523d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Roger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Smith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1234f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B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William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Mac Dowell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5491y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</TotalTime>
  <Words>129</Words>
  <Application>Microsoft Office PowerPoint</Application>
  <PresentationFormat>Affichage à l'écran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aaaa</vt:lpstr>
      <vt:lpstr>Merging a picture manually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Skrol29;OpenTBS 1.10.2</dc:creator>
  <cp:lastModifiedBy>Charles Saint-Olive</cp:lastModifiedBy>
  <cp:revision>134</cp:revision>
  <dcterms:created xsi:type="dcterms:W3CDTF">2009-10-15T13:13:12Z</dcterms:created>
  <dcterms:modified xsi:type="dcterms:W3CDTF">2022-01-10T17:17:56Z</dcterms:modified>
</cp:coreProperties>
</file>