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Template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54-4829-8B89-A95A6EBAB76A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Series #2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54-4829-8B89-A95A6EBAB76A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Series #3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54-4829-8B89-A95A6EBAB7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12102400"/>
        <c:axId val="112104192"/>
        <c:axId val="0"/>
      </c:bar3DChart>
      <c:catAx>
        <c:axId val="112102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fr-FR"/>
          </a:p>
        </c:txPr>
        <c:crossAx val="112104192"/>
        <c:crosses val="autoZero"/>
        <c:auto val="1"/>
        <c:lblAlgn val="ctr"/>
        <c:lblOffset val="100"/>
        <c:noMultiLvlLbl val="0"/>
      </c:catAx>
      <c:valAx>
        <c:axId val="112104192"/>
        <c:scaling>
          <c:orientation val="minMax"/>
          <c:max val="5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2102400"/>
        <c:crosses val="autoZero"/>
        <c:crossBetween val="between"/>
        <c:majorUnit val="0.5"/>
        <c:minorUnit val="0.1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6F4FE-41B4-411A-A39A-08745535CFA3}" type="datetimeFigureOut">
              <a:rPr lang="fr-FR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3AA-3868-48F3-9780-C97F1963AA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C295-5ADE-461F-BF45-8590F2428AC5}" type="datetimeFigureOut">
              <a:rPr lang="fr-FR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F6654-9B93-4C96-8322-CD194BBB49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6B2-73B6-403C-97B4-A6FB1D6993E9}" type="datetimeFigureOut">
              <a:rPr lang="fr-FR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C2A9-94B3-46D4-8408-EB3716EB3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7618-9437-4299-87FE-95081F437409}" type="datetimeFigureOut">
              <a:rPr lang="fr-FR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12EC0-D125-41E0-A5DA-24C69D6745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70C54-7DDD-4ACF-9F0E-F1D465D349F2}" type="datetimeFigureOut">
              <a:rPr lang="fr-FR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C70C-6537-4078-81B7-CF0125D3C3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B56C0-99DF-4F76-8ABA-E43989A5C45A}" type="datetimeFigureOut">
              <a:rPr lang="fr-FR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5067-0759-4D84-9ECF-8400509150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1612-AD1C-45D3-886D-C1FE8FCEE4C3}" type="datetimeFigureOut">
              <a:rPr lang="fr-FR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212AF-5A62-45ED-A8C6-F40C9C9EF0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DEA5-E4BF-479A-A988-5D380DF3FA6C}" type="datetimeFigureOut">
              <a:rPr lang="fr-FR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4053-2E0D-44D5-987B-9F1D3844E0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A73E4-BEEA-44FA-8036-E88BE050C981}" type="datetimeFigureOut">
              <a:rPr lang="fr-FR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0198-BE06-4487-A845-475FC45F6E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2216-DA17-4245-AC86-D5B5139631BD}" type="datetimeFigureOut">
              <a:rPr lang="fr-FR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1381-9DEE-4B61-A14C-D35D8452A9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0D4F5-7F2B-4E27-A6CF-DCB69DEB2AC1}" type="datetimeFigureOut">
              <a:rPr lang="fr-FR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BE419-149D-47EA-B85A-B2D578F379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60D7C6-4908-48F5-9CC7-11F089EE5A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2306638"/>
          </a:xfrm>
        </p:spPr>
        <p:txBody>
          <a:bodyPr/>
          <a:lstStyle/>
          <a:p>
            <a:pPr eaLnBrk="1" hangingPunct="1"/>
            <a:r>
              <a:rPr lang="fr-FR" sz="2000" noProof="1"/>
              <a:t>Hello </a:t>
            </a:r>
            <a:r>
              <a:rPr lang="fr-FR" sz="2000" b="1" noProof="1"/>
              <a:t>[onshow.yourname]</a:t>
            </a:r>
            <a:r>
              <a:rPr lang="fr-FR" sz="2000" noProof="1"/>
              <a:t>,</a:t>
            </a:r>
            <a:br>
              <a:rPr lang="fr-FR" sz="2000" noProof="1"/>
            </a:br>
            <a:r>
              <a:rPr lang="fr-FR" sz="2000" noProof="1"/>
              <a:t>This is a demo of the OpenTBS plugin.</a:t>
            </a:r>
            <a:br>
              <a:rPr lang="fr-FR" sz="2000" noProof="1"/>
            </a:br>
            <a:r>
              <a:rPr lang="fr-FR" sz="2000" noProof="1"/>
              <a:t>The current document has been generated at [onshow..now;frm='yyyy-mm-dd hh:nn:ss']</a:t>
            </a:r>
            <a:br>
              <a:rPr lang="fr-FR" sz="2000" noProof="1"/>
            </a:br>
            <a:br>
              <a:rPr lang="fr-FR" sz="2000" noProof="1"/>
            </a:br>
            <a:r>
              <a:rPr lang="fr-FR" sz="2000" noProof="1"/>
              <a:t>PHP version : [onshow..cst.PHP_VERSION]</a:t>
            </a:r>
            <a:br>
              <a:rPr lang="fr-FR" sz="2000" noProof="1"/>
            </a:br>
            <a:r>
              <a:rPr lang="fr-FR" sz="2000" noProof="1"/>
              <a:t>TBS version : [onshow..version]</a:t>
            </a:r>
            <a:br>
              <a:rPr lang="fr-FR" sz="2000" noProof="1"/>
            </a:br>
            <a:endParaRPr lang="fr-FR" sz="2000" noProof="1"/>
          </a:p>
        </p:txBody>
      </p:sp>
      <p:sp>
        <p:nvSpPr>
          <p:cNvPr id="2" name="Rectangle à coins arrondis 1"/>
          <p:cNvSpPr/>
          <p:nvPr/>
        </p:nvSpPr>
        <p:spPr>
          <a:xfrm>
            <a:off x="539552" y="5301208"/>
            <a:ext cx="3600400" cy="1080120"/>
          </a:xfrm>
          <a:prstGeom prst="wedgeRoundRectCallout">
            <a:avLst>
              <a:gd name="adj1" fmla="val 41236"/>
              <a:gd name="adj2" fmla="val -11551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There is a restriction specific to PowerPoint Presentations: it is not possible to multiply slides. But you can delete specific slides.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4355976" y="476672"/>
            <a:ext cx="4320480" cy="1296144"/>
          </a:xfrm>
          <a:prstGeom prst="wedgeRoundRectCallout">
            <a:avLst>
              <a:gd name="adj1" fmla="val -49412"/>
              <a:gd name="adj2" fmla="val 7677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Think to set all texts to "Tools &gt; Language &gt; No check" when you edit the PowerPoint presentation, otherwise some TBS fields can be split by XML tags about the language and spell checking.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If some TBS fields are not merged or raise an error, then you can cut the field and paste it back using </a:t>
            </a:r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Paste / Keep Text Only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noProof="1">
                <a:solidFill>
                  <a:srgbClr val="4F81BD"/>
                </a:solidFill>
                <a:latin typeface="Cambria" pitchFamily="18" charset="0"/>
              </a:rPr>
              <a:t>Merging a picture manually</a:t>
            </a:r>
          </a:p>
        </p:txBody>
      </p:sp>
      <p:pic>
        <p:nvPicPr>
          <p:cNvPr id="4" name="Image 3" descr="#merge_me#&#10;[zonshow.zzz;ope=changepic;tagpos=inside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02" y="1700808"/>
            <a:ext cx="3412317" cy="45625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72200" y="1556792"/>
            <a:ext cx="2304256" cy="1224136"/>
          </a:xfrm>
          <a:prstGeom prst="wedgeRectCallout">
            <a:avLst>
              <a:gd name="adj1" fmla="val -94350"/>
              <a:gd name="adj2" fmla="val 53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/>
              <a:t>Here is an example of a picture merged with command OPENTBS_CHANGE_PICTURE.</a:t>
            </a:r>
            <a:br>
              <a:rPr lang="en-US" sz="1100" noProof="1"/>
            </a:br>
            <a:endParaRPr lang="en-US" sz="1100" noProof="1"/>
          </a:p>
          <a:p>
            <a:pPr algn="ctr"/>
            <a:r>
              <a:rPr lang="en-US" sz="1100" noProof="1"/>
              <a:t>The keyword to found the picture has to be placed in its title or description.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4168" y="4077072"/>
            <a:ext cx="2088232" cy="864096"/>
          </a:xfrm>
          <a:prstGeom prst="wedgeRectCallout">
            <a:avLst>
              <a:gd name="adj1" fmla="val -88799"/>
              <a:gd name="adj2" fmla="val -1600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/>
              <a:t>You have to select the slide first at the PHP side otherwise the picture will not be found.</a:t>
            </a:r>
          </a:p>
        </p:txBody>
      </p:sp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</a:p>
        </p:txBody>
      </p:sp>
      <p:graphicFrame>
        <p:nvGraphicFramePr>
          <p:cNvPr id="4" name="Graphique 3" title="my_chart"/>
          <p:cNvGraphicFramePr/>
          <p:nvPr>
            <p:extLst>
              <p:ext uri="{D42A27DB-BD31-4B8C-83A1-F6EECF244321}">
                <p14:modId xmlns:p14="http://schemas.microsoft.com/office/powerpoint/2010/main" val="1536616506"/>
              </p:ext>
            </p:extLst>
          </p:nvPr>
        </p:nvGraphicFramePr>
        <p:xfrm>
          <a:off x="971600" y="1412776"/>
          <a:ext cx="66484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Pensées 2"/>
          <p:cNvSpPr/>
          <p:nvPr/>
        </p:nvSpPr>
        <p:spPr>
          <a:xfrm>
            <a:off x="5220072" y="260648"/>
            <a:ext cx="3600400" cy="1152128"/>
          </a:xfrm>
          <a:prstGeom prst="cloudCallout">
            <a:avLst>
              <a:gd name="adj1" fmla="val -15913"/>
              <a:gd name="adj2" fmla="val 962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It’s quite easy to merge a chart in a PowerPoint Presentation. You can see that in the template, all bars have equal values. Now watch the merged result.</a:t>
            </a:r>
          </a:p>
        </p:txBody>
      </p:sp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245</Words>
  <Application>Microsoft Office PowerPoint</Application>
  <PresentationFormat>Affichage à l'écran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Thème Office</vt:lpstr>
      <vt:lpstr>Hello [onshow.yourname], This is a demo of the OpenTBS plugin. The current document has been generated at [onshow..now;frm='yyyy-mm-dd hh:nn:ss']  PHP version : [onshow..cst.PHP_VERSION] TBS version : [onshow..version] </vt:lpstr>
      <vt:lpstr>Merging a picture manually</vt:lpstr>
      <vt:lpstr>Merging a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OpenTBS demo</dc:title>
  <dc:creator>Skrol29</dc:creator>
  <cp:lastModifiedBy>Charles Saint-Olive</cp:lastModifiedBy>
  <cp:revision>46</cp:revision>
  <dcterms:created xsi:type="dcterms:W3CDTF">2009-10-15T13:13:12Z</dcterms:created>
  <dcterms:modified xsi:type="dcterms:W3CDTF">2022-01-05T15:57:20Z</dcterms:modified>
</cp:coreProperties>
</file>