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096916010498687"/>
          <c:y val="0.13071874999999999"/>
          <c:w val="0.78920275590551181"/>
          <c:h val="0.695445620078740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2-497F-8008-7C59668B34F3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72-497F-8008-7C59668B34F3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72-497F-8008-7C59668B3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1182864"/>
        <c:axId val="581183696"/>
      </c:barChart>
      <c:catAx>
        <c:axId val="58118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3696"/>
        <c:crosses val="autoZero"/>
        <c:auto val="1"/>
        <c:lblAlgn val="ctr"/>
        <c:lblOffset val="100"/>
        <c:noMultiLvlLbl val="0"/>
      </c:catAx>
      <c:valAx>
        <c:axId val="58118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7-4CB3-AA2D-A9070879AEC4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7-4CB3-AA2D-A9070879AEC4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E7-4CB3-AA2D-A9070879A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815375"/>
        <c:axId val="931816623"/>
      </c:barChart>
      <c:catAx>
        <c:axId val="9318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6623"/>
        <c:crosses val="autoZero"/>
        <c:auto val="1"/>
        <c:lblAlgn val="ctr"/>
        <c:lblOffset val="100"/>
        <c:noMultiLvlLbl val="0"/>
      </c:catAx>
      <c:valAx>
        <c:axId val="93181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6F4FE-41B4-411A-A39A-08745535CFA3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FE3AA-3868-48F3-9780-C97F1963AA6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3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53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B7C295-5ADE-461F-BF45-8590F2428AC5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F6654-9B93-4C96-8322-CD194BBB49E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31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B6B2-73B6-403C-97B4-A6FB1D6993E9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EC2A9-94B3-46D4-8408-EB3716EB305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C7618-9437-4299-87FE-95081F437409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12EC0-D125-41E0-A5DA-24C69D6745E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70C54-7DDD-4ACF-9F0E-F1D465D349F2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2C70C-6537-4078-81B7-CF0125D3C37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0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51612-AD1C-45D3-886D-C1FE8FCEE4C3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212AF-5A62-45ED-A8C6-F40C9C9EF04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BDEA5-E4BF-479A-A988-5D380DF3FA6C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B4053-2E0D-44D5-987B-9F1D3844E01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A73E4-BEEA-44FA-8036-E88BE050C981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0198-BE06-4487-A845-475FC45F6EB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12216-DA17-4245-AC86-D5B5139631BD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91381-9DEE-4B61-A14C-D35D8452A96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70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302433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000" noProof="1"/>
              <a:t>Hello </a:t>
            </a:r>
            <a:r>
              <a:rPr lang="fr-FR" sz="2000" b="1" noProof="1"/>
              <a:t>[ds.yourname]</a:t>
            </a:r>
            <a:r>
              <a:rPr lang="fr-FR" sz="2000" noProof="1"/>
              <a:t>,</a:t>
            </a:r>
            <a:br>
              <a:rPr lang="fr-FR" sz="2000" noProof="1"/>
            </a:br>
            <a:r>
              <a:rPr lang="fr-FR" sz="2000" noProof="1"/>
              <a:t>Sub_TEST : [ds.sub.test]</a:t>
            </a:r>
            <a:br>
              <a:rPr lang="fr-FR" sz="2000" noProof="1"/>
            </a:br>
            <a:r>
              <a:rPr lang="fr-FR" sz="2000" noProof="1"/>
              <a:t>This is a demo of the OpenTBS plugin.</a:t>
            </a:r>
            <a:br>
              <a:rPr lang="fr-FR" sz="2000" noProof="1"/>
            </a:br>
            <a:r>
              <a:rPr lang="fr-FR" sz="2000" noProof="1"/>
              <a:t>The current document has been generated at [onshow..now;frm='yyyy-mm-dd hh:nn:ss']</a:t>
            </a:r>
            <a:br>
              <a:rPr lang="fr-FR" sz="2000" noProof="1"/>
            </a:br>
            <a:br>
              <a:rPr lang="fr-FR" sz="2000" noProof="1"/>
            </a:br>
            <a:r>
              <a:rPr lang="fr-FR" sz="2000" noProof="1"/>
              <a:t>PHP version : [onshow..cst.PHP_VERSION]</a:t>
            </a:r>
            <a:br>
              <a:rPr lang="fr-FR" sz="2000" noProof="1"/>
            </a:br>
            <a:r>
              <a:rPr lang="fr-FR" sz="2000" noProof="1"/>
              <a:t>TBS version : [onshow..version]</a:t>
            </a:r>
            <a:br>
              <a:rPr lang="fr-FR" sz="2000" noProof="1"/>
            </a:br>
            <a:endParaRPr lang="fr-FR" sz="2000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>
                <a:solidFill>
                  <a:schemeClr val="accent2"/>
                </a:solidFill>
                <a:latin typeface="Cambria" pitchFamily="18" charset="0"/>
              </a:rPr>
              <a:t>Merging a picture manually</a:t>
            </a:r>
          </a:p>
        </p:txBody>
      </p:sp>
      <p:pic>
        <p:nvPicPr>
          <p:cNvPr id="1026" name="Picture 2" descr="#merge_me#">
            <a:extLst>
              <a:ext uri="{FF2B5EF4-FFF2-40B4-BE49-F238E27FC236}">
                <a16:creationId xmlns:a16="http://schemas.microsoft.com/office/drawing/2014/main" id="{5A069E46-2786-4AAC-90DB-CB7FB901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67" y="404664"/>
            <a:ext cx="5105400" cy="3371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42DD7-F0CD-4592-ABCF-111D9C78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aaaa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7A2766-A3F2-4111-B1AB-552F2705A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aaa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B93216-3DD3-4075-8F21-7E60E7CCB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1D01CE-9B32-4CA1-9761-3C05556B1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aaa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411319-4304-4731-9915-BA31EBBE4F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35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761DB696-5212-4769-87F0-F1F3EB6D7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5623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32BD468-A154-48A1-86D9-4EF3B0531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236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70924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198</TotalTime>
  <Words>90</Words>
  <Application>Microsoft Office PowerPoint</Application>
  <PresentationFormat>Affichage à l'écran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Cambria</vt:lpstr>
      <vt:lpstr>Century Gothic</vt:lpstr>
      <vt:lpstr>Wingdings 3</vt:lpstr>
      <vt:lpstr>Secteur</vt:lpstr>
      <vt:lpstr>Hello [ds.yourname], Sub_TEST : [ds.sub.test] This is a demo of the OpenTBS plugin. The current document has been generated at [onshow..now;frm='yyyy-mm-dd hh:nn:ss']  PHP version : [onshow..cst.PHP_VERSION] TBS version : [onshow..version] </vt:lpstr>
      <vt:lpstr>Merging a picture manually</vt:lpstr>
      <vt:lpstr>aaaa</vt:lpstr>
      <vt:lpstr>Merging a chart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</dc:creator>
  <cp:lastModifiedBy>Charles Saint-Olive</cp:lastModifiedBy>
  <cp:revision>67</cp:revision>
  <dcterms:created xsi:type="dcterms:W3CDTF">2009-10-15T13:13:12Z</dcterms:created>
  <dcterms:modified xsi:type="dcterms:W3CDTF">2022-01-05T15:22:04Z</dcterms:modified>
</cp:coreProperties>
</file>