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7-4E1D-8591-9287CC235CB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7-4E1D-8591-9287CC235CB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97-4E1D-8591-9287CC235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2102400"/>
        <c:axId val="112104192"/>
        <c:axId val="0"/>
      </c:bar3DChart>
      <c:catAx>
        <c:axId val="112102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112104192"/>
        <c:crosses val="autoZero"/>
        <c:auto val="1"/>
        <c:lblAlgn val="ctr"/>
        <c:lblOffset val="100"/>
        <c:noMultiLvlLbl val="0"/>
      </c:catAx>
      <c:valAx>
        <c:axId val="11210419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102400"/>
        <c:crosses val="autoZero"/>
        <c:crossBetween val="between"/>
        <c:majorUnit val="0.5"/>
        <c:minorUnit val="0.1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[ds.sub.test]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>
            <a:extLst>
              <a:ext uri="{FF2B5EF4-FFF2-40B4-BE49-F238E27FC236}">
                <a16:creationId xmlns:a16="http://schemas.microsoft.com/office/drawing/2014/main" id="{9DBD4638-5967-4D09-BEDA-5B1F724E5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241002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84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Merging a picture manually</vt:lpstr>
      <vt:lpstr>Merging a chart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65</cp:revision>
  <dcterms:created xsi:type="dcterms:W3CDTF">2009-10-15T13:13:12Z</dcterms:created>
  <dcterms:modified xsi:type="dcterms:W3CDTF">2022-01-05T15:11:42Z</dcterms:modified>
</cp:coreProperties>
</file>