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06/01/2022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000" noProof="1"/>
              <a:t>Hello </a:t>
            </a:r>
            <a:r>
              <a:rPr lang="fr-FR" sz="2000" b="1" noProof="1"/>
              <a:t>[ds.yourname]</a:t>
            </a:r>
            <a:r>
              <a:rPr lang="fr-FR" sz="2000" noProof="1"/>
              <a:t>,</a:t>
            </a:r>
            <a:br>
              <a:rPr lang="fr-FR" sz="2000" noProof="1"/>
            </a:br>
            <a:r>
              <a:rPr lang="fr-FR" sz="2000" noProof="1"/>
              <a:t>Sub_TEST : [ds.sub.test]</a:t>
            </a:r>
            <a:br>
              <a:rPr lang="fr-FR" sz="2000" noProof="1"/>
            </a:br>
            <a:r>
              <a:rPr lang="fr-FR" sz="2000" noProof="1"/>
              <a:t>This is a demo of the OpenTBS plugin.</a:t>
            </a:r>
            <a:br>
              <a:rPr lang="fr-FR" sz="2000" noProof="1"/>
            </a:br>
            <a:r>
              <a:rPr lang="fr-FR" sz="2000" noProof="1"/>
              <a:t>The current document has been generated at [onshow..now;frm='yyyy-mm-dd hh:nn:ss']</a:t>
            </a:r>
            <a:br>
              <a:rPr lang="fr-FR" sz="2000" noProof="1"/>
            </a:br>
            <a:br>
              <a:rPr lang="fr-FR" sz="2000" noProof="1"/>
            </a:br>
            <a:r>
              <a:rPr lang="fr-FR" sz="2000" noProof="1"/>
              <a:t>PHP version : [onshow..cst.PHP_VERSION]</a:t>
            </a:r>
            <a:br>
              <a:rPr lang="fr-FR" sz="2000" noProof="1"/>
            </a:br>
            <a:r>
              <a:rPr lang="fr-FR" sz="2000" noProof="1"/>
              <a:t>TBS version : [onshow..version]</a:t>
            </a:r>
            <a:br>
              <a:rPr lang="fr-FR" sz="2000" noProof="1"/>
            </a:br>
            <a:endParaRPr lang="fr-FR" sz="2000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noProof="1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#merge_me#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42DD7-F0CD-4592-ABCF-111D9C78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aaaa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A2766-A3F2-4111-B1AB-552F2705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aaa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B93216-3DD3-4075-8F21-7E60E7CCB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1D01CE-9B32-4CA1-9761-3C05556B1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aaa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411319-4304-4731-9915-BA31EBBE4F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35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989A05-44EC-4CAE-88B4-5D792275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913"/>
              </p:ext>
            </p:extLst>
          </p:nvPr>
        </p:nvGraphicFramePr>
        <p:xfrm>
          <a:off x="467544" y="2042701"/>
          <a:ext cx="8064897" cy="9542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5291">
                  <a:extLst>
                    <a:ext uri="{9D8B030D-6E8A-4147-A177-3AD203B41FA5}">
                      <a16:colId xmlns:a16="http://schemas.microsoft.com/office/drawing/2014/main" val="2950537842"/>
                    </a:ext>
                  </a:extLst>
                </a:gridCol>
                <a:gridCol w="2553647">
                  <a:extLst>
                    <a:ext uri="{9D8B030D-6E8A-4147-A177-3AD203B41FA5}">
                      <a16:colId xmlns:a16="http://schemas.microsoft.com/office/drawing/2014/main" val="250726420"/>
                    </a:ext>
                  </a:extLst>
                </a:gridCol>
                <a:gridCol w="1747632">
                  <a:extLst>
                    <a:ext uri="{9D8B030D-6E8A-4147-A177-3AD203B41FA5}">
                      <a16:colId xmlns:a16="http://schemas.microsoft.com/office/drawing/2014/main" val="3768577829"/>
                    </a:ext>
                  </a:extLst>
                </a:gridCol>
                <a:gridCol w="1478327">
                  <a:extLst>
                    <a:ext uri="{9D8B030D-6E8A-4147-A177-3AD203B41FA5}">
                      <a16:colId xmlns:a16="http://schemas.microsoft.com/office/drawing/2014/main" val="3398917521"/>
                    </a:ext>
                  </a:extLst>
                </a:gridCol>
              </a:tblGrid>
              <a:tr h="417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Rank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First Name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Membership number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402068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[a.rank;block=tbs:row]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[a.firstname]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[a.name]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[a.number]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926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0331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122</Words>
  <Application>Microsoft Office PowerPoint</Application>
  <PresentationFormat>Affichage à l'écran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Merging a picture manually</vt:lpstr>
      <vt:lpstr>aaaa</vt:lpstr>
      <vt:lpstr>Merging a chart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</dc:creator>
  <cp:lastModifiedBy>Charles Saint-Olive</cp:lastModifiedBy>
  <cp:revision>83</cp:revision>
  <dcterms:created xsi:type="dcterms:W3CDTF">2009-10-15T13:13:12Z</dcterms:created>
  <dcterms:modified xsi:type="dcterms:W3CDTF">2022-01-06T10:02:22Z</dcterms:modified>
</cp:coreProperties>
</file>