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Default Extension="jp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opentbs1" Type="http://schemas.openxmlformats.org/officeDocument/2006/relationships/image" Target="../media/opentbs_added_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sz="2000"/>
              <a:t>Hello </a:t>
            </a:r>
            <a:r>
              <a:rPr sz="2000" b="1"/>
              <a:t>Charles</a:t>
            </a:r>
            <a:r>
              <a:rPr sz="2000"/>
              <a:t>,</a:t>
            </a:r>
            <a:br>
              <a:rPr sz="2000"/>
            </a:br>
            <a:r>
              <a:rPr sz="2000"/>
              <a:t>Sub_TEST : test</a:t>
            </a:r>
            <a:br>
              <a:rPr sz="2000"/>
            </a:br>
            <a:r>
              <a:rPr sz="2000"/>
              <a:t>This is a demo of the OpenTBS plugin.</a:t>
            </a:r>
            <a:br>
              <a:rPr sz="2000"/>
            </a:br>
            <a:r>
              <a:rPr sz="2000"/>
              <a:t>The current document has been generated at 2022-01-06 10:25:22</a:t>
            </a:r>
            <a:br>
              <a:rPr sz="2000"/>
            </a:br>
            <a:br>
              <a:rPr sz="2000"/>
            </a:br>
            <a:r>
              <a:rPr sz="2000"/>
              <a:t>PHP version : 7.4.18</a:t>
            </a:r>
            <a:br>
              <a:rPr sz="2000"/>
            </a:br>
            <a:r>
              <a:rPr sz="2000"/>
              <a:t>TBS version : 3.12.2</a:t>
            </a:r>
            <a:br>
              <a:rPr sz="2000"/>
            </a:b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opentbs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Rank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First Name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Name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Membership number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Sandra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Hill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1523d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Roger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Smith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1234f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B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William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Mac Dowell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5491y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122</Words>
  <Application>Microsoft Office PowerPoint</Application>
  <PresentationFormat>Affichage à l'écran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Merging a picture manually</vt:lpstr>
      <vt:lpstr>aaaa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Skrol29;OpenTBS 1.10.2</dc:creator>
  <cp:lastModifiedBy>Charles Saint-Olive</cp:lastModifiedBy>
  <cp:revision>83</cp:revision>
  <dcterms:created xsi:type="dcterms:W3CDTF">2009-10-15T13:13:12Z</dcterms:created>
  <dcterms:modified xsi:type="dcterms:W3CDTF">2022-01-06T10:02:22Z</dcterms:modified>
</cp:coreProperties>
</file>