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852" r:id="rId1"/>
  </p:sldMasterIdLst>
  <p:notesMasterIdLst>
    <p:notesMasterId r:id="rId2"/>
  </p:notesMasterIdLst>
  <p:sldIdLst>
    <p:sldId id="750" r:id="rId3"/>
    <p:sldId id="751" r:id="rId4"/>
    <p:sldId id="752" r:id="rId5"/>
    <p:sldId id="753" r:id="rId6"/>
    <p:sldId id="754" r:id="rId7"/>
    <p:sldId id="755" r:id="rId8"/>
    <p:sldId id="756" r:id="rId9"/>
    <p:sldId id="757" r:id="rId10"/>
    <p:sldId id="758" r:id="rId11"/>
    <p:sldId id="759" r:id="rId12"/>
    <p:sldId id="761" r:id="rId13"/>
    <p:sldId id="762" r:id="rId14"/>
    <p:sldId id="763" r:id="rId15"/>
    <p:sldId id="764" r:id="rId16"/>
    <p:sldId id="765" r:id="rId17"/>
    <p:sldId id="766" r:id="rId18"/>
    <p:sldId id="767" r:id="rId19"/>
    <p:sldId id="768"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nai </a:t>
            </a:r>
            <a:r>
              <a:rPr b="0" cap="none" dirty="0" sz="1100" i="0" lang="en-US" strike="noStrike" u="none">
                <a:solidFill>
                  <a:schemeClr val="tx1"/>
                </a:solidFill>
                <a:latin typeface="Arial"/>
                <a:ea typeface="Arial"/>
                <a:cs typeface="Arial"/>
                <a:sym typeface="Arial"/>
              </a:rPr>
              <a:t>T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a:t>
            </a:r>
            <a:r>
              <a:rPr altLang="en-IN" b="0" cap="none" dirty="0" sz="1100" i="0" lang="en-US" strike="noStrike" u="none">
                <a:solidFill>
                  <a:schemeClr val="tx1"/>
                </a:solidFill>
                <a:latin typeface="Arial"/>
                <a:ea typeface="Arial"/>
                <a:cs typeface="Arial"/>
                <a:sym typeface="Arial"/>
              </a:rPr>
              <a:t>1</a:t>
            </a:r>
            <a:r>
              <a:rPr altLang="en-IN" b="0" cap="none" dirty="0" sz="1100" i="0" lang="en-US" strike="noStrike" u="none">
                <a:solidFill>
                  <a:schemeClr val="tx1"/>
                </a:solidFill>
                <a:latin typeface="Arial"/>
                <a:ea typeface="Arial"/>
                <a:cs typeface="Arial"/>
                <a:sym typeface="Arial"/>
              </a:rPr>
              <a:t>0</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