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00634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495599" cy="891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kavi kumaran</cp:lastModifiedBy>
  <dcterms:created xsi:type="dcterms:W3CDTF">2021-05-22T13:50:10Z</dcterms:created>
  <dcterms:modified xsi:type="dcterms:W3CDTF">2024-04-06T04:54:08Z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b0a64d3d7b5448f3a2aca7140aec33ce</vt:lpwstr>
  </property>
</Properties>
</file>