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 name="Google Shape;66;p7">
            <a:extLst>
              <a:ext uri="{FF2B5EF4-FFF2-40B4-BE49-F238E27FC236}">
                <a16:creationId xmlns:a16="http://schemas.microsoft.com/office/drawing/2014/main" id="{154DC927-856C-CC3C-666B-4FFF1F588808}"/>
              </a:ext>
            </a:extLst>
          </p:cNvPr>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a:t>
            </a:r>
            <a:r>
              <a:rPr lang="en-IN" sz="2400" dirty="0" err="1">
                <a:solidFill>
                  <a:schemeClr val="dk1"/>
                </a:solidFill>
                <a:latin typeface="Calibri"/>
                <a:ea typeface="Calibri"/>
                <a:cs typeface="Calibri"/>
                <a:sym typeface="Calibri"/>
              </a:rPr>
              <a:t>S.Dhepshitha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a:t>
            </a:r>
            <a:r>
              <a:rPr lang="en-IN" sz="2400">
                <a:solidFill>
                  <a:schemeClr val="dk1"/>
                </a:solidFill>
                <a:latin typeface="Calibri"/>
                <a:ea typeface="Calibri"/>
                <a:cs typeface="Calibri"/>
                <a:sym typeface="Calibri"/>
              </a:rPr>
              <a:t>974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4</cp:revision>
  <dcterms:modified xsi:type="dcterms:W3CDTF">2024-10-23T15:07:26Z</dcterms:modified>
</cp:coreProperties>
</file>