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6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4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6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3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46A5-2088-4BE2-A11F-532E7843BC2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6426-7FFF-4F84-B1DF-A0BFD61A2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0/LIDAR-scanned-SICK-LMS-animation.gif/220px-LIDAR-scanned-SICK-LMS-anim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54" y="1074309"/>
            <a:ext cx="20955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1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K Dheraj</dc:creator>
  <cp:lastModifiedBy>S K Dheraj</cp:lastModifiedBy>
  <cp:revision>1</cp:revision>
  <dcterms:created xsi:type="dcterms:W3CDTF">2020-11-06T12:52:02Z</dcterms:created>
  <dcterms:modified xsi:type="dcterms:W3CDTF">2020-11-06T12:54:37Z</dcterms:modified>
</cp:coreProperties>
</file>