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04553" y="158381"/>
            <a:ext cx="8520600" cy="958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CulinaryEats.com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58991-1B78-4E1A-AF60-C1442F5D5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266" y="1395375"/>
            <a:ext cx="8577467" cy="958386"/>
          </a:xfrm>
        </p:spPr>
        <p:txBody>
          <a:bodyPr/>
          <a:lstStyle/>
          <a:p>
            <a:r>
              <a:rPr lang="en-US" dirty="0"/>
              <a:t>A place to save &amp; share recipes with comments and upvotes!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Have you been looking for a delicious recipe to make and had to scroll through a story a long story to get to the instructions?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for development?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used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 of tasks and roles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68</Words>
  <Application>Microsoft Office PowerPoint</Application>
  <PresentationFormat>On-screen Show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CulinaryEats.com</vt:lpstr>
      <vt:lpstr>Have you been looking for a delicious recipe to make and had to scroll through a story a long story to get to the instructions? 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CulinaryEats.com</dc:title>
  <cp:lastModifiedBy>Rainacorn O</cp:lastModifiedBy>
  <cp:revision>2</cp:revision>
  <dcterms:modified xsi:type="dcterms:W3CDTF">2021-11-12T00:42:32Z</dcterms:modified>
</cp:coreProperties>
</file>