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0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5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0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5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6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4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8A1304-DC54-49FF-B8E5-6F20406E05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6F4B-50AA-4537-ACEC-C061ECE9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9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TCzfMvga6k?hd=1" TargetMode="External"/><Relationship Id="rId2" Type="http://schemas.openxmlformats.org/officeDocument/2006/relationships/hyperlink" Target="http://youtu.be/7zaRjLW_1bY?hd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7" Type="http://schemas.openxmlformats.org/officeDocument/2006/relationships/image" Target="../media/image42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tmp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Relationship Id="rId9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6A7-A444-4F34-B054-71227D4C9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en-US" altLang="zh-CN" dirty="0"/>
              <a:t>CSC Winter 2019 Project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3200" dirty="0"/>
              <a:t>Decorated Cube With Turtle Patterns </a:t>
            </a:r>
            <a:endParaRPr lang="zh-CN" alt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5BA6-A56D-463A-A36B-374FF13E5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Haode Meng – March 3th, 2019 – C.Wellman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FA6BB-DA8A-43E3-8711-303D896BD32A}"/>
              </a:ext>
            </a:extLst>
          </p:cNvPr>
          <p:cNvSpPr txBox="1"/>
          <p:nvPr/>
        </p:nvSpPr>
        <p:spPr>
          <a:xfrm>
            <a:off x="5758877" y="5950286"/>
            <a:ext cx="574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YouTube Link:  </a:t>
            </a:r>
            <a:r>
              <a:rPr lang="en-US" altLang="zh-CN" dirty="0">
                <a:hlinkClick r:id="rId2"/>
              </a:rPr>
              <a:t>http://youtu.be/7zaRjLW_1bY?hd=1</a:t>
            </a:r>
            <a:r>
              <a:rPr lang="zh-CN" altLang="en-US" dirty="0"/>
              <a:t> </a:t>
            </a:r>
            <a:r>
              <a:rPr lang="en-US" altLang="zh-CN" dirty="0"/>
              <a:t>(Part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                        </a:t>
            </a:r>
            <a:r>
              <a:rPr lang="en-US" altLang="zh-CN" dirty="0">
                <a:hlinkClick r:id="rId3"/>
              </a:rPr>
              <a:t>http://youtu.be/wTCzfMvga6k?hd=1</a:t>
            </a:r>
            <a:r>
              <a:rPr lang="en-US" altLang="zh-CN" dirty="0"/>
              <a:t> (Part B)</a:t>
            </a:r>
          </a:p>
        </p:txBody>
      </p:sp>
    </p:spTree>
    <p:extLst>
      <p:ext uri="{BB962C8B-B14F-4D97-AF65-F5344CB8AC3E}">
        <p14:creationId xmlns:p14="http://schemas.microsoft.com/office/powerpoint/2010/main" val="328263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A0AB-FF46-40B9-90D8-71AAAD0D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44378"/>
            <a:ext cx="10018713" cy="1752599"/>
          </a:xfrm>
        </p:spPr>
        <p:txBody>
          <a:bodyPr/>
          <a:lstStyle/>
          <a:p>
            <a:r>
              <a:rPr lang="en-US" altLang="zh-CN" dirty="0"/>
              <a:t>Functions for Pattern C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9B1AE-5986-4C00-BA67-8488349D7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43" y="1092751"/>
            <a:ext cx="7492139" cy="2492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81B27-DA97-4D4C-A8CF-7E2A08032256}"/>
              </a:ext>
            </a:extLst>
          </p:cNvPr>
          <p:cNvSpPr txBox="1"/>
          <p:nvPr/>
        </p:nvSpPr>
        <p:spPr>
          <a:xfrm>
            <a:off x="1531543" y="4453207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1EEFE-7692-4DAE-BBF7-EB4872B85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43" y="5063170"/>
            <a:ext cx="6647987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D90D1-9E93-451F-9B3D-1A2F843AB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97" y="4001507"/>
            <a:ext cx="2468459" cy="24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2E9E5-D99B-48A5-9DED-A968366BD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41" y="4914709"/>
            <a:ext cx="4801326" cy="369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92809-82A5-416F-9F22-B1D4E676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41" y="685800"/>
            <a:ext cx="7614105" cy="2515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04A93-4224-45E4-8BF6-A20C37D9F236}"/>
              </a:ext>
            </a:extLst>
          </p:cNvPr>
          <p:cNvSpPr txBox="1"/>
          <p:nvPr/>
        </p:nvSpPr>
        <p:spPr>
          <a:xfrm>
            <a:off x="1692341" y="4335381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C90DD-281B-420C-AAAB-E704086E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14" y="3429000"/>
            <a:ext cx="311511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509D-5688-433F-BBC1-52753375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04537"/>
            <a:ext cx="10018713" cy="1752599"/>
          </a:xfrm>
        </p:spPr>
        <p:txBody>
          <a:bodyPr/>
          <a:lstStyle/>
          <a:p>
            <a:r>
              <a:rPr lang="en-US" altLang="zh-CN" dirty="0"/>
              <a:t>My Pattern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907B9-99CF-4916-A68B-E9CF9E87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1143701"/>
            <a:ext cx="6554839" cy="3099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330D3-FA2F-4D4F-8F22-D10145C75028}"/>
              </a:ext>
            </a:extLst>
          </p:cNvPr>
          <p:cNvSpPr txBox="1"/>
          <p:nvPr/>
        </p:nvSpPr>
        <p:spPr>
          <a:xfrm>
            <a:off x="1542414" y="4636171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AC0B7-25A5-4430-B6D8-BC0553FCA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5214695"/>
            <a:ext cx="1525639" cy="368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69D28-6CC1-46F1-9D89-4AB1320EB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33" y="4655622"/>
            <a:ext cx="1677220" cy="1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0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14D6F5-6FE6-405F-A039-0230B67D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20" y="223093"/>
            <a:ext cx="7026127" cy="143890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6C678-B465-438A-B0B0-0EAC1748FACD}"/>
              </a:ext>
            </a:extLst>
          </p:cNvPr>
          <p:cNvSpPr txBox="1"/>
          <p:nvPr/>
        </p:nvSpPr>
        <p:spPr>
          <a:xfrm>
            <a:off x="8713447" y="241313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80A988-58D9-4796-8A97-FB13B96E9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5" y="610645"/>
            <a:ext cx="2954649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C5EE49-A669-4DC4-B862-9366F83C9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5" y="1102679"/>
            <a:ext cx="3162741" cy="847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359FD0-15F7-4A1C-8F15-5DE731FEA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58" y="1988134"/>
            <a:ext cx="7412649" cy="2516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2A6147-3506-4676-9078-610AD08D9784}"/>
              </a:ext>
            </a:extLst>
          </p:cNvPr>
          <p:cNvSpPr txBox="1"/>
          <p:nvPr/>
        </p:nvSpPr>
        <p:spPr>
          <a:xfrm>
            <a:off x="1494058" y="4685779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DE0703-D4D3-40C0-B633-77F6A14B2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58" y="5196323"/>
            <a:ext cx="4132998" cy="3693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9A58D3-120A-4EF6-B4ED-B363FFD09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00" y="3483267"/>
            <a:ext cx="318179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9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CD9F-F3C8-44B3-BB52-3D9FD80A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215" y="-98021"/>
            <a:ext cx="10018713" cy="1752599"/>
          </a:xfrm>
        </p:spPr>
        <p:txBody>
          <a:bodyPr/>
          <a:lstStyle/>
          <a:p>
            <a:r>
              <a:rPr lang="en-US" altLang="zh-CN" dirty="0"/>
              <a:t>Cardstock Cube Project</a:t>
            </a:r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9C09E2-8525-49C4-8BD2-81D4EB74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01" y="1654578"/>
            <a:ext cx="8242741" cy="13375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752F9-2AD8-4D2C-8543-CB03322976C7}"/>
              </a:ext>
            </a:extLst>
          </p:cNvPr>
          <p:cNvSpPr txBox="1"/>
          <p:nvPr/>
        </p:nvSpPr>
        <p:spPr>
          <a:xfrm>
            <a:off x="1688901" y="3700882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AA70A-B526-414E-9A49-B3B0E073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01" y="4399150"/>
            <a:ext cx="1887695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EE41-03CB-4B24-B31B-FD9A41D5E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36" y="4894806"/>
            <a:ext cx="5540080" cy="10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9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88C-9DCC-446F-969D-08C54A2F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783" y="12415"/>
            <a:ext cx="8567148" cy="1752599"/>
          </a:xfrm>
        </p:spPr>
        <p:txBody>
          <a:bodyPr/>
          <a:lstStyle/>
          <a:p>
            <a:r>
              <a:rPr lang="en-US" altLang="zh-CN" dirty="0"/>
              <a:t>The Final Pattern</a:t>
            </a:r>
            <a:endParaRPr lang="zh-CN" altLang="en-US" dirty="0"/>
          </a:p>
        </p:txBody>
      </p:sp>
      <p:pic>
        <p:nvPicPr>
          <p:cNvPr id="5" name="Content Placeholder 4" descr="Python Turtle Graphics">
            <a:extLst>
              <a:ext uri="{FF2B5EF4-FFF2-40B4-BE49-F238E27FC236}">
                <a16:creationId xmlns:a16="http://schemas.microsoft.com/office/drawing/2014/main" id="{D2C61928-B37B-4D94-88D0-E5342796A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108"/>
            <a:ext cx="7115582" cy="402824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103865-919B-4AD1-866D-9E126D78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03" y="1637107"/>
            <a:ext cx="6632197" cy="4028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97E24-F4B4-4001-9AA6-9624ADF1991B}"/>
              </a:ext>
            </a:extLst>
          </p:cNvPr>
          <p:cNvSpPr txBox="1"/>
          <p:nvPr/>
        </p:nvSpPr>
        <p:spPr>
          <a:xfrm>
            <a:off x="7726349" y="614999"/>
            <a:ext cx="457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Final Function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045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1B06-5FD8-4302-B471-79AD07DD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CC4D-4582-439C-B9C4-A1D612E7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02F4-4C6E-4358-83CF-D3B21C1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              Patterns: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D9884-A323-4D45-BA34-2B9895EF0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06" y="-3229"/>
            <a:ext cx="5449294" cy="68612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EFFBA-83E2-41C8-B272-A512E95EA2F7}"/>
              </a:ext>
            </a:extLst>
          </p:cNvPr>
          <p:cNvSpPr txBox="1"/>
          <p:nvPr/>
        </p:nvSpPr>
        <p:spPr>
          <a:xfrm>
            <a:off x="9133396" y="834886"/>
            <a:ext cx="6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6FA08-9DAD-48CB-8FE8-FE5F710D49A1}"/>
              </a:ext>
            </a:extLst>
          </p:cNvPr>
          <p:cNvSpPr txBox="1"/>
          <p:nvPr/>
        </p:nvSpPr>
        <p:spPr>
          <a:xfrm>
            <a:off x="9189056" y="2438399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D797B-A288-4FEF-A7DF-93EB1A3DBEE2}"/>
              </a:ext>
            </a:extLst>
          </p:cNvPr>
          <p:cNvSpPr txBox="1"/>
          <p:nvPr/>
        </p:nvSpPr>
        <p:spPr>
          <a:xfrm>
            <a:off x="9276521" y="4177491"/>
            <a:ext cx="37636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5ABFF-5EB5-4BA0-BF3B-75966BFA011F}"/>
              </a:ext>
            </a:extLst>
          </p:cNvPr>
          <p:cNvSpPr txBox="1"/>
          <p:nvPr/>
        </p:nvSpPr>
        <p:spPr>
          <a:xfrm>
            <a:off x="9232788" y="5802868"/>
            <a:ext cx="4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13888-0A8D-4364-901E-EEF506E3B4D3}"/>
              </a:ext>
            </a:extLst>
          </p:cNvPr>
          <p:cNvSpPr txBox="1"/>
          <p:nvPr/>
        </p:nvSpPr>
        <p:spPr>
          <a:xfrm>
            <a:off x="7132320" y="4177491"/>
            <a:ext cx="144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Your Pattern</a:t>
            </a:r>
            <a:endParaRPr lang="zh-CN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5AA76-686D-4359-AE9E-67919776E6C4}"/>
              </a:ext>
            </a:extLst>
          </p:cNvPr>
          <p:cNvSpPr txBox="1"/>
          <p:nvPr/>
        </p:nvSpPr>
        <p:spPr>
          <a:xfrm>
            <a:off x="10384403" y="4177491"/>
            <a:ext cx="144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Your Pattern</a:t>
            </a:r>
            <a:endParaRPr lang="zh-CN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FC7CF-B8BF-48FE-8C0B-8D1C9B6D8BAC}"/>
              </a:ext>
            </a:extLst>
          </p:cNvPr>
          <p:cNvSpPr txBox="1"/>
          <p:nvPr/>
        </p:nvSpPr>
        <p:spPr>
          <a:xfrm>
            <a:off x="1484311" y="2807731"/>
            <a:ext cx="47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choose </a:t>
            </a:r>
            <a:r>
              <a:rPr lang="en-US" altLang="zh-CN" b="1" dirty="0"/>
              <a:t>Pattern A</a:t>
            </a:r>
            <a:r>
              <a:rPr lang="en-US" altLang="zh-CN" dirty="0"/>
              <a:t> and </a:t>
            </a:r>
            <a:r>
              <a:rPr lang="en-US" altLang="zh-CN" b="1" dirty="0"/>
              <a:t>Pattern C</a:t>
            </a:r>
            <a:r>
              <a:rPr lang="en-US" altLang="zh-CN" dirty="0"/>
              <a:t> for the project.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26D98-D6E9-4A8D-8DDF-8312F913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3426218"/>
            <a:ext cx="2231550" cy="2241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F49D6-B7A0-46DC-AB3B-D8E74F25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75" y="3426218"/>
            <a:ext cx="2202062" cy="2241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D1EFB4-92FB-4996-94CE-EB011A8EB47A}"/>
              </a:ext>
            </a:extLst>
          </p:cNvPr>
          <p:cNvSpPr txBox="1"/>
          <p:nvPr/>
        </p:nvSpPr>
        <p:spPr>
          <a:xfrm>
            <a:off x="2201779" y="580286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91CA9-FB2B-4842-BC9E-3680508F41A7}"/>
              </a:ext>
            </a:extLst>
          </p:cNvPr>
          <p:cNvSpPr txBox="1"/>
          <p:nvPr/>
        </p:nvSpPr>
        <p:spPr>
          <a:xfrm>
            <a:off x="4821495" y="580286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80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E966-B088-489F-BA39-18F35F7E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Pattern I Designed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5897FB-E42E-4ECF-9C91-A400BC6BE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72" y="2438399"/>
            <a:ext cx="2876951" cy="28769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18699-BC86-46DB-86A2-25B003BD5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79" y="2428872"/>
            <a:ext cx="2896004" cy="2886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F9449-99C8-4398-9DD1-8FC4F2A078EC}"/>
              </a:ext>
            </a:extLst>
          </p:cNvPr>
          <p:cNvSpPr txBox="1"/>
          <p:nvPr/>
        </p:nvSpPr>
        <p:spPr>
          <a:xfrm>
            <a:off x="2227772" y="5522495"/>
            <a:ext cx="775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Four lines of letter M of color gold and turquoise with orange margin.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6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53C6-D6DC-4EB2-9568-6353C82E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812" y="-228600"/>
            <a:ext cx="10018713" cy="1752599"/>
          </a:xfrm>
        </p:spPr>
        <p:txBody>
          <a:bodyPr/>
          <a:lstStyle/>
          <a:p>
            <a:r>
              <a:rPr lang="en-US" altLang="zh-CN" dirty="0"/>
              <a:t>Overview of the Project</a:t>
            </a:r>
            <a:endParaRPr lang="zh-CN" altLang="en-US" dirty="0"/>
          </a:p>
        </p:txBody>
      </p:sp>
      <p:pic>
        <p:nvPicPr>
          <p:cNvPr id="9" name="Content Placeholder 8" descr="Python Turtle Graphics">
            <a:extLst>
              <a:ext uri="{FF2B5EF4-FFF2-40B4-BE49-F238E27FC236}">
                <a16:creationId xmlns:a16="http://schemas.microsoft.com/office/drawing/2014/main" id="{30AF077C-0BEA-4A92-A846-DD0B4966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2" y="1311710"/>
            <a:ext cx="8309394" cy="4704079"/>
          </a:xfrm>
        </p:spPr>
      </p:pic>
    </p:spTree>
    <p:extLst>
      <p:ext uri="{BB962C8B-B14F-4D97-AF65-F5344CB8AC3E}">
        <p14:creationId xmlns:p14="http://schemas.microsoft.com/office/powerpoint/2010/main" val="99733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7696-3481-402B-858A-086FE08C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Preparing Functions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D89-4C2A-4BC9-B3FE-281609DC7D24}"/>
              </a:ext>
            </a:extLst>
          </p:cNvPr>
          <p:cNvSpPr txBox="1"/>
          <p:nvPr/>
        </p:nvSpPr>
        <p:spPr>
          <a:xfrm>
            <a:off x="1484311" y="4944979"/>
            <a:ext cx="97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sc.tracer(0,0) can turn off the animation and speed up the turtle.</a:t>
            </a:r>
            <a:endParaRPr lang="zh-CN" alt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C26AA5-6978-47BD-A72E-12CC0F30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10345872" cy="153202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61A355-8511-4BF4-AA9D-7659F4599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50" y="4409310"/>
            <a:ext cx="131463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CCE8ED-6F3A-4853-9381-DF71D2DACB09}"/>
              </a:ext>
            </a:extLst>
          </p:cNvPr>
          <p:cNvSpPr txBox="1"/>
          <p:nvPr/>
        </p:nvSpPr>
        <p:spPr>
          <a:xfrm>
            <a:off x="3417593" y="0"/>
            <a:ext cx="615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Functions for Both Patterns</a:t>
            </a:r>
            <a:endParaRPr lang="zh-CN" altLang="en-US" sz="40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C013511-E0D8-4CCA-9473-98DFE00DE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656709"/>
            <a:ext cx="4601262" cy="70788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BDBFD5-04FE-4A6A-83D2-784AD654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2" y="1537666"/>
            <a:ext cx="5018974" cy="6497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C25A1B0-F885-4850-8FD7-A588294D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02" y="2679271"/>
            <a:ext cx="3012690" cy="3432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CCDA1B-AB54-4FF8-B923-4FBECF8F5149}"/>
              </a:ext>
            </a:extLst>
          </p:cNvPr>
          <p:cNvSpPr txBox="1"/>
          <p:nvPr/>
        </p:nvSpPr>
        <p:spPr>
          <a:xfrm>
            <a:off x="8354784" y="2309939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A0D6F-7F12-4932-AF0A-67214FDD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677" y="3233114"/>
            <a:ext cx="1226458" cy="7861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2E6596-92A4-43CD-88C4-A9871A072C6A}"/>
              </a:ext>
            </a:extLst>
          </p:cNvPr>
          <p:cNvSpPr txBox="1"/>
          <p:nvPr/>
        </p:nvSpPr>
        <p:spPr>
          <a:xfrm>
            <a:off x="8354784" y="4278857"/>
            <a:ext cx="282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1C7E2D8-32DB-4FE7-97E8-4BF53E38F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84" y="4648189"/>
            <a:ext cx="3641982" cy="2952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550311-0D7E-453F-BBF5-651BB1797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677" y="5153895"/>
            <a:ext cx="1226458" cy="7570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E0E6C5-BDDA-45AC-B13E-1733CAB20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356815"/>
            <a:ext cx="6572245" cy="1752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9E8D09-C229-4108-B575-17DF25267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1" y="4278857"/>
            <a:ext cx="6581861" cy="15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4270B4-CEAE-47EB-A064-A4A3E8A6235D}"/>
              </a:ext>
            </a:extLst>
          </p:cNvPr>
          <p:cNvSpPr txBox="1"/>
          <p:nvPr/>
        </p:nvSpPr>
        <p:spPr>
          <a:xfrm>
            <a:off x="1484310" y="2444142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B26BE3-2567-4267-8D9E-9E4ACDE0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43" y="2500634"/>
            <a:ext cx="805076" cy="805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A65422-E854-4C7B-947E-C5BD2521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3022531"/>
            <a:ext cx="6408798" cy="283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D8A8E4-6F74-4DF1-922B-839E06D2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3948510"/>
            <a:ext cx="8249237" cy="1314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6D532-D4A0-45B0-84AC-9D7C993BF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910740"/>
            <a:ext cx="8469651" cy="13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551B-F7D1-4791-80D9-7F521BD7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41513"/>
            <a:ext cx="10018713" cy="1752599"/>
          </a:xfrm>
        </p:spPr>
        <p:txBody>
          <a:bodyPr/>
          <a:lstStyle/>
          <a:p>
            <a:r>
              <a:rPr lang="en-US" altLang="zh-CN" dirty="0"/>
              <a:t>Functions for Pattern A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AA1BA-FD5E-40BA-98C8-9F60571A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45" y="1611086"/>
            <a:ext cx="8876580" cy="17525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56D1-645D-4F95-A177-399B4ED0A0E1}"/>
              </a:ext>
            </a:extLst>
          </p:cNvPr>
          <p:cNvSpPr txBox="1"/>
          <p:nvPr/>
        </p:nvSpPr>
        <p:spPr>
          <a:xfrm>
            <a:off x="1650345" y="4185881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A82517-7EAB-43DF-8B47-614EB536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45" y="4917021"/>
            <a:ext cx="5652823" cy="283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9A5D9B-6B27-4E9C-A97B-2CAC21013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3" y="3966017"/>
            <a:ext cx="2665503" cy="24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424C-B14D-41EF-9D66-81ABA365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53CCB-6787-40A2-A0B3-7E726137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26" y="192507"/>
            <a:ext cx="7958889" cy="29477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05385-9F3F-4468-A476-AECBABE33D75}"/>
              </a:ext>
            </a:extLst>
          </p:cNvPr>
          <p:cNvSpPr txBox="1"/>
          <p:nvPr/>
        </p:nvSpPr>
        <p:spPr>
          <a:xfrm>
            <a:off x="1604626" y="4252529"/>
            <a:ext cx="30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34F91-D317-4BCC-9EB9-BF198A459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26" y="4867873"/>
            <a:ext cx="5388896" cy="369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B2D25-F646-41DA-B767-1613A0254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204" y="3429000"/>
            <a:ext cx="311511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</TotalTime>
  <Words>156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 CSC Winter 2019 Project  Decorated Cube With Turtle Patterns </vt:lpstr>
      <vt:lpstr>              Patterns:</vt:lpstr>
      <vt:lpstr>The Pattern I Designed</vt:lpstr>
      <vt:lpstr>Overview of the Project</vt:lpstr>
      <vt:lpstr>Preparing Functions</vt:lpstr>
      <vt:lpstr>PowerPoint Presentation</vt:lpstr>
      <vt:lpstr>PowerPoint Presentation</vt:lpstr>
      <vt:lpstr>Functions for Pattern A</vt:lpstr>
      <vt:lpstr>PowerPoint Presentation</vt:lpstr>
      <vt:lpstr>Functions for Pattern C</vt:lpstr>
      <vt:lpstr>PowerPoint Presentation</vt:lpstr>
      <vt:lpstr>My Pattern</vt:lpstr>
      <vt:lpstr>PowerPoint Presentation</vt:lpstr>
      <vt:lpstr>Cardstock Cube Project</vt:lpstr>
      <vt:lpstr>The Final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Winter 2019 Project  Cardstock Cube Decorated With Turtle Patterns</dc:title>
  <dc:creator>孟 昊德</dc:creator>
  <cp:lastModifiedBy>孟 昊德</cp:lastModifiedBy>
  <cp:revision>22</cp:revision>
  <dcterms:created xsi:type="dcterms:W3CDTF">2019-03-03T05:09:33Z</dcterms:created>
  <dcterms:modified xsi:type="dcterms:W3CDTF">2019-03-08T20:50:06Z</dcterms:modified>
</cp:coreProperties>
</file>