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9" r:id="rId11"/>
    <p:sldId id="271" r:id="rId12"/>
    <p:sldId id="263" r:id="rId13"/>
    <p:sldId id="273" r:id="rId14"/>
    <p:sldId id="265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esiya Priyan" initials="DP" lastIdx="1" clrIdx="0">
    <p:extLst>
      <p:ext uri="{19B8F6BF-5375-455C-9EA6-DF929625EA0E}">
        <p15:presenceInfo xmlns:p15="http://schemas.microsoft.com/office/powerpoint/2012/main" userId="c3f727ea1c0d7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>
      <p:cViewPr varScale="1">
        <p:scale>
          <a:sx n="60" d="100"/>
          <a:sy n="60" d="100"/>
        </p:scale>
        <p:origin x="90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commentAuthors" Target="commentAuthors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tmp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 /><Relationship Id="rId2" Type="http://schemas.openxmlformats.org/officeDocument/2006/relationships/image" Target="../media/image13.tmp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7.jpeg" /><Relationship Id="rId5" Type="http://schemas.openxmlformats.org/officeDocument/2006/relationships/image" Target="../media/image16.jpeg" /><Relationship Id="rId4" Type="http://schemas.openxmlformats.org/officeDocument/2006/relationships/image" Target="../media/image15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7609" y="97420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" y="19665"/>
            <a:ext cx="915352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3377" y="2714770"/>
            <a:ext cx="1008221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DHESIYAPRIYAN K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9A07100B1747B88BEBD4FD9DA81162A9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B.Sc., Computer Science</a:t>
            </a:r>
          </a:p>
          <a:p>
            <a:r>
              <a:rPr lang="en-US" sz="2400" dirty="0"/>
              <a:t>COLLEGE: Government Arts and Science College, </a:t>
            </a:r>
            <a:r>
              <a:rPr lang="en-US" sz="2400" dirty="0" err="1"/>
              <a:t>vanur</a:t>
            </a:r>
            <a:r>
              <a:rPr lang="en-US" sz="2400" dirty="0"/>
              <a:t>  /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DB7A0-8F3B-F16D-2E3F-3A166548F682}"/>
              </a:ext>
            </a:extLst>
          </p:cNvPr>
          <p:cNvSpPr txBox="1"/>
          <p:nvPr/>
        </p:nvSpPr>
        <p:spPr>
          <a:xfrm>
            <a:off x="744699" y="1371600"/>
            <a:ext cx="8153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FEATURES: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HTML </a:t>
            </a:r>
            <a:r>
              <a:rPr lang="en-US" dirty="0"/>
              <a:t>– Structures the content of each section like About, Skills, Projects, and Contact.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CSS </a:t>
            </a:r>
            <a:r>
              <a:rPr lang="en-US" dirty="0"/>
              <a:t>– Styles the layout, colors, fonts, and spacing to make the portfolio visually appealing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JavaScript</a:t>
            </a:r>
            <a:r>
              <a:rPr lang="en-US" dirty="0"/>
              <a:t> – Adds interactivity, like toggling the menu and smooth scrolling between sections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Responsive Design </a:t>
            </a:r>
            <a:r>
              <a:rPr lang="en-US" dirty="0"/>
              <a:t>– Ensures the portfolio works well on mobile phones, tablets, and desktops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External Links </a:t>
            </a:r>
            <a:r>
              <a:rPr lang="en-US" dirty="0"/>
              <a:t>– Used to connect to certificates, GitHub projects, and contact email.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93F8-2A19-1A55-44F8-96D20839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C24FA-3661-AC71-5D21-5FA377ECCDDA}"/>
              </a:ext>
            </a:extLst>
          </p:cNvPr>
          <p:cNvSpPr txBox="1"/>
          <p:nvPr/>
        </p:nvSpPr>
        <p:spPr>
          <a:xfrm>
            <a:off x="304800" y="1447800"/>
            <a:ext cx="9372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Functionality: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Navigation Bar </a:t>
            </a:r>
            <a:r>
              <a:rPr lang="en-US" dirty="0"/>
              <a:t>– Lets users easily jump to different sections of the portfolio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Project Cards </a:t>
            </a:r>
            <a:r>
              <a:rPr lang="en-US" dirty="0"/>
              <a:t>– Each project is displayed with a title, description, and clickable link for easy access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Skills Grid </a:t>
            </a:r>
            <a:r>
              <a:rPr lang="en-US" dirty="0"/>
              <a:t>– Shows technical abilities in a clean, organized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>
                <a:latin typeface="Engravers MT" panose="02090707080505020304" pitchFamily="18" charset="0"/>
              </a:rPr>
              <a:t>Call-to-Action Buttons </a:t>
            </a:r>
            <a:r>
              <a:rPr lang="en-US" dirty="0"/>
              <a:t>– Like “My Projects” to guide users to key content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Semantic HTML Tags </a:t>
            </a:r>
            <a:r>
              <a:rPr lang="en-US" dirty="0"/>
              <a:t>– Used to improve accessibility and make the site easier to understand for search engines and screen readers.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Contact Section </a:t>
            </a:r>
            <a:r>
              <a:rPr lang="en-US" dirty="0"/>
              <a:t>– Provides direct ways to reach out via email or GitHub.</a:t>
            </a:r>
          </a:p>
        </p:txBody>
      </p:sp>
    </p:spTree>
    <p:extLst>
      <p:ext uri="{BB962C8B-B14F-4D97-AF65-F5344CB8AC3E}">
        <p14:creationId xmlns:p14="http://schemas.microsoft.com/office/powerpoint/2010/main" val="277828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9775" y="17199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6937" y="1861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685E8F-58BA-0386-E48D-BCF29736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0800000" flipH="1" flipV="1">
            <a:off x="2625775" y="1395005"/>
            <a:ext cx="2789094" cy="3753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0D433-3BC1-47E9-57B7-DD103D164B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58620" y="1395005"/>
            <a:ext cx="3311339" cy="3707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6B8F-1E0D-E605-60F7-E7265917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10681335" cy="738664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4B3F8-6810-9364-52D7-74721660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" y="891064"/>
            <a:ext cx="3375005" cy="3299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9FF14-011F-73D5-CC05-DF8CE48009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27026" y="891064"/>
            <a:ext cx="3276125" cy="3011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22577-56F4-0744-B9B8-F04DA47F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855" y="521732"/>
            <a:ext cx="2469094" cy="34201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E0E2C-10B1-2456-AFB2-368F3EC42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25" y="3902643"/>
            <a:ext cx="3276125" cy="2175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7FBF60-9CD7-02CB-AF6F-AC43A16EB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92" y="4122475"/>
            <a:ext cx="2538273" cy="24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6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12165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2317" y="626313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51BF7-0866-71CF-E5AC-DC6E2ECA3B30}"/>
              </a:ext>
            </a:extLst>
          </p:cNvPr>
          <p:cNvSpPr txBox="1"/>
          <p:nvPr/>
        </p:nvSpPr>
        <p:spPr>
          <a:xfrm>
            <a:off x="468516" y="1763095"/>
            <a:ext cx="82359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student digital portfolio was more than just putting together a few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a hands-on journey through the tools and techniques that shape modern communication.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HTML, CSS, and JavaScript, I built a space that reflects my skills, achievements, and personality.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 ensures it looks great on any device, and interactive features make it easy to explore.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section from projects to certificates was carefully crafted to tell my story in a clear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tools not just help me build a website, they helped me build confidence, creativity, and a deeper understanding of digital expression.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2E2C-F60B-F4CF-4616-EF752411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dirty="0"/>
              <a:t>GITHUB LINK</a:t>
            </a:r>
            <a:br>
              <a:rPr lang="en-I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ABB05-66BB-A0D1-2E44-E6F710FCA160}"/>
              </a:ext>
            </a:extLst>
          </p:cNvPr>
          <p:cNvSpPr txBox="1"/>
          <p:nvPr/>
        </p:nvSpPr>
        <p:spPr>
          <a:xfrm>
            <a:off x="587756" y="1678106"/>
            <a:ext cx="785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IN" sz="1800" u="none" strike="noStrike" kern="1200" cap="none" spc="0" normalizeH="0" baseline="0" noProof="0" dirty="0"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https://github.com/Dhesiyapriyan/DHesiyapriyan-TNSDC-FWD-DP</a:t>
            </a:r>
            <a:endParaRPr kumimoji="0" lang="en-US" sz="1800" u="none" strike="noStrike" kern="1200" cap="none" spc="0" normalizeH="0" baseline="0" noProof="0" dirty="0"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54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1" y="-7917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Engravers MT" panose="0209070708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26620" y="30362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2B5F6-F485-E18C-5003-5C22BBBA734E}"/>
              </a:ext>
            </a:extLst>
          </p:cNvPr>
          <p:cNvSpPr txBox="1"/>
          <p:nvPr/>
        </p:nvSpPr>
        <p:spPr>
          <a:xfrm>
            <a:off x="795105" y="1823705"/>
            <a:ext cx="5750666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STUDENT DIGITAL PORTFOLIO :</a:t>
            </a:r>
          </a:p>
          <a:p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I create my own student digital portfolio by using </a:t>
            </a:r>
          </a:p>
          <a:p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       HTML, CSS and JS .</a:t>
            </a: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I create Student Digital portfolio to show my projects  </a:t>
            </a:r>
          </a:p>
          <a:p>
            <a:r>
              <a:rPr 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        and certificates</a:t>
            </a:r>
            <a:r>
              <a:rPr lang="en-US" dirty="0">
                <a:solidFill>
                  <a:prstClr val="black"/>
                </a:solidFill>
                <a:latin typeface="Engravers MT" panose="020907070805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prstClr val="black"/>
              </a:solidFill>
              <a:latin typeface="Engravers MT" panose="020907070805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2815" y="257913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CFB4E-802A-26F7-1471-006A28AB35F6}"/>
              </a:ext>
            </a:extLst>
          </p:cNvPr>
          <p:cNvSpPr txBox="1"/>
          <p:nvPr/>
        </p:nvSpPr>
        <p:spPr>
          <a:xfrm>
            <a:off x="676275" y="2315391"/>
            <a:ext cx="767518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Students are struggle to showcase their skills, achievements, and learning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Traditional resumes and report cards are not fully express  student’s creativity, growth,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Student digital portfolio platform where students can present their academic work, projects, and extracurricular activities in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well-designed student digital portfolio can help students stand out during college admissions, internships, or job applications</a:t>
            </a:r>
            <a:r>
              <a:rPr lang="en-US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0" y="20193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69285" y="155146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29627"/>
            <a:ext cx="6186672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r>
              <a:rPr lang="en-US" sz="4250" spc="-20" dirty="0"/>
              <a:t> 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7151B-AC62-AE13-7D50-9611002583D1}"/>
              </a:ext>
            </a:extLst>
          </p:cNvPr>
          <p:cNvSpPr txBox="1"/>
          <p:nvPr/>
        </p:nvSpPr>
        <p:spPr>
          <a:xfrm>
            <a:off x="594095" y="1857375"/>
            <a:ext cx="62951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for showcasing my skills and creativity . Student digital portfolio will be a presentation website that includes: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home page : </a:t>
            </a:r>
            <a:r>
              <a:rPr lang="en-US" dirty="0"/>
              <a:t>I create home page for my project title </a:t>
            </a:r>
          </a:p>
          <a:p>
            <a:r>
              <a:rPr lang="en-US" dirty="0"/>
              <a:t>                                            and navigation center.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ABOUT: </a:t>
            </a:r>
            <a:r>
              <a:rPr lang="en-US" dirty="0"/>
              <a:t>In the about section ,I mainly talks about my 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</a:t>
            </a:r>
            <a:r>
              <a:rPr lang="en-US" dirty="0"/>
              <a:t>details like name, deportment, College and etc.</a:t>
            </a:r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skills: </a:t>
            </a:r>
            <a:r>
              <a:rPr lang="en-US" dirty="0"/>
              <a:t>My programming skills are.</a:t>
            </a:r>
          </a:p>
          <a:p>
            <a:r>
              <a:rPr lang="en-US" dirty="0"/>
              <a:t>                              1. Python</a:t>
            </a:r>
          </a:p>
          <a:p>
            <a:r>
              <a:rPr lang="en-US" dirty="0"/>
              <a:t>                              2. C++</a:t>
            </a:r>
          </a:p>
          <a:p>
            <a:r>
              <a:rPr lang="en-US" dirty="0"/>
              <a:t>                              3. HTML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</a:t>
            </a:r>
            <a:r>
              <a:rPr lang="en-US" dirty="0"/>
              <a:t>4. CSS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</a:t>
            </a:r>
            <a:r>
              <a:rPr lang="en-US" dirty="0"/>
              <a:t>5. JavaScript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C9420B-44F2-08AB-EA6E-369D2497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/>
              <a:t>PROJECT	</a:t>
            </a:r>
            <a:r>
              <a:rPr lang="en-US" spc="-20" dirty="0"/>
              <a:t>OVERVIEW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A8B93-E746-D294-6954-63EF5830EDA8}"/>
              </a:ext>
            </a:extLst>
          </p:cNvPr>
          <p:cNvSpPr txBox="1"/>
          <p:nvPr/>
        </p:nvSpPr>
        <p:spPr>
          <a:xfrm>
            <a:off x="1600200" y="1322746"/>
            <a:ext cx="8991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 Project: </a:t>
            </a:r>
            <a:r>
              <a:rPr lang="en-US" dirty="0"/>
              <a:t>My projects are.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 </a:t>
            </a:r>
            <a:r>
              <a:rPr lang="en-US" dirty="0"/>
              <a:t>1. Simple HTML Page:   In this html page to show different types of heading, 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                                               </a:t>
            </a:r>
            <a:r>
              <a:rPr lang="en-US" dirty="0"/>
              <a:t>Hyper links, images, order &amp; unorder lists.</a:t>
            </a:r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                  </a:t>
            </a:r>
            <a:r>
              <a:rPr lang="en-US" dirty="0"/>
              <a:t>2. Types of CSS:  In this page for the different types CSS are.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                      </a:t>
            </a:r>
            <a:r>
              <a:rPr lang="en-US" dirty="0"/>
              <a:t>Inline CSS , internal CSS , External CSS. </a:t>
            </a:r>
            <a:endParaRPr lang="en-US" dirty="0">
              <a:latin typeface="Engravers MT" panose="02090707080505020304" pitchFamily="18" charset="0"/>
            </a:endParaRP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                     </a:t>
            </a:r>
            <a:r>
              <a:rPr lang="en-US" dirty="0"/>
              <a:t>3.FWD- Form:  In this page I create a form for the FWD (FUNDEMENTAL OF </a:t>
            </a:r>
          </a:p>
          <a:p>
            <a:r>
              <a:rPr lang="en-US" dirty="0">
                <a:latin typeface="Engravers MT" panose="02090707080505020304" pitchFamily="18" charset="0"/>
              </a:rPr>
              <a:t>                                         </a:t>
            </a:r>
            <a:r>
              <a:rPr lang="en-US" dirty="0"/>
              <a:t>WEB DEVELOPMENT) Form for the Application.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</a:p>
          <a:p>
            <a:r>
              <a:rPr lang="en-US" dirty="0">
                <a:latin typeface="Engravers MT" panose="02090707080505020304" pitchFamily="18" charset="0"/>
              </a:rPr>
              <a:t> certificates: </a:t>
            </a:r>
            <a:r>
              <a:rPr lang="en-US" dirty="0"/>
              <a:t>I upload my </a:t>
            </a:r>
            <a:r>
              <a:rPr lang="en-US" dirty="0" err="1"/>
              <a:t>skillbuild</a:t>
            </a:r>
            <a:r>
              <a:rPr lang="en-US" dirty="0"/>
              <a:t> </a:t>
            </a:r>
            <a:r>
              <a:rPr lang="en-US" dirty="0" err="1"/>
              <a:t>cource</a:t>
            </a:r>
            <a:r>
              <a:rPr lang="en-US" dirty="0"/>
              <a:t> completion certificate . I completed 11</a:t>
            </a:r>
          </a:p>
          <a:p>
            <a:r>
              <a:rPr lang="en-US" dirty="0"/>
              <a:t>                                              </a:t>
            </a:r>
            <a:r>
              <a:rPr lang="en-US" dirty="0" err="1"/>
              <a:t>cources</a:t>
            </a:r>
            <a:r>
              <a:rPr lang="en-US" dirty="0"/>
              <a:t> and then take my completion certification . This </a:t>
            </a:r>
            <a:r>
              <a:rPr lang="en-US" dirty="0" err="1"/>
              <a:t>cources</a:t>
            </a:r>
            <a:r>
              <a:rPr lang="en-US" dirty="0"/>
              <a:t> are </a:t>
            </a:r>
          </a:p>
          <a:p>
            <a:r>
              <a:rPr lang="en-US" dirty="0"/>
              <a:t>                                              very use full for students. </a:t>
            </a:r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</a:p>
          <a:p>
            <a:r>
              <a:rPr lang="en-US" dirty="0">
                <a:latin typeface="Engravers MT" panose="02090707080505020304" pitchFamily="18" charset="0"/>
              </a:rPr>
              <a:t> contact: </a:t>
            </a:r>
            <a:r>
              <a:rPr lang="en-US" dirty="0"/>
              <a:t>I give my email and </a:t>
            </a:r>
            <a:r>
              <a:rPr lang="en-US" dirty="0" err="1"/>
              <a:t>github</a:t>
            </a:r>
            <a:r>
              <a:rPr lang="en-US" dirty="0"/>
              <a:t> link for communication.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 </a:t>
            </a:r>
            <a:r>
              <a:rPr lang="en-US" dirty="0" err="1">
                <a:latin typeface="Engravers MT" panose="02090707080505020304" pitchFamily="18" charset="0"/>
              </a:rPr>
              <a:t>licence</a:t>
            </a:r>
            <a:r>
              <a:rPr lang="en-US" dirty="0">
                <a:latin typeface="Engravers MT" panose="02090707080505020304" pitchFamily="18" charset="0"/>
              </a:rPr>
              <a:t>: </a:t>
            </a:r>
            <a:r>
              <a:rPr lang="en-US" dirty="0"/>
              <a:t>© 2025 </a:t>
            </a:r>
            <a:r>
              <a:rPr lang="en-US" dirty="0" err="1"/>
              <a:t>R.Kabilan</a:t>
            </a:r>
            <a:r>
              <a:rPr lang="en-US" dirty="0"/>
              <a:t> | All Rights Reserved this is my </a:t>
            </a:r>
            <a:r>
              <a:rPr lang="en-US" dirty="0" err="1"/>
              <a:t>licence</a:t>
            </a:r>
            <a:r>
              <a:rPr lang="en-US" dirty="0"/>
              <a:t> line statement .</a:t>
            </a:r>
          </a:p>
        </p:txBody>
      </p:sp>
    </p:spTree>
    <p:extLst>
      <p:ext uri="{BB962C8B-B14F-4D97-AF65-F5344CB8AC3E}">
        <p14:creationId xmlns:p14="http://schemas.microsoft.com/office/powerpoint/2010/main" val="405743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955" y="12480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244F7-C70F-3677-0806-78EB11F38326}"/>
              </a:ext>
            </a:extLst>
          </p:cNvPr>
          <p:cNvSpPr txBox="1"/>
          <p:nvPr/>
        </p:nvSpPr>
        <p:spPr>
          <a:xfrm>
            <a:off x="699451" y="1857375"/>
            <a:ext cx="88350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Engravers MT" panose="02090707080505020304" pitchFamily="18" charset="0"/>
              </a:rPr>
              <a:t>General Purpose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showcase our work, growth, and achievements all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Think of our where ideas, effort, and creativity come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Easily upload, organize, and share what matters most to you.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Engravers MT" panose="02090707080505020304" pitchFamily="18" charset="0"/>
              </a:rPr>
              <a:t>Students: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showcase Students learning journey from first project to final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Reflect, grow, and share . Students share progress with teachers, friends, and even future employers.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more than just grades , it is the students voice,  vision, evolution.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latin typeface="Engravers MT" panose="02090707080505020304" pitchFamily="18" charset="0"/>
              </a:rPr>
              <a:t>Professionals: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our skills, projects, and accomplishments in a clean, modern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digital portfolio is their professional handshake that make it memorable.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not just what they are done, but how they think and solve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1857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211" y="3295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BFD6C-D0C4-7BB8-23CE-F5605711356A}"/>
              </a:ext>
            </a:extLst>
          </p:cNvPr>
          <p:cNvSpPr txBox="1"/>
          <p:nvPr/>
        </p:nvSpPr>
        <p:spPr>
          <a:xfrm>
            <a:off x="488211" y="1279468"/>
            <a:ext cx="61030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HTML, CSS, JavaScript: </a:t>
            </a:r>
            <a:r>
              <a:rPr lang="en-US" dirty="0"/>
              <a:t>The core technologies used to build and style this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Project Cards: </a:t>
            </a:r>
            <a:r>
              <a:rPr lang="en-US" dirty="0"/>
              <a:t>Each project is displayed with a short description and a clickable link for easy viewing.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Responsive Design : </a:t>
            </a:r>
            <a:r>
              <a:rPr lang="en-US" dirty="0"/>
              <a:t>The layout adjusts to different screen sizes, so it looks great on phones, tablets, and desktops.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Certificates Section : </a:t>
            </a:r>
            <a:r>
              <a:rPr lang="en-US" dirty="0"/>
              <a:t>Highlights verified achievements to showcase learning and skills.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Contact Section : </a:t>
            </a:r>
            <a:r>
              <a:rPr lang="en-US" dirty="0"/>
              <a:t>Allows visitors to connect via email or GitHub for collaboration.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Engravers MT" panose="02090707080505020304" pitchFamily="18" charset="0"/>
              </a:rPr>
              <a:t>Self-Reflection &amp; Goal Setting </a:t>
            </a:r>
            <a:r>
              <a:rPr lang="en-US" dirty="0"/>
              <a:t>: Through the “About Me” and “Projects” sections, I share my learning journey and future aspirations.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AC7C1-767C-C0D6-9530-65823AE1F01B}"/>
              </a:ext>
            </a:extLst>
          </p:cNvPr>
          <p:cNvSpPr txBox="1"/>
          <p:nvPr/>
        </p:nvSpPr>
        <p:spPr>
          <a:xfrm>
            <a:off x="732687" y="1225872"/>
            <a:ext cx="824650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DESIGN 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Responsive Design </a:t>
            </a:r>
            <a:r>
              <a:rPr lang="en-US" dirty="0"/>
              <a:t>– Ensures the portfolio looks great on mobile phones, tablets, and desktops.</a:t>
            </a:r>
          </a:p>
          <a:p>
            <a:endParaRPr lang="en-US" dirty="0"/>
          </a:p>
          <a:p>
            <a:r>
              <a:rPr lang="en-US" dirty="0">
                <a:latin typeface="Engravers MT" panose="02090707080505020304" pitchFamily="18" charset="0"/>
              </a:rPr>
              <a:t>Grid &amp; Flexbox Layouts </a:t>
            </a:r>
            <a:r>
              <a:rPr lang="en-US" dirty="0"/>
              <a:t>– Used to neatly arrange sections like skills, projects, and certificates.</a:t>
            </a:r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LAYOUT: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Engravers MT" panose="02090707080505020304" pitchFamily="18" charset="0"/>
              </a:rPr>
              <a:t>Clean Navigation Bar </a:t>
            </a:r>
            <a:r>
              <a:rPr lang="en-US" dirty="0"/>
              <a:t>– Helps users easily move between sections like Home, About, Projects, and Contact.</a:t>
            </a:r>
          </a:p>
          <a:p>
            <a:endParaRPr lang="en-US" dirty="0"/>
          </a:p>
          <a:p>
            <a:r>
              <a:rPr lang="en-US" dirty="0">
                <a:latin typeface="Engravers MT" panose="02090707080505020304" pitchFamily="18" charset="0"/>
              </a:rPr>
              <a:t>Section-Based Design </a:t>
            </a:r>
            <a:r>
              <a:rPr lang="en-US" dirty="0"/>
              <a:t>– Each part of the portfolio is organized into clear sections for better readability.</a:t>
            </a:r>
          </a:p>
          <a:p>
            <a:endParaRPr lang="en-US" dirty="0"/>
          </a:p>
          <a:p>
            <a:r>
              <a:rPr lang="en-US" dirty="0">
                <a:latin typeface="Engravers MT" panose="02090707080505020304" pitchFamily="18" charset="0"/>
              </a:rPr>
              <a:t>Call to action button </a:t>
            </a:r>
            <a:r>
              <a:rPr lang="en-US" dirty="0"/>
              <a:t>– Like “My Projects” to guide users to important content quickly.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kumimoji="0" sz="1800" b="1" i="0" u="none" strike="noStrike" kern="1200" cap="none" spc="0" normalizeH="0" baseline="0" noProof="0" dirty="0" smtClean="0">
            <a:solidFill>
              <a:prstClr val="black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1140</Words>
  <Application>Microsoft Office PowerPoint</Application>
  <PresentationFormat>Widescreen</PresentationFormat>
  <Paragraphs>164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Student Digital Portfolio  </vt:lpstr>
      <vt:lpstr>PROJECT TITLE</vt:lpstr>
      <vt:lpstr>AGENDA</vt:lpstr>
      <vt:lpstr>PROBLEM STATEMENT</vt:lpstr>
      <vt:lpstr>PROJECT OVERVIEW  </vt:lpstr>
      <vt:lpstr>PROJECT OVERVIEW</vt:lpstr>
      <vt:lpstr>WHO ARE THE END USERS?</vt:lpstr>
      <vt:lpstr>TOOLS AND TECHNIQUES</vt:lpstr>
      <vt:lpstr>PowerPoint Presentation</vt:lpstr>
      <vt:lpstr>FEATURES AND FUNCTIONALITY</vt:lpstr>
      <vt:lpstr>FEATURES AND FUNCTIONALITY</vt:lpstr>
      <vt:lpstr>RESULTS AND SCREENSHOTS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Dhesiya Priyan</cp:lastModifiedBy>
  <cp:revision>38</cp:revision>
  <dcterms:created xsi:type="dcterms:W3CDTF">2024-03-29T15:07:22Z</dcterms:created>
  <dcterms:modified xsi:type="dcterms:W3CDTF">2025-08-29T12:12:08Z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